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colors22.xml" ContentType="application/vnd.openxmlformats-officedocument.drawingml.diagramColors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notesSlides/notesSlide27.xml" ContentType="application/vnd.openxmlformats-officedocument.presentationml.notesSlide+xml"/>
  <Override PartName="/ppt/diagrams/quickStyle28.xml" ContentType="application/vnd.openxmlformats-officedocument.drawingml.diagramStyl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28.xml" ContentType="application/vnd.openxmlformats-officedocument.drawingml.diagramLayout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colors27.xml" ContentType="application/vnd.openxmlformats-officedocument.drawingml.diagramColors+xml"/>
  <Override PartName="/ppt/diagrams/colors4.xml" ContentType="application/vnd.openxmlformats-officedocument.drawingml.diagramColors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layout20.xml" ContentType="application/vnd.openxmlformats-officedocument.drawingml.diagram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notesSlides/notesSlide24.xml" ContentType="application/vnd.openxmlformats-officedocument.presentationml.notesSlide+xml"/>
  <Override PartName="/ppt/diagrams/quickStyle18.xml" ContentType="application/vnd.openxmlformats-officedocument.drawingml.diagramStyl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diagrams/data7.xml" ContentType="application/vnd.openxmlformats-officedocument.drawingml.diagramData+xml"/>
  <Override PartName="/ppt/notesSlides/notesSlide13.xml" ContentType="application/vnd.openxmlformats-officedocument.presentationml.notesSlide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diagrams/drawing26.xml" ContentType="application/vnd.ms-office.drawingml.diagramDrawing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rawing8.xml" ContentType="application/vnd.ms-office.drawingml.diagramDrawing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layout25.xml" ContentType="application/vnd.openxmlformats-officedocument.drawingml.diagramLayout+xml"/>
  <Override PartName="/ppt/diagrams/colors28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diagrams/quickStyle26.xml" ContentType="application/vnd.openxmlformats-officedocument.drawingml.diagramStyle+xml"/>
  <Override PartName="/ppt/diagrams/drawing27.xml" ContentType="application/vnd.ms-office.drawingml.diagramDrawing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notesSlides/notesSlide32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drawing9.xml" ContentType="application/vnd.ms-office.drawingml.diagramDrawing+xml"/>
  <Override PartName="/ppt/notesSlides/notesSlide21.xml" ContentType="application/vnd.openxmlformats-officedocument.presentationml.notesSlide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layout26.xml" ContentType="application/vnd.openxmlformats-officedocument.drawingml.diagramLayout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notesSlides/notesSlide19.xml" ContentType="application/vnd.openxmlformats-officedocument.presentationml.notesSlide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notesSlides/notesSlide26.xml" ContentType="application/vnd.openxmlformats-officedocument.presentationml.notesSlide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27.xml" ContentType="application/vnd.openxmlformats-officedocument.drawingml.diagramStyle+xml"/>
  <Override PartName="/ppt/diagrams/drawing28.xml" ContentType="application/vnd.ms-office.drawingml.diagramDrawing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layout27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11.xml" ContentType="application/vnd.openxmlformats-officedocument.presentationml.notesSlide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diagrams/drawing20.xml" ContentType="application/vnd.ms-office.drawingml.diagramDrawing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diagrams/data1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436" r:id="rId2"/>
    <p:sldId id="409" r:id="rId3"/>
    <p:sldId id="449" r:id="rId4"/>
    <p:sldId id="450" r:id="rId5"/>
    <p:sldId id="451" r:id="rId6"/>
    <p:sldId id="452" r:id="rId7"/>
    <p:sldId id="453" r:id="rId8"/>
    <p:sldId id="455" r:id="rId9"/>
    <p:sldId id="456" r:id="rId10"/>
    <p:sldId id="459" r:id="rId11"/>
    <p:sldId id="460" r:id="rId12"/>
    <p:sldId id="461" r:id="rId13"/>
    <p:sldId id="462" r:id="rId14"/>
    <p:sldId id="469" r:id="rId15"/>
    <p:sldId id="463" r:id="rId16"/>
    <p:sldId id="484" r:id="rId17"/>
    <p:sldId id="485" r:id="rId18"/>
    <p:sldId id="466" r:id="rId19"/>
    <p:sldId id="467" r:id="rId20"/>
    <p:sldId id="468" r:id="rId21"/>
    <p:sldId id="482" r:id="rId22"/>
    <p:sldId id="414" r:id="rId23"/>
    <p:sldId id="471" r:id="rId24"/>
    <p:sldId id="487" r:id="rId25"/>
    <p:sldId id="486" r:id="rId26"/>
    <p:sldId id="473" r:id="rId27"/>
    <p:sldId id="474" r:id="rId28"/>
    <p:sldId id="489" r:id="rId29"/>
    <p:sldId id="476" r:id="rId30"/>
    <p:sldId id="477" r:id="rId31"/>
    <p:sldId id="483" r:id="rId32"/>
    <p:sldId id="478" r:id="rId33"/>
    <p:sldId id="479" r:id="rId34"/>
    <p:sldId id="488" r:id="rId35"/>
    <p:sldId id="480" r:id="rId36"/>
    <p:sldId id="464" r:id="rId37"/>
    <p:sldId id="475" r:id="rId38"/>
    <p:sldId id="465" r:id="rId39"/>
    <p:sldId id="470" r:id="rId40"/>
    <p:sldId id="448" r:id="rId41"/>
  </p:sldIdLst>
  <p:sldSz cx="9144000" cy="5143500" type="screen16x9"/>
  <p:notesSz cx="9979025" cy="68341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CFF99"/>
    <a:srgbClr val="CCFFCC"/>
    <a:srgbClr val="99FF99"/>
    <a:srgbClr val="4F74DB"/>
    <a:srgbClr val="0033A0"/>
    <a:srgbClr val="6E97C8"/>
    <a:srgbClr val="C7279D"/>
    <a:srgbClr val="69B3E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056" autoAdjust="0"/>
    <p:restoredTop sz="94368" autoAdjust="0"/>
  </p:normalViewPr>
  <p:slideViewPr>
    <p:cSldViewPr>
      <p:cViewPr>
        <p:scale>
          <a:sx n="157" d="100"/>
          <a:sy n="157" d="100"/>
        </p:scale>
        <p:origin x="-72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18" d="100"/>
          <a:sy n="118" d="100"/>
        </p:scale>
        <p:origin x="-2064" y="-96"/>
      </p:cViewPr>
      <p:guideLst>
        <p:guide orient="horz" pos="2152"/>
        <p:guide pos="314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hyperlink" Target="http://sarrcoko.ru/" TargetMode="External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hyperlink" Target="http://sarrcoko.ru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D980BD-378A-44F8-B985-1C4288E60C3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713C08-23DB-44F0-A592-8784AD982B7D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altLang="ru-RU" sz="2000" b="1" dirty="0">
              <a:solidFill>
                <a:schemeClr val="tx1"/>
              </a:solidFill>
              <a:latin typeface="PT Astra Serif" pitchFamily="18" charset="-52"/>
            </a:rPr>
            <a:t>I </a:t>
          </a:r>
          <a:r>
            <a:rPr lang="ru-RU" altLang="ru-RU" sz="2000" b="1" dirty="0">
              <a:solidFill>
                <a:schemeClr val="tx1"/>
              </a:solidFill>
              <a:latin typeface="PT Astra Serif" pitchFamily="18" charset="-52"/>
            </a:rPr>
            <a:t>Общие положения</a:t>
          </a:r>
          <a:endParaRPr lang="ru-RU" sz="2000" dirty="0">
            <a:solidFill>
              <a:schemeClr val="tx1"/>
            </a:solidFill>
          </a:endParaRPr>
        </a:p>
      </dgm:t>
    </dgm:pt>
    <dgm:pt modelId="{FCEF3FCD-3113-4426-B9C7-35AF9279508F}" type="parTrans" cxnId="{3FA0605F-1998-4A24-AFC1-117DC9CD5876}">
      <dgm:prSet/>
      <dgm:spPr/>
      <dgm:t>
        <a:bodyPr/>
        <a:lstStyle/>
        <a:p>
          <a:endParaRPr lang="ru-RU"/>
        </a:p>
      </dgm:t>
    </dgm:pt>
    <dgm:pt modelId="{4E6A726D-DC37-43DC-AF84-8EB2BFC963F3}" type="sibTrans" cxnId="{3FA0605F-1998-4A24-AFC1-117DC9CD5876}">
      <dgm:prSet/>
      <dgm:spPr/>
      <dgm:t>
        <a:bodyPr/>
        <a:lstStyle/>
        <a:p>
          <a:endParaRPr lang="ru-RU"/>
        </a:p>
      </dgm:t>
    </dgm:pt>
    <dgm:pt modelId="{FFE19D31-6418-4F0E-93F2-D7347581DEE4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altLang="ru-RU" sz="2000" b="1" dirty="0">
              <a:solidFill>
                <a:schemeClr val="tx1"/>
              </a:solidFill>
              <a:latin typeface="PT Astra Serif" pitchFamily="18" charset="-52"/>
            </a:rPr>
            <a:t>III </a:t>
          </a:r>
          <a:r>
            <a:rPr lang="ru-RU" altLang="ru-RU" sz="2000" b="1" dirty="0">
              <a:solidFill>
                <a:schemeClr val="tx1"/>
              </a:solidFill>
              <a:latin typeface="PT Astra Serif" pitchFamily="18" charset="-52"/>
            </a:rPr>
            <a:t>Итоговое сочинение (изложение)</a:t>
          </a:r>
          <a:endParaRPr lang="ru-RU" sz="2000" dirty="0">
            <a:solidFill>
              <a:schemeClr val="tx1"/>
            </a:solidFill>
          </a:endParaRPr>
        </a:p>
      </dgm:t>
    </dgm:pt>
    <dgm:pt modelId="{8A1C00E3-F589-42B9-B04E-F58B4DD41269}" type="parTrans" cxnId="{BF36ACAD-11BF-483B-AC7D-3D5522E09F39}">
      <dgm:prSet/>
      <dgm:spPr/>
      <dgm:t>
        <a:bodyPr/>
        <a:lstStyle/>
        <a:p>
          <a:endParaRPr lang="ru-RU"/>
        </a:p>
      </dgm:t>
    </dgm:pt>
    <dgm:pt modelId="{C3EE6D93-00E5-49EF-ADF0-D8631C351D5A}" type="sibTrans" cxnId="{BF36ACAD-11BF-483B-AC7D-3D5522E09F39}">
      <dgm:prSet/>
      <dgm:spPr/>
      <dgm:t>
        <a:bodyPr/>
        <a:lstStyle/>
        <a:p>
          <a:endParaRPr lang="ru-RU"/>
        </a:p>
      </dgm:t>
    </dgm:pt>
    <dgm:pt modelId="{2F99F6BD-9E41-4E70-83CB-0066F615914D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altLang="ru-RU" sz="2000" b="1" dirty="0">
              <a:solidFill>
                <a:schemeClr val="tx1"/>
              </a:solidFill>
              <a:latin typeface="PT Astra Serif" pitchFamily="18" charset="-52"/>
            </a:rPr>
            <a:t>IV</a:t>
          </a:r>
          <a:r>
            <a:rPr lang="ru-RU" altLang="ru-RU" sz="2000" b="1" dirty="0">
              <a:solidFill>
                <a:schemeClr val="tx1"/>
              </a:solidFill>
              <a:latin typeface="PT Astra Serif" pitchFamily="18" charset="-52"/>
            </a:rPr>
            <a:t> Организация проведения ГИА</a:t>
          </a:r>
          <a:endParaRPr lang="ru-RU" sz="2000" dirty="0">
            <a:solidFill>
              <a:schemeClr val="tx1"/>
            </a:solidFill>
          </a:endParaRPr>
        </a:p>
      </dgm:t>
    </dgm:pt>
    <dgm:pt modelId="{427CD1A1-AB20-49A6-A0FE-2FDF67A10289}" type="parTrans" cxnId="{3D576C63-4739-4B50-B5AE-DF19DBA52F06}">
      <dgm:prSet/>
      <dgm:spPr/>
      <dgm:t>
        <a:bodyPr/>
        <a:lstStyle/>
        <a:p>
          <a:endParaRPr lang="ru-RU"/>
        </a:p>
      </dgm:t>
    </dgm:pt>
    <dgm:pt modelId="{4BF7891D-D3F7-4A56-8543-CDCE5A2355D7}" type="sibTrans" cxnId="{3D576C63-4739-4B50-B5AE-DF19DBA52F06}">
      <dgm:prSet/>
      <dgm:spPr/>
      <dgm:t>
        <a:bodyPr/>
        <a:lstStyle/>
        <a:p>
          <a:endParaRPr lang="ru-RU"/>
        </a:p>
      </dgm:t>
    </dgm:pt>
    <dgm:pt modelId="{B48FC64D-B922-406A-912C-EC3898E65660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 tIns="0" bIns="0" anchor="t"/>
        <a:lstStyle/>
        <a:p>
          <a:r>
            <a:rPr lang="en-US" altLang="ru-RU" sz="1700" b="1" dirty="0">
              <a:solidFill>
                <a:schemeClr val="tx1"/>
              </a:solidFill>
              <a:latin typeface="PT Astra Serif" pitchFamily="18" charset="-52"/>
            </a:rPr>
            <a:t>VI </a:t>
          </a:r>
          <a:r>
            <a:rPr lang="ru-RU" altLang="ru-RU" sz="1700" b="1" dirty="0">
              <a:solidFill>
                <a:schemeClr val="tx1"/>
              </a:solidFill>
              <a:latin typeface="PT Astra Serif" pitchFamily="18" charset="-52"/>
            </a:rPr>
            <a:t>Обработка, проверка экзаменационных работ участников экзаменов, и их оценивание</a:t>
          </a:r>
          <a:br>
            <a:rPr lang="ru-RU" altLang="ru-RU" sz="1700" b="1" dirty="0">
              <a:solidFill>
                <a:schemeClr val="tx1"/>
              </a:solidFill>
              <a:latin typeface="PT Astra Serif" pitchFamily="18" charset="-52"/>
            </a:rPr>
          </a:br>
          <a:r>
            <a:rPr lang="ru-RU" altLang="ru-RU" sz="1700" b="1" dirty="0">
              <a:solidFill>
                <a:schemeClr val="tx1"/>
              </a:solidFill>
              <a:latin typeface="PT Astra Serif" pitchFamily="18" charset="-52"/>
            </a:rPr>
            <a:t> и их оценивание</a:t>
          </a:r>
          <a:endParaRPr lang="ru-RU" sz="1700" dirty="0">
            <a:solidFill>
              <a:schemeClr val="tx1"/>
            </a:solidFill>
          </a:endParaRPr>
        </a:p>
      </dgm:t>
    </dgm:pt>
    <dgm:pt modelId="{110174C2-33F9-4577-8314-29C6C0448D2D}" type="parTrans" cxnId="{E16321F3-7ECB-4EC7-B83F-D9AC49EB74C7}">
      <dgm:prSet/>
      <dgm:spPr/>
      <dgm:t>
        <a:bodyPr/>
        <a:lstStyle/>
        <a:p>
          <a:endParaRPr lang="ru-RU"/>
        </a:p>
      </dgm:t>
    </dgm:pt>
    <dgm:pt modelId="{5692B7FB-2EAF-4EA6-9BBC-B9C2CF0BC832}" type="sibTrans" cxnId="{E16321F3-7ECB-4EC7-B83F-D9AC49EB74C7}">
      <dgm:prSet/>
      <dgm:spPr/>
      <dgm:t>
        <a:bodyPr/>
        <a:lstStyle/>
        <a:p>
          <a:endParaRPr lang="ru-RU"/>
        </a:p>
      </dgm:t>
    </dgm:pt>
    <dgm:pt modelId="{6519B120-8D71-44E0-B079-6650DB7BCFEE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altLang="ru-RU" sz="1800" b="1" dirty="0">
              <a:solidFill>
                <a:schemeClr val="tx1"/>
              </a:solidFill>
              <a:latin typeface="PT Astra Serif" pitchFamily="18" charset="-52"/>
            </a:rPr>
            <a:t>VII </a:t>
          </a:r>
          <a:r>
            <a:rPr lang="ru-RU" altLang="ru-RU" sz="1800" b="1" dirty="0">
              <a:solidFill>
                <a:schemeClr val="tx1"/>
              </a:solidFill>
              <a:latin typeface="PT Astra Serif" pitchFamily="18" charset="-52"/>
            </a:rPr>
            <a:t>Утверждение, изменение и (</a:t>
          </a:r>
          <a:r>
            <a:rPr lang="ru-RU" altLang="ru-RU" sz="1800" b="1" dirty="0" smtClean="0">
              <a:solidFill>
                <a:schemeClr val="tx1"/>
              </a:solidFill>
              <a:latin typeface="PT Astra Serif" pitchFamily="18" charset="-52"/>
            </a:rPr>
            <a:t>или) аннулирование </a:t>
          </a:r>
          <a:r>
            <a:rPr lang="ru-RU" altLang="ru-RU" sz="1800" b="1" dirty="0">
              <a:solidFill>
                <a:schemeClr val="tx1"/>
              </a:solidFill>
              <a:latin typeface="PT Astra Serif" pitchFamily="18" charset="-52"/>
            </a:rPr>
            <a:t>результатов ГИА</a:t>
          </a:r>
          <a:endParaRPr lang="ru-RU" sz="1800" dirty="0">
            <a:solidFill>
              <a:schemeClr val="tx1"/>
            </a:solidFill>
          </a:endParaRPr>
        </a:p>
      </dgm:t>
    </dgm:pt>
    <dgm:pt modelId="{0313465D-519B-4AD4-980F-682BF146D442}" type="parTrans" cxnId="{75AA9BDC-2D40-49BF-A758-53F7A087F02B}">
      <dgm:prSet/>
      <dgm:spPr/>
      <dgm:t>
        <a:bodyPr/>
        <a:lstStyle/>
        <a:p>
          <a:endParaRPr lang="ru-RU"/>
        </a:p>
      </dgm:t>
    </dgm:pt>
    <dgm:pt modelId="{BDC47ADF-4ED0-4258-A35C-6443AAD4D1F9}" type="sibTrans" cxnId="{75AA9BDC-2D40-49BF-A758-53F7A087F02B}">
      <dgm:prSet/>
      <dgm:spPr/>
      <dgm:t>
        <a:bodyPr/>
        <a:lstStyle/>
        <a:p>
          <a:endParaRPr lang="ru-RU"/>
        </a:p>
      </dgm:t>
    </dgm:pt>
    <dgm:pt modelId="{39C45712-5576-4012-A788-50E089074D7F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altLang="ru-RU" sz="2000" b="1" dirty="0">
              <a:solidFill>
                <a:schemeClr val="tx1"/>
              </a:solidFill>
              <a:latin typeface="PT Astra Serif" pitchFamily="18" charset="-52"/>
            </a:rPr>
            <a:t>II </a:t>
          </a:r>
          <a:r>
            <a:rPr lang="ru-RU" altLang="ru-RU" sz="2000" b="1" dirty="0">
              <a:solidFill>
                <a:schemeClr val="tx1"/>
              </a:solidFill>
              <a:latin typeface="PT Astra Serif" pitchFamily="18" charset="-52"/>
            </a:rPr>
            <a:t>Формы проведения ГИА и участники ГИА</a:t>
          </a:r>
          <a:endParaRPr lang="ru-RU" sz="2000" dirty="0">
            <a:solidFill>
              <a:schemeClr val="tx1"/>
            </a:solidFill>
          </a:endParaRPr>
        </a:p>
      </dgm:t>
    </dgm:pt>
    <dgm:pt modelId="{17A2480A-ED35-485E-897D-D064320AD7A9}" type="sibTrans" cxnId="{C0FFE56E-1BA9-49A8-8B60-E4298B06DD6B}">
      <dgm:prSet/>
      <dgm:spPr/>
      <dgm:t>
        <a:bodyPr/>
        <a:lstStyle/>
        <a:p>
          <a:endParaRPr lang="ru-RU"/>
        </a:p>
      </dgm:t>
    </dgm:pt>
    <dgm:pt modelId="{9E5D92DE-23CF-45B6-9A1D-C7000955ABF2}" type="parTrans" cxnId="{C0FFE56E-1BA9-49A8-8B60-E4298B06DD6B}">
      <dgm:prSet/>
      <dgm:spPr/>
      <dgm:t>
        <a:bodyPr/>
        <a:lstStyle/>
        <a:p>
          <a:endParaRPr lang="ru-RU"/>
        </a:p>
      </dgm:t>
    </dgm:pt>
    <dgm:pt modelId="{4D467CD8-510F-4275-9F54-600DAEBE318D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altLang="ru-RU" sz="2000" b="1" dirty="0">
              <a:solidFill>
                <a:schemeClr val="tx1"/>
              </a:solidFill>
              <a:latin typeface="PT Astra Serif" pitchFamily="18" charset="-52"/>
            </a:rPr>
            <a:t>V </a:t>
          </a:r>
          <a:r>
            <a:rPr lang="ru-RU" altLang="ru-RU" sz="2000" b="1" dirty="0">
              <a:solidFill>
                <a:schemeClr val="tx1"/>
              </a:solidFill>
              <a:latin typeface="PT Astra Serif" pitchFamily="18" charset="-52"/>
            </a:rPr>
            <a:t>Проведение ГИА</a:t>
          </a:r>
          <a:endParaRPr lang="ru-RU" sz="2000" dirty="0">
            <a:solidFill>
              <a:schemeClr val="tx1"/>
            </a:solidFill>
          </a:endParaRPr>
        </a:p>
      </dgm:t>
    </dgm:pt>
    <dgm:pt modelId="{351EAD08-028F-4042-A3BB-D950CB3A86BD}" type="parTrans" cxnId="{714DBEEF-2FE2-4196-AF17-DB0F85FE6714}">
      <dgm:prSet/>
      <dgm:spPr/>
      <dgm:t>
        <a:bodyPr/>
        <a:lstStyle/>
        <a:p>
          <a:endParaRPr lang="ru-RU"/>
        </a:p>
      </dgm:t>
    </dgm:pt>
    <dgm:pt modelId="{CE2211B8-D0ED-4239-B7AC-4AEC0E2F1755}" type="sibTrans" cxnId="{714DBEEF-2FE2-4196-AF17-DB0F85FE6714}">
      <dgm:prSet/>
      <dgm:spPr/>
      <dgm:t>
        <a:bodyPr/>
        <a:lstStyle/>
        <a:p>
          <a:endParaRPr lang="ru-RU"/>
        </a:p>
      </dgm:t>
    </dgm:pt>
    <dgm:pt modelId="{A786F699-8411-4B7E-BC31-3ED86F7D0F98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altLang="ru-RU" sz="2000" b="1" dirty="0">
              <a:solidFill>
                <a:schemeClr val="tx1"/>
              </a:solidFill>
              <a:latin typeface="PT Astra Serif" pitchFamily="18" charset="-52"/>
            </a:rPr>
            <a:t>VIII</a:t>
          </a:r>
          <a:r>
            <a:rPr lang="en-US" sz="2000" dirty="0">
              <a:solidFill>
                <a:schemeClr val="tx1"/>
              </a:solidFill>
            </a:rPr>
            <a:t> </a:t>
          </a:r>
          <a:r>
            <a:rPr lang="ru-RU" altLang="ru-RU" sz="2000" b="1" dirty="0">
              <a:solidFill>
                <a:schemeClr val="tx1"/>
              </a:solidFill>
              <a:latin typeface="PT Astra Serif" pitchFamily="18" charset="-52"/>
            </a:rPr>
            <a:t>Оценка результатов ГИА</a:t>
          </a:r>
          <a:endParaRPr lang="ru-RU" sz="2000" dirty="0">
            <a:solidFill>
              <a:schemeClr val="tx1"/>
            </a:solidFill>
          </a:endParaRPr>
        </a:p>
      </dgm:t>
    </dgm:pt>
    <dgm:pt modelId="{10E87C34-7B6A-47C9-A505-78EB1F134490}" type="parTrans" cxnId="{C77D7591-2E80-433C-9D32-4A3C5203EA6D}">
      <dgm:prSet/>
      <dgm:spPr/>
      <dgm:t>
        <a:bodyPr/>
        <a:lstStyle/>
        <a:p>
          <a:endParaRPr lang="ru-RU"/>
        </a:p>
      </dgm:t>
    </dgm:pt>
    <dgm:pt modelId="{3D65A826-9A0F-4A47-82D5-023B3FA82691}" type="sibTrans" cxnId="{C77D7591-2E80-433C-9D32-4A3C5203EA6D}">
      <dgm:prSet/>
      <dgm:spPr/>
      <dgm:t>
        <a:bodyPr/>
        <a:lstStyle/>
        <a:p>
          <a:endParaRPr lang="ru-RU"/>
        </a:p>
      </dgm:t>
    </dgm:pt>
    <dgm:pt modelId="{6C2362C3-1AF5-4210-9686-302E9554FC88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altLang="ru-RU" sz="2000" b="1" dirty="0">
              <a:solidFill>
                <a:schemeClr val="tx1"/>
              </a:solidFill>
              <a:latin typeface="PT Astra Serif" pitchFamily="18" charset="-52"/>
            </a:rPr>
            <a:t>IX</a:t>
          </a:r>
          <a:r>
            <a:rPr lang="ru-RU" altLang="ru-RU" sz="2000" b="1" dirty="0">
              <a:solidFill>
                <a:schemeClr val="tx1"/>
              </a:solidFill>
              <a:latin typeface="PT Astra Serif" pitchFamily="18" charset="-52"/>
            </a:rPr>
            <a:t> Прием и рассмотрение апелляций</a:t>
          </a:r>
          <a:endParaRPr lang="ru-RU" sz="2000" dirty="0">
            <a:solidFill>
              <a:schemeClr val="tx1"/>
            </a:solidFill>
          </a:endParaRPr>
        </a:p>
      </dgm:t>
    </dgm:pt>
    <dgm:pt modelId="{37F36779-C3AF-478F-BC6C-362F1B11CD74}" type="parTrans" cxnId="{8CA90C84-CFAB-4743-A5BC-035B975F71AA}">
      <dgm:prSet/>
      <dgm:spPr/>
      <dgm:t>
        <a:bodyPr/>
        <a:lstStyle/>
        <a:p>
          <a:endParaRPr lang="ru-RU"/>
        </a:p>
      </dgm:t>
    </dgm:pt>
    <dgm:pt modelId="{3C1893EF-4984-4C2A-9927-7EEEC32923FF}" type="sibTrans" cxnId="{8CA90C84-CFAB-4743-A5BC-035B975F71AA}">
      <dgm:prSet/>
      <dgm:spPr/>
      <dgm:t>
        <a:bodyPr/>
        <a:lstStyle/>
        <a:p>
          <a:endParaRPr lang="ru-RU"/>
        </a:p>
      </dgm:t>
    </dgm:pt>
    <dgm:pt modelId="{7F5F56B9-AF33-453A-A0D6-5E656B5000DE}" type="pres">
      <dgm:prSet presAssocID="{82D980BD-378A-44F8-B985-1C4288E60C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2CF96B-A79E-42BB-ADF1-1FCBB10D9E7E}" type="pres">
      <dgm:prSet presAssocID="{6D713C08-23DB-44F0-A592-8784AD982B7D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88136A-04EC-4EA8-B25F-84BB5423C1AA}" type="pres">
      <dgm:prSet presAssocID="{4E6A726D-DC37-43DC-AF84-8EB2BFC963F3}" presName="spacer" presStyleCnt="0"/>
      <dgm:spPr/>
    </dgm:pt>
    <dgm:pt modelId="{613860FB-14DE-4DDF-8E22-5873ADB26627}" type="pres">
      <dgm:prSet presAssocID="{39C45712-5576-4012-A788-50E089074D7F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778EDB-8830-452D-A2B2-67C347E8A838}" type="pres">
      <dgm:prSet presAssocID="{17A2480A-ED35-485E-897D-D064320AD7A9}" presName="spacer" presStyleCnt="0"/>
      <dgm:spPr/>
    </dgm:pt>
    <dgm:pt modelId="{9DD9C705-43E5-449F-9BBC-F3F204ADB86B}" type="pres">
      <dgm:prSet presAssocID="{FFE19D31-6418-4F0E-93F2-D7347581DEE4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31B627-EFDF-4198-B14D-93179ECB70E6}" type="pres">
      <dgm:prSet presAssocID="{C3EE6D93-00E5-49EF-ADF0-D8631C351D5A}" presName="spacer" presStyleCnt="0"/>
      <dgm:spPr/>
    </dgm:pt>
    <dgm:pt modelId="{449D0891-F173-4D8E-9185-6A8B5704913D}" type="pres">
      <dgm:prSet presAssocID="{2F99F6BD-9E41-4E70-83CB-0066F615914D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5AE3CE-D1D2-47B1-8110-5AD905970291}" type="pres">
      <dgm:prSet presAssocID="{4BF7891D-D3F7-4A56-8543-CDCE5A2355D7}" presName="spacer" presStyleCnt="0"/>
      <dgm:spPr/>
    </dgm:pt>
    <dgm:pt modelId="{A047E17E-8CE4-44FF-8A59-0B2AE1D49FE0}" type="pres">
      <dgm:prSet presAssocID="{4D467CD8-510F-4275-9F54-600DAEBE318D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A82FFF-C56D-4584-ADA1-BCBEC08CCF27}" type="pres">
      <dgm:prSet presAssocID="{CE2211B8-D0ED-4239-B7AC-4AEC0E2F1755}" presName="spacer" presStyleCnt="0"/>
      <dgm:spPr/>
    </dgm:pt>
    <dgm:pt modelId="{2F323D3B-3C33-418C-8551-B8F154CFBE73}" type="pres">
      <dgm:prSet presAssocID="{B48FC64D-B922-406A-912C-EC3898E65660}" presName="parentText" presStyleLbl="node1" presStyleIdx="5" presStyleCnt="9" custLinFactNeighborX="696" custLinFactNeighborY="-563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6354EE-378B-425A-BBBB-C8FD4F8DAE11}" type="pres">
      <dgm:prSet presAssocID="{5692B7FB-2EAF-4EA6-9BBC-B9C2CF0BC832}" presName="spacer" presStyleCnt="0"/>
      <dgm:spPr/>
    </dgm:pt>
    <dgm:pt modelId="{E6E82951-768F-4673-8AB1-08784142C2B0}" type="pres">
      <dgm:prSet presAssocID="{6519B120-8D71-44E0-B079-6650DB7BCFEE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9D4370-1170-4F41-8AA7-2400208706B6}" type="pres">
      <dgm:prSet presAssocID="{BDC47ADF-4ED0-4258-A35C-6443AAD4D1F9}" presName="spacer" presStyleCnt="0"/>
      <dgm:spPr/>
    </dgm:pt>
    <dgm:pt modelId="{ADD9C18E-B022-4671-B821-A2839AC91798}" type="pres">
      <dgm:prSet presAssocID="{A786F699-8411-4B7E-BC31-3ED86F7D0F98}" presName="parentText" presStyleLbl="node1" presStyleIdx="7" presStyleCnt="9" custLinFactNeighborY="348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22586E-B538-4064-907C-C0DA6FE8EA2D}" type="pres">
      <dgm:prSet presAssocID="{3D65A826-9A0F-4A47-82D5-023B3FA82691}" presName="spacer" presStyleCnt="0"/>
      <dgm:spPr/>
    </dgm:pt>
    <dgm:pt modelId="{81471563-5D71-4CFE-BD94-F48113982BEE}" type="pres">
      <dgm:prSet presAssocID="{6C2362C3-1AF5-4210-9686-302E9554FC88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B836E4-ACE6-4242-8C50-D5B3589BE3DE}" type="presOf" srcId="{A786F699-8411-4B7E-BC31-3ED86F7D0F98}" destId="{ADD9C18E-B022-4671-B821-A2839AC91798}" srcOrd="0" destOrd="0" presId="urn:microsoft.com/office/officeart/2005/8/layout/vList2"/>
    <dgm:cxn modelId="{714DBEEF-2FE2-4196-AF17-DB0F85FE6714}" srcId="{82D980BD-378A-44F8-B985-1C4288E60C32}" destId="{4D467CD8-510F-4275-9F54-600DAEBE318D}" srcOrd="4" destOrd="0" parTransId="{351EAD08-028F-4042-A3BB-D950CB3A86BD}" sibTransId="{CE2211B8-D0ED-4239-B7AC-4AEC0E2F1755}"/>
    <dgm:cxn modelId="{4D7D80D0-5991-43DA-9DC9-01C9196AB426}" type="presOf" srcId="{39C45712-5576-4012-A788-50E089074D7F}" destId="{613860FB-14DE-4DDF-8E22-5873ADB26627}" srcOrd="0" destOrd="0" presId="urn:microsoft.com/office/officeart/2005/8/layout/vList2"/>
    <dgm:cxn modelId="{E16321F3-7ECB-4EC7-B83F-D9AC49EB74C7}" srcId="{82D980BD-378A-44F8-B985-1C4288E60C32}" destId="{B48FC64D-B922-406A-912C-EC3898E65660}" srcOrd="5" destOrd="0" parTransId="{110174C2-33F9-4577-8314-29C6C0448D2D}" sibTransId="{5692B7FB-2EAF-4EA6-9BBC-B9C2CF0BC832}"/>
    <dgm:cxn modelId="{407BE046-88B0-42B5-A25A-629FB427160A}" type="presOf" srcId="{6519B120-8D71-44E0-B079-6650DB7BCFEE}" destId="{E6E82951-768F-4673-8AB1-08784142C2B0}" srcOrd="0" destOrd="0" presId="urn:microsoft.com/office/officeart/2005/8/layout/vList2"/>
    <dgm:cxn modelId="{16368A8B-6A4A-4E29-93B2-0252ABE33D1B}" type="presOf" srcId="{6C2362C3-1AF5-4210-9686-302E9554FC88}" destId="{81471563-5D71-4CFE-BD94-F48113982BEE}" srcOrd="0" destOrd="0" presId="urn:microsoft.com/office/officeart/2005/8/layout/vList2"/>
    <dgm:cxn modelId="{5AB9C529-6E91-4BEA-B8A1-3CCFACA55212}" type="presOf" srcId="{4D467CD8-510F-4275-9F54-600DAEBE318D}" destId="{A047E17E-8CE4-44FF-8A59-0B2AE1D49FE0}" srcOrd="0" destOrd="0" presId="urn:microsoft.com/office/officeart/2005/8/layout/vList2"/>
    <dgm:cxn modelId="{BF36ACAD-11BF-483B-AC7D-3D5522E09F39}" srcId="{82D980BD-378A-44F8-B985-1C4288E60C32}" destId="{FFE19D31-6418-4F0E-93F2-D7347581DEE4}" srcOrd="2" destOrd="0" parTransId="{8A1C00E3-F589-42B9-B04E-F58B4DD41269}" sibTransId="{C3EE6D93-00E5-49EF-ADF0-D8631C351D5A}"/>
    <dgm:cxn modelId="{C0FFE56E-1BA9-49A8-8B60-E4298B06DD6B}" srcId="{82D980BD-378A-44F8-B985-1C4288E60C32}" destId="{39C45712-5576-4012-A788-50E089074D7F}" srcOrd="1" destOrd="0" parTransId="{9E5D92DE-23CF-45B6-9A1D-C7000955ABF2}" sibTransId="{17A2480A-ED35-485E-897D-D064320AD7A9}"/>
    <dgm:cxn modelId="{F9F42505-734B-4408-9869-AEA96E434019}" type="presOf" srcId="{82D980BD-378A-44F8-B985-1C4288E60C32}" destId="{7F5F56B9-AF33-453A-A0D6-5E656B5000DE}" srcOrd="0" destOrd="0" presId="urn:microsoft.com/office/officeart/2005/8/layout/vList2"/>
    <dgm:cxn modelId="{75AA9BDC-2D40-49BF-A758-53F7A087F02B}" srcId="{82D980BD-378A-44F8-B985-1C4288E60C32}" destId="{6519B120-8D71-44E0-B079-6650DB7BCFEE}" srcOrd="6" destOrd="0" parTransId="{0313465D-519B-4AD4-980F-682BF146D442}" sibTransId="{BDC47ADF-4ED0-4258-A35C-6443AAD4D1F9}"/>
    <dgm:cxn modelId="{3FA0605F-1998-4A24-AFC1-117DC9CD5876}" srcId="{82D980BD-378A-44F8-B985-1C4288E60C32}" destId="{6D713C08-23DB-44F0-A592-8784AD982B7D}" srcOrd="0" destOrd="0" parTransId="{FCEF3FCD-3113-4426-B9C7-35AF9279508F}" sibTransId="{4E6A726D-DC37-43DC-AF84-8EB2BFC963F3}"/>
    <dgm:cxn modelId="{096B809F-B418-410D-BBE9-B32CBC5DF0AE}" type="presOf" srcId="{B48FC64D-B922-406A-912C-EC3898E65660}" destId="{2F323D3B-3C33-418C-8551-B8F154CFBE73}" srcOrd="0" destOrd="0" presId="urn:microsoft.com/office/officeart/2005/8/layout/vList2"/>
    <dgm:cxn modelId="{C77D7591-2E80-433C-9D32-4A3C5203EA6D}" srcId="{82D980BD-378A-44F8-B985-1C4288E60C32}" destId="{A786F699-8411-4B7E-BC31-3ED86F7D0F98}" srcOrd="7" destOrd="0" parTransId="{10E87C34-7B6A-47C9-A505-78EB1F134490}" sibTransId="{3D65A826-9A0F-4A47-82D5-023B3FA82691}"/>
    <dgm:cxn modelId="{B722C2F8-986D-4F37-803C-A4C4AF8FF277}" type="presOf" srcId="{2F99F6BD-9E41-4E70-83CB-0066F615914D}" destId="{449D0891-F173-4D8E-9185-6A8B5704913D}" srcOrd="0" destOrd="0" presId="urn:microsoft.com/office/officeart/2005/8/layout/vList2"/>
    <dgm:cxn modelId="{3D576C63-4739-4B50-B5AE-DF19DBA52F06}" srcId="{82D980BD-378A-44F8-B985-1C4288E60C32}" destId="{2F99F6BD-9E41-4E70-83CB-0066F615914D}" srcOrd="3" destOrd="0" parTransId="{427CD1A1-AB20-49A6-A0FE-2FDF67A10289}" sibTransId="{4BF7891D-D3F7-4A56-8543-CDCE5A2355D7}"/>
    <dgm:cxn modelId="{BD6EB944-2FD9-4F80-81DA-CD9646AB8790}" type="presOf" srcId="{6D713C08-23DB-44F0-A592-8784AD982B7D}" destId="{AD2CF96B-A79E-42BB-ADF1-1FCBB10D9E7E}" srcOrd="0" destOrd="0" presId="urn:microsoft.com/office/officeart/2005/8/layout/vList2"/>
    <dgm:cxn modelId="{73D54690-EE1A-41AA-B5CF-0CCD3314CCE3}" type="presOf" srcId="{FFE19D31-6418-4F0E-93F2-D7347581DEE4}" destId="{9DD9C705-43E5-449F-9BBC-F3F204ADB86B}" srcOrd="0" destOrd="0" presId="urn:microsoft.com/office/officeart/2005/8/layout/vList2"/>
    <dgm:cxn modelId="{8CA90C84-CFAB-4743-A5BC-035B975F71AA}" srcId="{82D980BD-378A-44F8-B985-1C4288E60C32}" destId="{6C2362C3-1AF5-4210-9686-302E9554FC88}" srcOrd="8" destOrd="0" parTransId="{37F36779-C3AF-478F-BC6C-362F1B11CD74}" sibTransId="{3C1893EF-4984-4C2A-9927-7EEEC32923FF}"/>
    <dgm:cxn modelId="{F0D92779-870F-4A55-9F7D-B7FA82B022EB}" type="presParOf" srcId="{7F5F56B9-AF33-453A-A0D6-5E656B5000DE}" destId="{AD2CF96B-A79E-42BB-ADF1-1FCBB10D9E7E}" srcOrd="0" destOrd="0" presId="urn:microsoft.com/office/officeart/2005/8/layout/vList2"/>
    <dgm:cxn modelId="{4A73B394-9460-4647-BB7A-D1F02F9BB277}" type="presParOf" srcId="{7F5F56B9-AF33-453A-A0D6-5E656B5000DE}" destId="{CB88136A-04EC-4EA8-B25F-84BB5423C1AA}" srcOrd="1" destOrd="0" presId="urn:microsoft.com/office/officeart/2005/8/layout/vList2"/>
    <dgm:cxn modelId="{BD1444CA-DC87-435B-984F-8E88BE13E07F}" type="presParOf" srcId="{7F5F56B9-AF33-453A-A0D6-5E656B5000DE}" destId="{613860FB-14DE-4DDF-8E22-5873ADB26627}" srcOrd="2" destOrd="0" presId="urn:microsoft.com/office/officeart/2005/8/layout/vList2"/>
    <dgm:cxn modelId="{6917CC56-ADD7-4777-A4BB-DA517F21DF69}" type="presParOf" srcId="{7F5F56B9-AF33-453A-A0D6-5E656B5000DE}" destId="{32778EDB-8830-452D-A2B2-67C347E8A838}" srcOrd="3" destOrd="0" presId="urn:microsoft.com/office/officeart/2005/8/layout/vList2"/>
    <dgm:cxn modelId="{BA733DC5-B327-44EF-9A81-0E018CC04A37}" type="presParOf" srcId="{7F5F56B9-AF33-453A-A0D6-5E656B5000DE}" destId="{9DD9C705-43E5-449F-9BBC-F3F204ADB86B}" srcOrd="4" destOrd="0" presId="urn:microsoft.com/office/officeart/2005/8/layout/vList2"/>
    <dgm:cxn modelId="{34477B54-3B9E-4C15-AC46-8870E93AFB17}" type="presParOf" srcId="{7F5F56B9-AF33-453A-A0D6-5E656B5000DE}" destId="{D131B627-EFDF-4198-B14D-93179ECB70E6}" srcOrd="5" destOrd="0" presId="urn:microsoft.com/office/officeart/2005/8/layout/vList2"/>
    <dgm:cxn modelId="{8C03D90E-85F4-46DB-9F89-68AFDA0D457F}" type="presParOf" srcId="{7F5F56B9-AF33-453A-A0D6-5E656B5000DE}" destId="{449D0891-F173-4D8E-9185-6A8B5704913D}" srcOrd="6" destOrd="0" presId="urn:microsoft.com/office/officeart/2005/8/layout/vList2"/>
    <dgm:cxn modelId="{3414339C-CDF7-4D97-8FA5-4A7A1AAF91A7}" type="presParOf" srcId="{7F5F56B9-AF33-453A-A0D6-5E656B5000DE}" destId="{535AE3CE-D1D2-47B1-8110-5AD905970291}" srcOrd="7" destOrd="0" presId="urn:microsoft.com/office/officeart/2005/8/layout/vList2"/>
    <dgm:cxn modelId="{AC4EFDF3-469A-43E8-8B0E-DC14953690E7}" type="presParOf" srcId="{7F5F56B9-AF33-453A-A0D6-5E656B5000DE}" destId="{A047E17E-8CE4-44FF-8A59-0B2AE1D49FE0}" srcOrd="8" destOrd="0" presId="urn:microsoft.com/office/officeart/2005/8/layout/vList2"/>
    <dgm:cxn modelId="{5B58C75B-C74D-418B-B896-DBA7995746D5}" type="presParOf" srcId="{7F5F56B9-AF33-453A-A0D6-5E656B5000DE}" destId="{BCA82FFF-C56D-4584-ADA1-BCBEC08CCF27}" srcOrd="9" destOrd="0" presId="urn:microsoft.com/office/officeart/2005/8/layout/vList2"/>
    <dgm:cxn modelId="{BE0589E2-2E3F-4F29-A336-CC1FB8A26221}" type="presParOf" srcId="{7F5F56B9-AF33-453A-A0D6-5E656B5000DE}" destId="{2F323D3B-3C33-418C-8551-B8F154CFBE73}" srcOrd="10" destOrd="0" presId="urn:microsoft.com/office/officeart/2005/8/layout/vList2"/>
    <dgm:cxn modelId="{17F1EBF8-D25F-4745-AEAE-1319F6910D0D}" type="presParOf" srcId="{7F5F56B9-AF33-453A-A0D6-5E656B5000DE}" destId="{FC6354EE-378B-425A-BBBB-C8FD4F8DAE11}" srcOrd="11" destOrd="0" presId="urn:microsoft.com/office/officeart/2005/8/layout/vList2"/>
    <dgm:cxn modelId="{240E38B6-7C43-414C-80D2-308E648BE9C5}" type="presParOf" srcId="{7F5F56B9-AF33-453A-A0D6-5E656B5000DE}" destId="{E6E82951-768F-4673-8AB1-08784142C2B0}" srcOrd="12" destOrd="0" presId="urn:microsoft.com/office/officeart/2005/8/layout/vList2"/>
    <dgm:cxn modelId="{522DF562-655D-40AD-8122-51EA1FC44730}" type="presParOf" srcId="{7F5F56B9-AF33-453A-A0D6-5E656B5000DE}" destId="{6A9D4370-1170-4F41-8AA7-2400208706B6}" srcOrd="13" destOrd="0" presId="urn:microsoft.com/office/officeart/2005/8/layout/vList2"/>
    <dgm:cxn modelId="{3450CE38-9BD3-437B-9CF8-EF50303BAC10}" type="presParOf" srcId="{7F5F56B9-AF33-453A-A0D6-5E656B5000DE}" destId="{ADD9C18E-B022-4671-B821-A2839AC91798}" srcOrd="14" destOrd="0" presId="urn:microsoft.com/office/officeart/2005/8/layout/vList2"/>
    <dgm:cxn modelId="{73291609-C6D5-4584-A4A0-E2BFDE4FE911}" type="presParOf" srcId="{7F5F56B9-AF33-453A-A0D6-5E656B5000DE}" destId="{F122586E-B538-4064-907C-C0DA6FE8EA2D}" srcOrd="15" destOrd="0" presId="urn:microsoft.com/office/officeart/2005/8/layout/vList2"/>
    <dgm:cxn modelId="{89C41845-47FF-44D2-BFF5-9A1EF3512357}" type="presParOf" srcId="{7F5F56B9-AF33-453A-A0D6-5E656B5000DE}" destId="{81471563-5D71-4CFE-BD94-F48113982BEE}" srcOrd="16" destOrd="0" presId="urn:microsoft.com/office/officeart/2005/8/layout/vList2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866BE9C-3F9D-483B-90EF-75AE0CD62368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C61B58-8EDE-472B-95BB-8F4954B5ED6C}">
      <dgm:prSet phldrT="[Текст]" custT="1"/>
      <dgm:spPr/>
      <dgm:t>
        <a:bodyPr/>
        <a:lstStyle/>
        <a:p>
          <a:r>
            <a:rPr lang="ru-RU" sz="2000" b="1" dirty="0">
              <a:latin typeface="PT Astra Serif" pitchFamily="18" charset="-52"/>
              <a:ea typeface="PT Astra Serif" pitchFamily="18" charset="-52"/>
            </a:rPr>
            <a:t>Категории участников ГИА</a:t>
          </a:r>
        </a:p>
      </dgm:t>
    </dgm:pt>
    <dgm:pt modelId="{B2BD038E-5171-4A78-A2C5-2A29C01197E5}" type="parTrans" cxnId="{2719F13A-1BE9-4E89-8355-F17ACA792182}">
      <dgm:prSet/>
      <dgm:spPr/>
      <dgm:t>
        <a:bodyPr/>
        <a:lstStyle/>
        <a:p>
          <a:endParaRPr lang="ru-RU"/>
        </a:p>
      </dgm:t>
    </dgm:pt>
    <dgm:pt modelId="{514C42AF-E369-462A-A141-C84BFD58B41E}" type="sibTrans" cxnId="{2719F13A-1BE9-4E89-8355-F17ACA792182}">
      <dgm:prSet/>
      <dgm:spPr/>
      <dgm:t>
        <a:bodyPr/>
        <a:lstStyle/>
        <a:p>
          <a:endParaRPr lang="ru-RU"/>
        </a:p>
      </dgm:t>
    </dgm:pt>
    <dgm:pt modelId="{FE49CD56-5245-4034-A47A-ED837710777F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tx2"/>
              </a:solidFill>
              <a:latin typeface="PT Astra Serif" pitchFamily="18" charset="-52"/>
              <a:ea typeface="PT Astra Serif" pitchFamily="18" charset="-52"/>
            </a:rPr>
            <a:t>с ограниченными возможностями здоровья</a:t>
          </a:r>
        </a:p>
      </dgm:t>
    </dgm:pt>
    <dgm:pt modelId="{A65AAB37-CF27-4219-89F2-A8B6DB7627C0}" type="parTrans" cxnId="{C0DB594A-1326-484F-99D3-A0C8B85643D2}">
      <dgm:prSet/>
      <dgm:spPr/>
      <dgm:t>
        <a:bodyPr/>
        <a:lstStyle/>
        <a:p>
          <a:endParaRPr lang="ru-RU" dirty="0"/>
        </a:p>
      </dgm:t>
    </dgm:pt>
    <dgm:pt modelId="{F2BE9FB0-7F0F-41FD-AEC7-8BDF1392E464}" type="sibTrans" cxnId="{C0DB594A-1326-484F-99D3-A0C8B85643D2}">
      <dgm:prSet/>
      <dgm:spPr/>
      <dgm:t>
        <a:bodyPr/>
        <a:lstStyle/>
        <a:p>
          <a:endParaRPr lang="ru-RU"/>
        </a:p>
      </dgm:t>
    </dgm:pt>
    <dgm:pt modelId="{85D57AF5-66A5-452E-B144-CD97E8AFB308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tx2"/>
              </a:solidFill>
              <a:latin typeface="PT Astra Serif" pitchFamily="18" charset="-52"/>
              <a:ea typeface="PT Astra Serif" pitchFamily="18" charset="-52"/>
            </a:rPr>
            <a:t>дети-инвалиды, инвалиды</a:t>
          </a:r>
        </a:p>
      </dgm:t>
    </dgm:pt>
    <dgm:pt modelId="{AF3410F0-6C05-4E49-8C07-0E091D28D224}" type="parTrans" cxnId="{0ED366E8-146D-49A7-8EB4-9067A0524BC5}">
      <dgm:prSet/>
      <dgm:spPr/>
      <dgm:t>
        <a:bodyPr/>
        <a:lstStyle/>
        <a:p>
          <a:endParaRPr lang="ru-RU" dirty="0"/>
        </a:p>
      </dgm:t>
    </dgm:pt>
    <dgm:pt modelId="{50EBB62D-2B1B-4759-B470-7776AE208335}" type="sibTrans" cxnId="{0ED366E8-146D-49A7-8EB4-9067A0524BC5}">
      <dgm:prSet/>
      <dgm:spPr/>
      <dgm:t>
        <a:bodyPr/>
        <a:lstStyle/>
        <a:p>
          <a:endParaRPr lang="ru-RU"/>
        </a:p>
      </dgm:t>
    </dgm:pt>
    <dgm:pt modelId="{C428B2BD-15BC-47B2-AF94-1E3E70CD7217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tx2"/>
              </a:solidFill>
              <a:latin typeface="PT Astra Serif" pitchFamily="18" charset="-52"/>
              <a:ea typeface="PT Astra Serif" pitchFamily="18" charset="-52"/>
            </a:rPr>
            <a:t>лица, </a:t>
          </a:r>
          <a:r>
            <a:rPr lang="ru-RU" sz="1400" b="1" dirty="0" smtClean="0">
              <a:solidFill>
                <a:schemeClr val="tx2"/>
              </a:solidFill>
              <a:latin typeface="PT Astra Serif" pitchFamily="18" charset="-52"/>
              <a:ea typeface="PT Astra Serif" pitchFamily="18" charset="-52"/>
            </a:rPr>
            <a:t>обучающиеся </a:t>
          </a:r>
          <a:r>
            <a:rPr lang="ru-RU" sz="1400" b="1" dirty="0">
              <a:solidFill>
                <a:schemeClr val="tx2"/>
              </a:solidFill>
              <a:latin typeface="PT Astra Serif" pitchFamily="18" charset="-52"/>
              <a:ea typeface="PT Astra Serif" pitchFamily="18" charset="-52"/>
            </a:rPr>
            <a:t>в образовательных организациях, в том числе санаторно-курортных, в которых проводятся необходимые лечебные, реабилитационные и оздоровительные мероприятия для нуждающихся в длительном лечении</a:t>
          </a:r>
        </a:p>
      </dgm:t>
    </dgm:pt>
    <dgm:pt modelId="{01F8667F-2D96-4D8F-9624-0437755B4980}" type="parTrans" cxnId="{EA8AB0D8-85DA-49C0-9897-5C95F4963127}">
      <dgm:prSet/>
      <dgm:spPr/>
      <dgm:t>
        <a:bodyPr/>
        <a:lstStyle/>
        <a:p>
          <a:endParaRPr lang="ru-RU" dirty="0"/>
        </a:p>
      </dgm:t>
    </dgm:pt>
    <dgm:pt modelId="{DE4A592E-01D7-43C0-A035-9C84A996F5E3}" type="sibTrans" cxnId="{EA8AB0D8-85DA-49C0-9897-5C95F4963127}">
      <dgm:prSet/>
      <dgm:spPr/>
      <dgm:t>
        <a:bodyPr/>
        <a:lstStyle/>
        <a:p>
          <a:endParaRPr lang="ru-RU"/>
        </a:p>
      </dgm:t>
    </dgm:pt>
    <dgm:pt modelId="{13EB1E1C-B889-4AF0-8FB4-076B278833A6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tx2"/>
              </a:solidFill>
              <a:latin typeface="PT Astra Serif" pitchFamily="18" charset="-52"/>
              <a:ea typeface="PT Astra Serif" pitchFamily="18" charset="-52"/>
            </a:rPr>
            <a:t>лица, обучающиеся по </a:t>
          </a:r>
        </a:p>
        <a:p>
          <a:r>
            <a:rPr lang="ru-RU" sz="1600" b="1" dirty="0">
              <a:solidFill>
                <a:schemeClr val="tx2"/>
              </a:solidFill>
              <a:latin typeface="PT Astra Serif" pitchFamily="18" charset="-52"/>
              <a:ea typeface="PT Astra Serif" pitchFamily="18" charset="-52"/>
            </a:rPr>
            <a:t>состоянию здоровья на дому</a:t>
          </a:r>
        </a:p>
      </dgm:t>
    </dgm:pt>
    <dgm:pt modelId="{D3F6D144-ED20-4521-8AEE-09AF1497233B}" type="parTrans" cxnId="{3DD4E035-165A-44E3-B015-9B3C772C8701}">
      <dgm:prSet/>
      <dgm:spPr/>
      <dgm:t>
        <a:bodyPr/>
        <a:lstStyle/>
        <a:p>
          <a:endParaRPr lang="ru-RU" dirty="0"/>
        </a:p>
      </dgm:t>
    </dgm:pt>
    <dgm:pt modelId="{39EF7C71-9E4B-441B-B2F4-D1375F6BDB3A}" type="sibTrans" cxnId="{3DD4E035-165A-44E3-B015-9B3C772C8701}">
      <dgm:prSet/>
      <dgm:spPr/>
      <dgm:t>
        <a:bodyPr/>
        <a:lstStyle/>
        <a:p>
          <a:endParaRPr lang="ru-RU"/>
        </a:p>
      </dgm:t>
    </dgm:pt>
    <dgm:pt modelId="{013710DA-A341-4688-805E-848F427154CB}" type="pres">
      <dgm:prSet presAssocID="{F866BE9C-3F9D-483B-90EF-75AE0CD6236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292E0E7-F171-4A17-ACD0-C7794F8D2C1A}" type="pres">
      <dgm:prSet presAssocID="{90C61B58-8EDE-472B-95BB-8F4954B5ED6C}" presName="root" presStyleCnt="0"/>
      <dgm:spPr/>
    </dgm:pt>
    <dgm:pt modelId="{258A938D-30DE-4DFA-82D5-182104C4AE39}" type="pres">
      <dgm:prSet presAssocID="{90C61B58-8EDE-472B-95BB-8F4954B5ED6C}" presName="rootComposite" presStyleCnt="0"/>
      <dgm:spPr/>
    </dgm:pt>
    <dgm:pt modelId="{33D5E1C3-D049-4FA3-89FD-7356B76FA5E8}" type="pres">
      <dgm:prSet presAssocID="{90C61B58-8EDE-472B-95BB-8F4954B5ED6C}" presName="rootText" presStyleLbl="node1" presStyleIdx="0" presStyleCnt="1" custScaleX="225931"/>
      <dgm:spPr/>
      <dgm:t>
        <a:bodyPr/>
        <a:lstStyle/>
        <a:p>
          <a:endParaRPr lang="ru-RU"/>
        </a:p>
      </dgm:t>
    </dgm:pt>
    <dgm:pt modelId="{65F154ED-C582-42B1-AD60-CCA24C5FD625}" type="pres">
      <dgm:prSet presAssocID="{90C61B58-8EDE-472B-95BB-8F4954B5ED6C}" presName="rootConnector" presStyleLbl="node1" presStyleIdx="0" presStyleCnt="1"/>
      <dgm:spPr/>
      <dgm:t>
        <a:bodyPr/>
        <a:lstStyle/>
        <a:p>
          <a:endParaRPr lang="ru-RU"/>
        </a:p>
      </dgm:t>
    </dgm:pt>
    <dgm:pt modelId="{C985F295-ABF0-4EB9-AB67-E1E2BAC9D892}" type="pres">
      <dgm:prSet presAssocID="{90C61B58-8EDE-472B-95BB-8F4954B5ED6C}" presName="childShape" presStyleCnt="0"/>
      <dgm:spPr/>
    </dgm:pt>
    <dgm:pt modelId="{376622D3-B23A-4F85-8BDF-1344308D914C}" type="pres">
      <dgm:prSet presAssocID="{A65AAB37-CF27-4219-89F2-A8B6DB7627C0}" presName="Name13" presStyleLbl="parChTrans1D2" presStyleIdx="0" presStyleCnt="4"/>
      <dgm:spPr/>
      <dgm:t>
        <a:bodyPr/>
        <a:lstStyle/>
        <a:p>
          <a:endParaRPr lang="ru-RU"/>
        </a:p>
      </dgm:t>
    </dgm:pt>
    <dgm:pt modelId="{5F995F6A-E0DC-4CD5-85DA-1AC6AC336107}" type="pres">
      <dgm:prSet presAssocID="{FE49CD56-5245-4034-A47A-ED837710777F}" presName="childText" presStyleLbl="bgAcc1" presStyleIdx="0" presStyleCnt="4" custScaleX="209296" custScaleY="1163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F08249-37E1-49CF-AFD8-2B9DF4C3A494}" type="pres">
      <dgm:prSet presAssocID="{AF3410F0-6C05-4E49-8C07-0E091D28D224}" presName="Name13" presStyleLbl="parChTrans1D2" presStyleIdx="1" presStyleCnt="4"/>
      <dgm:spPr/>
      <dgm:t>
        <a:bodyPr/>
        <a:lstStyle/>
        <a:p>
          <a:endParaRPr lang="ru-RU"/>
        </a:p>
      </dgm:t>
    </dgm:pt>
    <dgm:pt modelId="{E95281A3-C124-4BEB-BA27-912A6DDEE674}" type="pres">
      <dgm:prSet presAssocID="{85D57AF5-66A5-452E-B144-CD97E8AFB308}" presName="childText" presStyleLbl="bgAcc1" presStyleIdx="1" presStyleCnt="4" custScaleX="275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3A0647-F31B-4F7F-87FA-3A081910B43B}" type="pres">
      <dgm:prSet presAssocID="{D3F6D144-ED20-4521-8AEE-09AF1497233B}" presName="Name13" presStyleLbl="parChTrans1D2" presStyleIdx="2" presStyleCnt="4"/>
      <dgm:spPr/>
      <dgm:t>
        <a:bodyPr/>
        <a:lstStyle/>
        <a:p>
          <a:endParaRPr lang="ru-RU"/>
        </a:p>
      </dgm:t>
    </dgm:pt>
    <dgm:pt modelId="{FEA8321A-D714-445C-9BF4-55F960EBE358}" type="pres">
      <dgm:prSet presAssocID="{13EB1E1C-B889-4AF0-8FB4-076B278833A6}" presName="childText" presStyleLbl="bgAcc1" presStyleIdx="2" presStyleCnt="4" custScaleX="3291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932789-90DC-4B1F-9AE8-280FD14E80C1}" type="pres">
      <dgm:prSet presAssocID="{01F8667F-2D96-4D8F-9624-0437755B4980}" presName="Name13" presStyleLbl="parChTrans1D2" presStyleIdx="3" presStyleCnt="4"/>
      <dgm:spPr/>
      <dgm:t>
        <a:bodyPr/>
        <a:lstStyle/>
        <a:p>
          <a:endParaRPr lang="ru-RU"/>
        </a:p>
      </dgm:t>
    </dgm:pt>
    <dgm:pt modelId="{49B79EC6-23AF-435F-989C-2594731D5A88}" type="pres">
      <dgm:prSet presAssocID="{C428B2BD-15BC-47B2-AF94-1E3E70CD7217}" presName="childText" presStyleLbl="bgAcc1" presStyleIdx="3" presStyleCnt="4" custScaleX="461261" custScaleY="2255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D727AA-FA88-4A77-A46B-1D804E921D77}" type="presOf" srcId="{13EB1E1C-B889-4AF0-8FB4-076B278833A6}" destId="{FEA8321A-D714-445C-9BF4-55F960EBE358}" srcOrd="0" destOrd="0" presId="urn:microsoft.com/office/officeart/2005/8/layout/hierarchy3"/>
    <dgm:cxn modelId="{EA8AB0D8-85DA-49C0-9897-5C95F4963127}" srcId="{90C61B58-8EDE-472B-95BB-8F4954B5ED6C}" destId="{C428B2BD-15BC-47B2-AF94-1E3E70CD7217}" srcOrd="3" destOrd="0" parTransId="{01F8667F-2D96-4D8F-9624-0437755B4980}" sibTransId="{DE4A592E-01D7-43C0-A035-9C84A996F5E3}"/>
    <dgm:cxn modelId="{C0A54EEA-C482-47E2-AC75-100485734258}" type="presOf" srcId="{F866BE9C-3F9D-483B-90EF-75AE0CD62368}" destId="{013710DA-A341-4688-805E-848F427154CB}" srcOrd="0" destOrd="0" presId="urn:microsoft.com/office/officeart/2005/8/layout/hierarchy3"/>
    <dgm:cxn modelId="{D134F33C-6889-4F52-AA56-E87E8BAF25D3}" type="presOf" srcId="{D3F6D144-ED20-4521-8AEE-09AF1497233B}" destId="{183A0647-F31B-4F7F-87FA-3A081910B43B}" srcOrd="0" destOrd="0" presId="urn:microsoft.com/office/officeart/2005/8/layout/hierarchy3"/>
    <dgm:cxn modelId="{45788F1C-89E2-4D21-B7C8-A512B4CB5D7E}" type="presOf" srcId="{01F8667F-2D96-4D8F-9624-0437755B4980}" destId="{0B932789-90DC-4B1F-9AE8-280FD14E80C1}" srcOrd="0" destOrd="0" presId="urn:microsoft.com/office/officeart/2005/8/layout/hierarchy3"/>
    <dgm:cxn modelId="{6C01CE16-2E04-4176-B138-7617E4646905}" type="presOf" srcId="{FE49CD56-5245-4034-A47A-ED837710777F}" destId="{5F995F6A-E0DC-4CD5-85DA-1AC6AC336107}" srcOrd="0" destOrd="0" presId="urn:microsoft.com/office/officeart/2005/8/layout/hierarchy3"/>
    <dgm:cxn modelId="{2719F13A-1BE9-4E89-8355-F17ACA792182}" srcId="{F866BE9C-3F9D-483B-90EF-75AE0CD62368}" destId="{90C61B58-8EDE-472B-95BB-8F4954B5ED6C}" srcOrd="0" destOrd="0" parTransId="{B2BD038E-5171-4A78-A2C5-2A29C01197E5}" sibTransId="{514C42AF-E369-462A-A141-C84BFD58B41E}"/>
    <dgm:cxn modelId="{E02D08B3-3541-4777-95C5-06975006451A}" type="presOf" srcId="{C428B2BD-15BC-47B2-AF94-1E3E70CD7217}" destId="{49B79EC6-23AF-435F-989C-2594731D5A88}" srcOrd="0" destOrd="0" presId="urn:microsoft.com/office/officeart/2005/8/layout/hierarchy3"/>
    <dgm:cxn modelId="{C0DB594A-1326-484F-99D3-A0C8B85643D2}" srcId="{90C61B58-8EDE-472B-95BB-8F4954B5ED6C}" destId="{FE49CD56-5245-4034-A47A-ED837710777F}" srcOrd="0" destOrd="0" parTransId="{A65AAB37-CF27-4219-89F2-A8B6DB7627C0}" sibTransId="{F2BE9FB0-7F0F-41FD-AEC7-8BDF1392E464}"/>
    <dgm:cxn modelId="{BAAE0FF6-A5D4-47A9-9C45-2058CC829C29}" type="presOf" srcId="{85D57AF5-66A5-452E-B144-CD97E8AFB308}" destId="{E95281A3-C124-4BEB-BA27-912A6DDEE674}" srcOrd="0" destOrd="0" presId="urn:microsoft.com/office/officeart/2005/8/layout/hierarchy3"/>
    <dgm:cxn modelId="{DF81A47A-12F2-427C-A0DB-DC87F2E7B4AC}" type="presOf" srcId="{A65AAB37-CF27-4219-89F2-A8B6DB7627C0}" destId="{376622D3-B23A-4F85-8BDF-1344308D914C}" srcOrd="0" destOrd="0" presId="urn:microsoft.com/office/officeart/2005/8/layout/hierarchy3"/>
    <dgm:cxn modelId="{0ED366E8-146D-49A7-8EB4-9067A0524BC5}" srcId="{90C61B58-8EDE-472B-95BB-8F4954B5ED6C}" destId="{85D57AF5-66A5-452E-B144-CD97E8AFB308}" srcOrd="1" destOrd="0" parTransId="{AF3410F0-6C05-4E49-8C07-0E091D28D224}" sibTransId="{50EBB62D-2B1B-4759-B470-7776AE208335}"/>
    <dgm:cxn modelId="{2DF2EBBA-4DF9-4554-9575-785D1C1B72E4}" type="presOf" srcId="{AF3410F0-6C05-4E49-8C07-0E091D28D224}" destId="{33F08249-37E1-49CF-AFD8-2B9DF4C3A494}" srcOrd="0" destOrd="0" presId="urn:microsoft.com/office/officeart/2005/8/layout/hierarchy3"/>
    <dgm:cxn modelId="{B103F540-50AB-4E7D-B6D5-65AFFC84B257}" type="presOf" srcId="{90C61B58-8EDE-472B-95BB-8F4954B5ED6C}" destId="{33D5E1C3-D049-4FA3-89FD-7356B76FA5E8}" srcOrd="0" destOrd="0" presId="urn:microsoft.com/office/officeart/2005/8/layout/hierarchy3"/>
    <dgm:cxn modelId="{79B3C6E6-1DF8-496D-A241-79BEB08CC0FA}" type="presOf" srcId="{90C61B58-8EDE-472B-95BB-8F4954B5ED6C}" destId="{65F154ED-C582-42B1-AD60-CCA24C5FD625}" srcOrd="1" destOrd="0" presId="urn:microsoft.com/office/officeart/2005/8/layout/hierarchy3"/>
    <dgm:cxn modelId="{3DD4E035-165A-44E3-B015-9B3C772C8701}" srcId="{90C61B58-8EDE-472B-95BB-8F4954B5ED6C}" destId="{13EB1E1C-B889-4AF0-8FB4-076B278833A6}" srcOrd="2" destOrd="0" parTransId="{D3F6D144-ED20-4521-8AEE-09AF1497233B}" sibTransId="{39EF7C71-9E4B-441B-B2F4-D1375F6BDB3A}"/>
    <dgm:cxn modelId="{F204D877-E3B1-4EE4-95B4-EF83DD4E2C80}" type="presParOf" srcId="{013710DA-A341-4688-805E-848F427154CB}" destId="{A292E0E7-F171-4A17-ACD0-C7794F8D2C1A}" srcOrd="0" destOrd="0" presId="urn:microsoft.com/office/officeart/2005/8/layout/hierarchy3"/>
    <dgm:cxn modelId="{B95642F2-C392-4058-BA16-F6349BB54EA4}" type="presParOf" srcId="{A292E0E7-F171-4A17-ACD0-C7794F8D2C1A}" destId="{258A938D-30DE-4DFA-82D5-182104C4AE39}" srcOrd="0" destOrd="0" presId="urn:microsoft.com/office/officeart/2005/8/layout/hierarchy3"/>
    <dgm:cxn modelId="{8F185E71-A793-4212-AFC5-346DEA5DC98B}" type="presParOf" srcId="{258A938D-30DE-4DFA-82D5-182104C4AE39}" destId="{33D5E1C3-D049-4FA3-89FD-7356B76FA5E8}" srcOrd="0" destOrd="0" presId="urn:microsoft.com/office/officeart/2005/8/layout/hierarchy3"/>
    <dgm:cxn modelId="{BB3895FE-FC6C-4245-BA54-B1ADFE926658}" type="presParOf" srcId="{258A938D-30DE-4DFA-82D5-182104C4AE39}" destId="{65F154ED-C582-42B1-AD60-CCA24C5FD625}" srcOrd="1" destOrd="0" presId="urn:microsoft.com/office/officeart/2005/8/layout/hierarchy3"/>
    <dgm:cxn modelId="{00A76BA7-3A23-40D0-83F6-C4F8C5468B02}" type="presParOf" srcId="{A292E0E7-F171-4A17-ACD0-C7794F8D2C1A}" destId="{C985F295-ABF0-4EB9-AB67-E1E2BAC9D892}" srcOrd="1" destOrd="0" presId="urn:microsoft.com/office/officeart/2005/8/layout/hierarchy3"/>
    <dgm:cxn modelId="{BD8A8AEC-2406-4D04-ADBE-DF3DC538B2A0}" type="presParOf" srcId="{C985F295-ABF0-4EB9-AB67-E1E2BAC9D892}" destId="{376622D3-B23A-4F85-8BDF-1344308D914C}" srcOrd="0" destOrd="0" presId="urn:microsoft.com/office/officeart/2005/8/layout/hierarchy3"/>
    <dgm:cxn modelId="{4FFA97E7-47F7-4D37-BB7D-35604BAB9E69}" type="presParOf" srcId="{C985F295-ABF0-4EB9-AB67-E1E2BAC9D892}" destId="{5F995F6A-E0DC-4CD5-85DA-1AC6AC336107}" srcOrd="1" destOrd="0" presId="urn:microsoft.com/office/officeart/2005/8/layout/hierarchy3"/>
    <dgm:cxn modelId="{880CAE89-E92C-4F10-B037-7DE009040BFE}" type="presParOf" srcId="{C985F295-ABF0-4EB9-AB67-E1E2BAC9D892}" destId="{33F08249-37E1-49CF-AFD8-2B9DF4C3A494}" srcOrd="2" destOrd="0" presId="urn:microsoft.com/office/officeart/2005/8/layout/hierarchy3"/>
    <dgm:cxn modelId="{EC0B05D4-F71C-42C8-AC05-503580824649}" type="presParOf" srcId="{C985F295-ABF0-4EB9-AB67-E1E2BAC9D892}" destId="{E95281A3-C124-4BEB-BA27-912A6DDEE674}" srcOrd="3" destOrd="0" presId="urn:microsoft.com/office/officeart/2005/8/layout/hierarchy3"/>
    <dgm:cxn modelId="{47F2A9BF-5784-430C-92C5-8BF726432659}" type="presParOf" srcId="{C985F295-ABF0-4EB9-AB67-E1E2BAC9D892}" destId="{183A0647-F31B-4F7F-87FA-3A081910B43B}" srcOrd="4" destOrd="0" presId="urn:microsoft.com/office/officeart/2005/8/layout/hierarchy3"/>
    <dgm:cxn modelId="{CD803420-21A3-44A9-BEDB-6444F17B722F}" type="presParOf" srcId="{C985F295-ABF0-4EB9-AB67-E1E2BAC9D892}" destId="{FEA8321A-D714-445C-9BF4-55F960EBE358}" srcOrd="5" destOrd="0" presId="urn:microsoft.com/office/officeart/2005/8/layout/hierarchy3"/>
    <dgm:cxn modelId="{434D7219-B748-442E-81FB-77380411C162}" type="presParOf" srcId="{C985F295-ABF0-4EB9-AB67-E1E2BAC9D892}" destId="{0B932789-90DC-4B1F-9AE8-280FD14E80C1}" srcOrd="6" destOrd="0" presId="urn:microsoft.com/office/officeart/2005/8/layout/hierarchy3"/>
    <dgm:cxn modelId="{88E68385-0C41-44DC-A11E-A2698A5DAC06}" type="presParOf" srcId="{C985F295-ABF0-4EB9-AB67-E1E2BAC9D892}" destId="{49B79EC6-23AF-435F-989C-2594731D5A88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AFBA90F-4D64-465B-9B00-1E6689A184E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2635732D-EB4A-46B7-9999-38230ECBC801}">
      <dgm:prSet phldrT="[Текст]" custT="1"/>
      <dgm:spPr/>
      <dgm:t>
        <a:bodyPr/>
        <a:lstStyle/>
        <a:p>
          <a:r>
            <a:rPr lang="ru-RU" sz="1400" b="1" dirty="0">
              <a:latin typeface="PT Astra Serif"/>
            </a:rPr>
            <a:t>Опоздавший участник допускается в ППЭ к сдаче экзамена</a:t>
          </a:r>
        </a:p>
      </dgm:t>
    </dgm:pt>
    <dgm:pt modelId="{7B0BF28D-6B31-4861-9986-D0F785242124}" type="parTrans" cxnId="{4D5DC87E-8A2B-4F0F-B2C2-9433079CFE8E}">
      <dgm:prSet/>
      <dgm:spPr/>
      <dgm:t>
        <a:bodyPr/>
        <a:lstStyle/>
        <a:p>
          <a:endParaRPr lang="ru-RU"/>
        </a:p>
      </dgm:t>
    </dgm:pt>
    <dgm:pt modelId="{6636E95B-F3E4-40D0-BC0D-8356303D5A36}" type="sibTrans" cxnId="{4D5DC87E-8A2B-4F0F-B2C2-9433079CFE8E}">
      <dgm:prSet/>
      <dgm:spPr/>
      <dgm:t>
        <a:bodyPr/>
        <a:lstStyle/>
        <a:p>
          <a:endParaRPr lang="ru-RU"/>
        </a:p>
      </dgm:t>
    </dgm:pt>
    <dgm:pt modelId="{F8D5D5E2-DE1E-46F6-A058-5CEC1EA5A017}">
      <dgm:prSet phldrT="[Текст]" custT="1"/>
      <dgm:spPr/>
      <dgm:t>
        <a:bodyPr/>
        <a:lstStyle/>
        <a:p>
          <a:r>
            <a:rPr lang="ru-RU" sz="1400" b="1" dirty="0">
              <a:latin typeface="PT Astra Serif"/>
            </a:rPr>
            <a:t>Время окончания экзамена, </a:t>
          </a:r>
          <a:r>
            <a:rPr lang="ru-RU" sz="1400" b="1" dirty="0" smtClean="0">
              <a:latin typeface="PT Astra Serif"/>
            </a:rPr>
            <a:t>зафиксированное</a:t>
          </a:r>
          <a:br>
            <a:rPr lang="ru-RU" sz="1400" b="1" dirty="0" smtClean="0">
              <a:latin typeface="PT Astra Serif"/>
            </a:rPr>
          </a:br>
          <a:r>
            <a:rPr lang="ru-RU" sz="1400" b="1" dirty="0" smtClean="0">
              <a:latin typeface="PT Astra Serif"/>
            </a:rPr>
            <a:t> </a:t>
          </a:r>
          <a:r>
            <a:rPr lang="ru-RU" sz="1400" b="1" dirty="0">
              <a:latin typeface="PT Astra Serif"/>
            </a:rPr>
            <a:t>на доске</a:t>
          </a:r>
          <a:r>
            <a:rPr lang="ru-RU" sz="1400" b="1" dirty="0" smtClean="0">
              <a:latin typeface="PT Astra Serif"/>
            </a:rPr>
            <a:t>,</a:t>
          </a:r>
          <a:br>
            <a:rPr lang="ru-RU" sz="1400" b="1" dirty="0" smtClean="0">
              <a:latin typeface="PT Astra Serif"/>
            </a:rPr>
          </a:br>
          <a:r>
            <a:rPr lang="ru-RU" sz="1400" b="1" dirty="0" smtClean="0">
              <a:latin typeface="PT Astra Serif"/>
            </a:rPr>
            <a:t> </a:t>
          </a:r>
          <a:r>
            <a:rPr lang="ru-RU" sz="1400" b="1" dirty="0">
              <a:latin typeface="PT Astra Serif"/>
            </a:rPr>
            <a:t>не продлевается</a:t>
          </a:r>
        </a:p>
      </dgm:t>
    </dgm:pt>
    <dgm:pt modelId="{251B2A0D-4EDE-445D-8322-CD55EAAB8B53}" type="parTrans" cxnId="{1BD38304-5AFC-4D71-9608-8122BCFE4FA5}">
      <dgm:prSet/>
      <dgm:spPr/>
      <dgm:t>
        <a:bodyPr/>
        <a:lstStyle/>
        <a:p>
          <a:endParaRPr lang="ru-RU"/>
        </a:p>
      </dgm:t>
    </dgm:pt>
    <dgm:pt modelId="{EA76CAD1-D5AB-4175-96E0-CCDDB4FF8C60}" type="sibTrans" cxnId="{1BD38304-5AFC-4D71-9608-8122BCFE4FA5}">
      <dgm:prSet/>
      <dgm:spPr/>
      <dgm:t>
        <a:bodyPr/>
        <a:lstStyle/>
        <a:p>
          <a:endParaRPr lang="ru-RU"/>
        </a:p>
      </dgm:t>
    </dgm:pt>
    <dgm:pt modelId="{EFB4A9F5-0AF5-402F-BCFF-DCC7B6F84F26}">
      <dgm:prSet phldrT="[Текст]" custT="1"/>
      <dgm:spPr/>
      <dgm:t>
        <a:bodyPr/>
        <a:lstStyle/>
        <a:p>
          <a:r>
            <a:rPr lang="ru-RU" sz="1400" b="1" dirty="0" smtClean="0">
              <a:latin typeface="PT Astra Serif"/>
            </a:rPr>
            <a:t>Инструктаж</a:t>
          </a:r>
          <a:br>
            <a:rPr lang="ru-RU" sz="1400" b="1" dirty="0" smtClean="0">
              <a:latin typeface="PT Astra Serif"/>
            </a:rPr>
          </a:br>
          <a:r>
            <a:rPr lang="ru-RU" sz="1400" b="1" dirty="0" smtClean="0">
              <a:latin typeface="PT Astra Serif"/>
            </a:rPr>
            <a:t> </a:t>
          </a:r>
          <a:r>
            <a:rPr lang="ru-RU" sz="1400" b="1" dirty="0">
              <a:latin typeface="PT Astra Serif"/>
            </a:rPr>
            <a:t>не проводится </a:t>
          </a:r>
          <a:r>
            <a:rPr lang="ru-RU" sz="1400" b="1" dirty="0" smtClean="0">
              <a:latin typeface="PT Astra Serif"/>
            </a:rPr>
            <a:t/>
          </a:r>
          <a:br>
            <a:rPr lang="ru-RU" sz="1400" b="1" dirty="0" smtClean="0">
              <a:latin typeface="PT Astra Serif"/>
            </a:rPr>
          </a:br>
          <a:r>
            <a:rPr lang="ru-RU" sz="1400" b="1" dirty="0" smtClean="0">
              <a:latin typeface="PT Astra Serif"/>
            </a:rPr>
            <a:t>(</a:t>
          </a:r>
          <a:r>
            <a:rPr lang="ru-RU" sz="1400" b="1" dirty="0">
              <a:latin typeface="PT Astra Serif"/>
            </a:rPr>
            <a:t>за исключением когда в аудитории нет других участников)</a:t>
          </a:r>
        </a:p>
      </dgm:t>
    </dgm:pt>
    <dgm:pt modelId="{037252FB-012F-42C1-AA8F-53213EE946AD}" type="parTrans" cxnId="{232817BA-5911-4103-8127-7B6FEE5DE4B9}">
      <dgm:prSet/>
      <dgm:spPr/>
      <dgm:t>
        <a:bodyPr/>
        <a:lstStyle/>
        <a:p>
          <a:endParaRPr lang="ru-RU"/>
        </a:p>
      </dgm:t>
    </dgm:pt>
    <dgm:pt modelId="{D4EA3D6E-C92E-4ED1-8380-D3C4DF11E404}" type="sibTrans" cxnId="{232817BA-5911-4103-8127-7B6FEE5DE4B9}">
      <dgm:prSet/>
      <dgm:spPr/>
      <dgm:t>
        <a:bodyPr/>
        <a:lstStyle/>
        <a:p>
          <a:endParaRPr lang="ru-RU"/>
        </a:p>
      </dgm:t>
    </dgm:pt>
    <dgm:pt modelId="{E79D6EE5-F9EF-4905-9736-364B31D71198}" type="pres">
      <dgm:prSet presAssocID="{7AFBA90F-4D64-465B-9B00-1E6689A184EB}" presName="CompostProcess" presStyleCnt="0">
        <dgm:presLayoutVars>
          <dgm:dir/>
          <dgm:resizeHandles val="exact"/>
        </dgm:presLayoutVars>
      </dgm:prSet>
      <dgm:spPr/>
    </dgm:pt>
    <dgm:pt modelId="{08A9AA8E-0C99-4A1C-8A2A-B968EE9E5206}" type="pres">
      <dgm:prSet presAssocID="{7AFBA90F-4D64-465B-9B00-1E6689A184EB}" presName="arrow" presStyleLbl="bgShp" presStyleIdx="0" presStyleCnt="1"/>
      <dgm:spPr/>
    </dgm:pt>
    <dgm:pt modelId="{034A3F3C-7DDA-4CEB-BCD0-C958BAA7146F}" type="pres">
      <dgm:prSet presAssocID="{7AFBA90F-4D64-465B-9B00-1E6689A184EB}" presName="linearProcess" presStyleCnt="0"/>
      <dgm:spPr/>
    </dgm:pt>
    <dgm:pt modelId="{3A73EDF4-0D4D-422A-8128-F86F06317858}" type="pres">
      <dgm:prSet presAssocID="{2635732D-EB4A-46B7-9999-38230ECBC801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3AFA75-2D1C-4CF8-BADF-36A7B3E04E9C}" type="pres">
      <dgm:prSet presAssocID="{6636E95B-F3E4-40D0-BC0D-8356303D5A36}" presName="sibTrans" presStyleCnt="0"/>
      <dgm:spPr/>
    </dgm:pt>
    <dgm:pt modelId="{822FE77E-15EC-41CD-A490-8DE0131730A2}" type="pres">
      <dgm:prSet presAssocID="{F8D5D5E2-DE1E-46F6-A058-5CEC1EA5A017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FBCE43-A358-4964-A27A-2FABB775BF65}" type="pres">
      <dgm:prSet presAssocID="{EA76CAD1-D5AB-4175-96E0-CCDDB4FF8C60}" presName="sibTrans" presStyleCnt="0"/>
      <dgm:spPr/>
    </dgm:pt>
    <dgm:pt modelId="{611FE7E6-31F8-4EB9-9FBD-A30C46D06185}" type="pres">
      <dgm:prSet presAssocID="{EFB4A9F5-0AF5-402F-BCFF-DCC7B6F84F2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D191FE-76D9-47FD-894C-0A6AD18D5619}" type="presOf" srcId="{7AFBA90F-4D64-465B-9B00-1E6689A184EB}" destId="{E79D6EE5-F9EF-4905-9736-364B31D71198}" srcOrd="0" destOrd="0" presId="urn:microsoft.com/office/officeart/2005/8/layout/hProcess9"/>
    <dgm:cxn modelId="{4D5DC87E-8A2B-4F0F-B2C2-9433079CFE8E}" srcId="{7AFBA90F-4D64-465B-9B00-1E6689A184EB}" destId="{2635732D-EB4A-46B7-9999-38230ECBC801}" srcOrd="0" destOrd="0" parTransId="{7B0BF28D-6B31-4861-9986-D0F785242124}" sibTransId="{6636E95B-F3E4-40D0-BC0D-8356303D5A36}"/>
    <dgm:cxn modelId="{1BD38304-5AFC-4D71-9608-8122BCFE4FA5}" srcId="{7AFBA90F-4D64-465B-9B00-1E6689A184EB}" destId="{F8D5D5E2-DE1E-46F6-A058-5CEC1EA5A017}" srcOrd="1" destOrd="0" parTransId="{251B2A0D-4EDE-445D-8322-CD55EAAB8B53}" sibTransId="{EA76CAD1-D5AB-4175-96E0-CCDDB4FF8C60}"/>
    <dgm:cxn modelId="{232817BA-5911-4103-8127-7B6FEE5DE4B9}" srcId="{7AFBA90F-4D64-465B-9B00-1E6689A184EB}" destId="{EFB4A9F5-0AF5-402F-BCFF-DCC7B6F84F26}" srcOrd="2" destOrd="0" parTransId="{037252FB-012F-42C1-AA8F-53213EE946AD}" sibTransId="{D4EA3D6E-C92E-4ED1-8380-D3C4DF11E404}"/>
    <dgm:cxn modelId="{6CF82367-F3D5-406B-B40F-F23BF5F53E41}" type="presOf" srcId="{2635732D-EB4A-46B7-9999-38230ECBC801}" destId="{3A73EDF4-0D4D-422A-8128-F86F06317858}" srcOrd="0" destOrd="0" presId="urn:microsoft.com/office/officeart/2005/8/layout/hProcess9"/>
    <dgm:cxn modelId="{07950EAD-96E2-4CA5-AED7-6EB53C75AD91}" type="presOf" srcId="{EFB4A9F5-0AF5-402F-BCFF-DCC7B6F84F26}" destId="{611FE7E6-31F8-4EB9-9FBD-A30C46D06185}" srcOrd="0" destOrd="0" presId="urn:microsoft.com/office/officeart/2005/8/layout/hProcess9"/>
    <dgm:cxn modelId="{7471045B-5959-4FEF-B803-CF6598C57B8E}" type="presOf" srcId="{F8D5D5E2-DE1E-46F6-A058-5CEC1EA5A017}" destId="{822FE77E-15EC-41CD-A490-8DE0131730A2}" srcOrd="0" destOrd="0" presId="urn:microsoft.com/office/officeart/2005/8/layout/hProcess9"/>
    <dgm:cxn modelId="{E7FA4E91-5517-49D8-8E6F-6A46E8E154AF}" type="presParOf" srcId="{E79D6EE5-F9EF-4905-9736-364B31D71198}" destId="{08A9AA8E-0C99-4A1C-8A2A-B968EE9E5206}" srcOrd="0" destOrd="0" presId="urn:microsoft.com/office/officeart/2005/8/layout/hProcess9"/>
    <dgm:cxn modelId="{9287DE31-01D8-4F59-AFBE-F8F39FC48F46}" type="presParOf" srcId="{E79D6EE5-F9EF-4905-9736-364B31D71198}" destId="{034A3F3C-7DDA-4CEB-BCD0-C958BAA7146F}" srcOrd="1" destOrd="0" presId="urn:microsoft.com/office/officeart/2005/8/layout/hProcess9"/>
    <dgm:cxn modelId="{76C63D10-3080-4207-A3CE-68CBB1EA4BB2}" type="presParOf" srcId="{034A3F3C-7DDA-4CEB-BCD0-C958BAA7146F}" destId="{3A73EDF4-0D4D-422A-8128-F86F06317858}" srcOrd="0" destOrd="0" presId="urn:microsoft.com/office/officeart/2005/8/layout/hProcess9"/>
    <dgm:cxn modelId="{CCB0D52B-52EF-40F2-8998-8C68EAC124D1}" type="presParOf" srcId="{034A3F3C-7DDA-4CEB-BCD0-C958BAA7146F}" destId="{103AFA75-2D1C-4CF8-BADF-36A7B3E04E9C}" srcOrd="1" destOrd="0" presId="urn:microsoft.com/office/officeart/2005/8/layout/hProcess9"/>
    <dgm:cxn modelId="{C84BB1F5-B842-4CF1-B706-AB590E45FA7F}" type="presParOf" srcId="{034A3F3C-7DDA-4CEB-BCD0-C958BAA7146F}" destId="{822FE77E-15EC-41CD-A490-8DE0131730A2}" srcOrd="2" destOrd="0" presId="urn:microsoft.com/office/officeart/2005/8/layout/hProcess9"/>
    <dgm:cxn modelId="{2549AF1F-AFD1-4BD5-8233-818C908DF650}" type="presParOf" srcId="{034A3F3C-7DDA-4CEB-BCD0-C958BAA7146F}" destId="{E8FBCE43-A358-4964-A27A-2FABB775BF65}" srcOrd="3" destOrd="0" presId="urn:microsoft.com/office/officeart/2005/8/layout/hProcess9"/>
    <dgm:cxn modelId="{BC3409B9-D293-4C0B-A1A8-1CB9B388BB54}" type="presParOf" srcId="{034A3F3C-7DDA-4CEB-BCD0-C958BAA7146F}" destId="{611FE7E6-31F8-4EB9-9FBD-A30C46D0618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AFBA90F-4D64-465B-9B00-1E6689A184E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2635732D-EB4A-46B7-9999-38230ECBC801}">
      <dgm:prSet phldrT="[Текст]" custT="1"/>
      <dgm:spPr/>
      <dgm:t>
        <a:bodyPr/>
        <a:lstStyle/>
        <a:p>
          <a:r>
            <a:rPr lang="ru-RU" sz="1400" b="1" dirty="0">
              <a:latin typeface="PT Astra Serif"/>
            </a:rPr>
            <a:t>Если спецификацией КИМ предусмотрено прослушивание текста, </a:t>
          </a:r>
          <a:r>
            <a:rPr lang="ru-RU" sz="1400" b="1" dirty="0" smtClean="0">
              <a:latin typeface="PT Astra Serif"/>
            </a:rPr>
            <a:t>записанного</a:t>
          </a:r>
          <a:br>
            <a:rPr lang="ru-RU" sz="1400" b="1" dirty="0" smtClean="0">
              <a:latin typeface="PT Astra Serif"/>
            </a:rPr>
          </a:br>
          <a:r>
            <a:rPr lang="ru-RU" sz="1400" b="1" dirty="0" smtClean="0">
              <a:latin typeface="PT Astra Serif"/>
            </a:rPr>
            <a:t> </a:t>
          </a:r>
          <a:r>
            <a:rPr lang="ru-RU" sz="1400" b="1" dirty="0">
              <a:latin typeface="PT Astra Serif"/>
            </a:rPr>
            <a:t>на аудионоситель</a:t>
          </a:r>
        </a:p>
      </dgm:t>
    </dgm:pt>
    <dgm:pt modelId="{7B0BF28D-6B31-4861-9986-D0F785242124}" type="parTrans" cxnId="{4D5DC87E-8A2B-4F0F-B2C2-9433079CFE8E}">
      <dgm:prSet/>
      <dgm:spPr/>
      <dgm:t>
        <a:bodyPr/>
        <a:lstStyle/>
        <a:p>
          <a:endParaRPr lang="ru-RU"/>
        </a:p>
      </dgm:t>
    </dgm:pt>
    <dgm:pt modelId="{6636E95B-F3E4-40D0-BC0D-8356303D5A36}" type="sibTrans" cxnId="{4D5DC87E-8A2B-4F0F-B2C2-9433079CFE8E}">
      <dgm:prSet/>
      <dgm:spPr/>
      <dgm:t>
        <a:bodyPr/>
        <a:lstStyle/>
        <a:p>
          <a:endParaRPr lang="ru-RU"/>
        </a:p>
      </dgm:t>
    </dgm:pt>
    <dgm:pt modelId="{F8D5D5E2-DE1E-46F6-A058-5CEC1EA5A017}">
      <dgm:prSet phldrT="[Текст]" custT="1"/>
      <dgm:spPr/>
      <dgm:t>
        <a:bodyPr/>
        <a:lstStyle/>
        <a:p>
          <a:r>
            <a:rPr lang="ru-RU" sz="1400" b="1" dirty="0">
              <a:latin typeface="PT Astra Serif"/>
            </a:rPr>
            <a:t>Во время прослушивания записи другими </a:t>
          </a:r>
          <a:r>
            <a:rPr lang="ru-RU" sz="1400" b="1" dirty="0" smtClean="0">
              <a:latin typeface="PT Astra Serif"/>
            </a:rPr>
            <a:t>участниками</a:t>
          </a:r>
          <a:br>
            <a:rPr lang="ru-RU" sz="1400" b="1" dirty="0" smtClean="0">
              <a:latin typeface="PT Astra Serif"/>
            </a:rPr>
          </a:br>
          <a:r>
            <a:rPr lang="ru-RU" sz="1400" b="1" dirty="0" smtClean="0">
              <a:latin typeface="PT Astra Serif"/>
            </a:rPr>
            <a:t> </a:t>
          </a:r>
          <a:r>
            <a:rPr lang="ru-RU" sz="1400" b="1" dirty="0">
              <a:latin typeface="PT Astra Serif"/>
            </a:rPr>
            <a:t>в аудитории допуск  опоздавшего участника в </a:t>
          </a:r>
          <a:r>
            <a:rPr lang="ru-RU" sz="1400" b="1" dirty="0" smtClean="0">
              <a:latin typeface="PT Astra Serif"/>
            </a:rPr>
            <a:t>аудиторию</a:t>
          </a:r>
          <a:br>
            <a:rPr lang="ru-RU" sz="1400" b="1" dirty="0" smtClean="0">
              <a:latin typeface="PT Astra Serif"/>
            </a:rPr>
          </a:br>
          <a:r>
            <a:rPr lang="ru-RU" sz="1400" b="1" dirty="0" smtClean="0">
              <a:latin typeface="PT Astra Serif"/>
            </a:rPr>
            <a:t>не </a:t>
          </a:r>
          <a:r>
            <a:rPr lang="ru-RU" sz="1400" b="1" dirty="0">
              <a:latin typeface="PT Astra Serif"/>
            </a:rPr>
            <a:t>осуществляется</a:t>
          </a:r>
        </a:p>
      </dgm:t>
    </dgm:pt>
    <dgm:pt modelId="{251B2A0D-4EDE-445D-8322-CD55EAAB8B53}" type="parTrans" cxnId="{1BD38304-5AFC-4D71-9608-8122BCFE4FA5}">
      <dgm:prSet/>
      <dgm:spPr/>
      <dgm:t>
        <a:bodyPr/>
        <a:lstStyle/>
        <a:p>
          <a:endParaRPr lang="ru-RU"/>
        </a:p>
      </dgm:t>
    </dgm:pt>
    <dgm:pt modelId="{EA76CAD1-D5AB-4175-96E0-CCDDB4FF8C60}" type="sibTrans" cxnId="{1BD38304-5AFC-4D71-9608-8122BCFE4FA5}">
      <dgm:prSet/>
      <dgm:spPr/>
      <dgm:t>
        <a:bodyPr/>
        <a:lstStyle/>
        <a:p>
          <a:endParaRPr lang="ru-RU"/>
        </a:p>
      </dgm:t>
    </dgm:pt>
    <dgm:pt modelId="{EFB4A9F5-0AF5-402F-BCFF-DCC7B6F84F26}">
      <dgm:prSet phldrT="[Текст]" custT="1"/>
      <dgm:spPr/>
      <dgm:t>
        <a:bodyPr/>
        <a:lstStyle/>
        <a:p>
          <a:r>
            <a:rPr lang="ru-RU" sz="1400" b="1" dirty="0">
              <a:latin typeface="PT Astra Serif"/>
            </a:rPr>
            <a:t>Персональное </a:t>
          </a:r>
          <a:r>
            <a:rPr lang="ru-RU" sz="1400" b="1" dirty="0" smtClean="0">
              <a:latin typeface="PT Astra Serif"/>
            </a:rPr>
            <a:t>прослушивание</a:t>
          </a:r>
          <a:br>
            <a:rPr lang="ru-RU" sz="1400" b="1" dirty="0" smtClean="0">
              <a:latin typeface="PT Astra Serif"/>
            </a:rPr>
          </a:br>
          <a:r>
            <a:rPr lang="ru-RU" sz="1400" b="1" dirty="0" smtClean="0">
              <a:latin typeface="PT Astra Serif"/>
            </a:rPr>
            <a:t> </a:t>
          </a:r>
          <a:r>
            <a:rPr lang="ru-RU" sz="1400" b="1" dirty="0">
              <a:latin typeface="PT Astra Serif"/>
            </a:rPr>
            <a:t>не проводится</a:t>
          </a:r>
          <a:br>
            <a:rPr lang="ru-RU" sz="1400" b="1" dirty="0">
              <a:latin typeface="PT Astra Serif"/>
            </a:rPr>
          </a:br>
          <a:r>
            <a:rPr lang="ru-RU" sz="1400" b="1" dirty="0">
              <a:latin typeface="PT Astra Serif"/>
            </a:rPr>
            <a:t> (за исключением когда в аудитории нет других участников)</a:t>
          </a:r>
        </a:p>
      </dgm:t>
    </dgm:pt>
    <dgm:pt modelId="{D4EA3D6E-C92E-4ED1-8380-D3C4DF11E404}" type="sibTrans" cxnId="{232817BA-5911-4103-8127-7B6FEE5DE4B9}">
      <dgm:prSet/>
      <dgm:spPr/>
      <dgm:t>
        <a:bodyPr/>
        <a:lstStyle/>
        <a:p>
          <a:endParaRPr lang="ru-RU"/>
        </a:p>
      </dgm:t>
    </dgm:pt>
    <dgm:pt modelId="{037252FB-012F-42C1-AA8F-53213EE946AD}" type="parTrans" cxnId="{232817BA-5911-4103-8127-7B6FEE5DE4B9}">
      <dgm:prSet/>
      <dgm:spPr/>
      <dgm:t>
        <a:bodyPr/>
        <a:lstStyle/>
        <a:p>
          <a:endParaRPr lang="ru-RU"/>
        </a:p>
      </dgm:t>
    </dgm:pt>
    <dgm:pt modelId="{E79D6EE5-F9EF-4905-9736-364B31D71198}" type="pres">
      <dgm:prSet presAssocID="{7AFBA90F-4D64-465B-9B00-1E6689A184EB}" presName="CompostProcess" presStyleCnt="0">
        <dgm:presLayoutVars>
          <dgm:dir/>
          <dgm:resizeHandles val="exact"/>
        </dgm:presLayoutVars>
      </dgm:prSet>
      <dgm:spPr/>
    </dgm:pt>
    <dgm:pt modelId="{08A9AA8E-0C99-4A1C-8A2A-B968EE9E5206}" type="pres">
      <dgm:prSet presAssocID="{7AFBA90F-4D64-465B-9B00-1E6689A184EB}" presName="arrow" presStyleLbl="bgShp" presStyleIdx="0" presStyleCnt="1" custLinFactNeighborX="-6180" custLinFactNeighborY="1361"/>
      <dgm:spPr/>
    </dgm:pt>
    <dgm:pt modelId="{034A3F3C-7DDA-4CEB-BCD0-C958BAA7146F}" type="pres">
      <dgm:prSet presAssocID="{7AFBA90F-4D64-465B-9B00-1E6689A184EB}" presName="linearProcess" presStyleCnt="0"/>
      <dgm:spPr/>
    </dgm:pt>
    <dgm:pt modelId="{3A73EDF4-0D4D-422A-8128-F86F06317858}" type="pres">
      <dgm:prSet presAssocID="{2635732D-EB4A-46B7-9999-38230ECBC801}" presName="textNode" presStyleLbl="node1" presStyleIdx="0" presStyleCnt="3" custScaleX="112413" custScaleY="142680" custLinFactNeighborY="7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3AFA75-2D1C-4CF8-BADF-36A7B3E04E9C}" type="pres">
      <dgm:prSet presAssocID="{6636E95B-F3E4-40D0-BC0D-8356303D5A36}" presName="sibTrans" presStyleCnt="0"/>
      <dgm:spPr/>
    </dgm:pt>
    <dgm:pt modelId="{822FE77E-15EC-41CD-A490-8DE0131730A2}" type="pres">
      <dgm:prSet presAssocID="{F8D5D5E2-DE1E-46F6-A058-5CEC1EA5A017}" presName="textNode" presStyleLbl="node1" presStyleIdx="1" presStyleCnt="3" custScaleX="104857" custScaleY="1414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FBCE43-A358-4964-A27A-2FABB775BF65}" type="pres">
      <dgm:prSet presAssocID="{EA76CAD1-D5AB-4175-96E0-CCDDB4FF8C60}" presName="sibTrans" presStyleCnt="0"/>
      <dgm:spPr/>
    </dgm:pt>
    <dgm:pt modelId="{611FE7E6-31F8-4EB9-9FBD-A30C46D06185}" type="pres">
      <dgm:prSet presAssocID="{EFB4A9F5-0AF5-402F-BCFF-DCC7B6F84F26}" presName="textNode" presStyleLbl="node1" presStyleIdx="2" presStyleCnt="3" custScaleX="105167" custScaleY="141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5DC87E-8A2B-4F0F-B2C2-9433079CFE8E}" srcId="{7AFBA90F-4D64-465B-9B00-1E6689A184EB}" destId="{2635732D-EB4A-46B7-9999-38230ECBC801}" srcOrd="0" destOrd="0" parTransId="{7B0BF28D-6B31-4861-9986-D0F785242124}" sibTransId="{6636E95B-F3E4-40D0-BC0D-8356303D5A36}"/>
    <dgm:cxn modelId="{1BD38304-5AFC-4D71-9608-8122BCFE4FA5}" srcId="{7AFBA90F-4D64-465B-9B00-1E6689A184EB}" destId="{F8D5D5E2-DE1E-46F6-A058-5CEC1EA5A017}" srcOrd="1" destOrd="0" parTransId="{251B2A0D-4EDE-445D-8322-CD55EAAB8B53}" sibTransId="{EA76CAD1-D5AB-4175-96E0-CCDDB4FF8C60}"/>
    <dgm:cxn modelId="{CF52F64E-4925-4B41-A5B6-0B1C47C7AA22}" type="presOf" srcId="{7AFBA90F-4D64-465B-9B00-1E6689A184EB}" destId="{E79D6EE5-F9EF-4905-9736-364B31D71198}" srcOrd="0" destOrd="0" presId="urn:microsoft.com/office/officeart/2005/8/layout/hProcess9"/>
    <dgm:cxn modelId="{C629F96F-ABD8-446E-B7C6-5AEF8387C808}" type="presOf" srcId="{EFB4A9F5-0AF5-402F-BCFF-DCC7B6F84F26}" destId="{611FE7E6-31F8-4EB9-9FBD-A30C46D06185}" srcOrd="0" destOrd="0" presId="urn:microsoft.com/office/officeart/2005/8/layout/hProcess9"/>
    <dgm:cxn modelId="{C3B21481-FC2F-4275-A4CE-322D4DCBD9FB}" type="presOf" srcId="{F8D5D5E2-DE1E-46F6-A058-5CEC1EA5A017}" destId="{822FE77E-15EC-41CD-A490-8DE0131730A2}" srcOrd="0" destOrd="0" presId="urn:microsoft.com/office/officeart/2005/8/layout/hProcess9"/>
    <dgm:cxn modelId="{232817BA-5911-4103-8127-7B6FEE5DE4B9}" srcId="{7AFBA90F-4D64-465B-9B00-1E6689A184EB}" destId="{EFB4A9F5-0AF5-402F-BCFF-DCC7B6F84F26}" srcOrd="2" destOrd="0" parTransId="{037252FB-012F-42C1-AA8F-53213EE946AD}" sibTransId="{D4EA3D6E-C92E-4ED1-8380-D3C4DF11E404}"/>
    <dgm:cxn modelId="{895CDD8F-BD6A-4503-A347-A5F88FECAF60}" type="presOf" srcId="{2635732D-EB4A-46B7-9999-38230ECBC801}" destId="{3A73EDF4-0D4D-422A-8128-F86F06317858}" srcOrd="0" destOrd="0" presId="urn:microsoft.com/office/officeart/2005/8/layout/hProcess9"/>
    <dgm:cxn modelId="{638C6D80-7A5D-410E-9E05-FE4CFB87A370}" type="presParOf" srcId="{E79D6EE5-F9EF-4905-9736-364B31D71198}" destId="{08A9AA8E-0C99-4A1C-8A2A-B968EE9E5206}" srcOrd="0" destOrd="0" presId="urn:microsoft.com/office/officeart/2005/8/layout/hProcess9"/>
    <dgm:cxn modelId="{7DEBBAA2-5B76-40B6-95E4-3F78AACB3CF5}" type="presParOf" srcId="{E79D6EE5-F9EF-4905-9736-364B31D71198}" destId="{034A3F3C-7DDA-4CEB-BCD0-C958BAA7146F}" srcOrd="1" destOrd="0" presId="urn:microsoft.com/office/officeart/2005/8/layout/hProcess9"/>
    <dgm:cxn modelId="{01B8BCC4-D3AC-4576-B3D7-9381DD372816}" type="presParOf" srcId="{034A3F3C-7DDA-4CEB-BCD0-C958BAA7146F}" destId="{3A73EDF4-0D4D-422A-8128-F86F06317858}" srcOrd="0" destOrd="0" presId="urn:microsoft.com/office/officeart/2005/8/layout/hProcess9"/>
    <dgm:cxn modelId="{6961E3AF-6091-49E0-AA94-497D9A19790D}" type="presParOf" srcId="{034A3F3C-7DDA-4CEB-BCD0-C958BAA7146F}" destId="{103AFA75-2D1C-4CF8-BADF-36A7B3E04E9C}" srcOrd="1" destOrd="0" presId="urn:microsoft.com/office/officeart/2005/8/layout/hProcess9"/>
    <dgm:cxn modelId="{ABCE3CAF-01C2-42E2-AD04-96C882BFD95D}" type="presParOf" srcId="{034A3F3C-7DDA-4CEB-BCD0-C958BAA7146F}" destId="{822FE77E-15EC-41CD-A490-8DE0131730A2}" srcOrd="2" destOrd="0" presId="urn:microsoft.com/office/officeart/2005/8/layout/hProcess9"/>
    <dgm:cxn modelId="{CBC4195B-8444-42F1-B052-2F83970EC735}" type="presParOf" srcId="{034A3F3C-7DDA-4CEB-BCD0-C958BAA7146F}" destId="{E8FBCE43-A358-4964-A27A-2FABB775BF65}" srcOrd="3" destOrd="0" presId="urn:microsoft.com/office/officeart/2005/8/layout/hProcess9"/>
    <dgm:cxn modelId="{283646F8-CAAF-401D-9E84-438CBF97BF02}" type="presParOf" srcId="{034A3F3C-7DDA-4CEB-BCD0-C958BAA7146F}" destId="{611FE7E6-31F8-4EB9-9FBD-A30C46D0618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15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3787369-8D12-44C1-889F-71301C8EAE89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3ECD25-2376-470A-9B25-F2E66371B3E2}">
      <dgm:prSet phldrT="[Текст]" custT="1"/>
      <dgm:spPr/>
      <dgm:t>
        <a:bodyPr/>
        <a:lstStyle/>
        <a:p>
          <a:r>
            <a:rPr lang="ru-RU" sz="1400" b="1" dirty="0">
              <a:latin typeface="PT Astra Serif"/>
            </a:rPr>
            <a:t>Если в течение </a:t>
          </a:r>
          <a:r>
            <a:rPr lang="ru-RU" sz="1400" b="1" dirty="0">
              <a:solidFill>
                <a:srgbClr val="FF0000"/>
              </a:solidFill>
              <a:latin typeface="PT Astra Serif"/>
            </a:rPr>
            <a:t>двух часов </a:t>
          </a:r>
          <a:r>
            <a:rPr lang="ru-RU" sz="1400" b="1" dirty="0">
              <a:latin typeface="PT Astra Serif"/>
            </a:rPr>
            <a:t>от начала экзамена, установленного едиными расписаниями ЕГЭ,ГВЭ, ни один из участников, распределенных в ППЭ или отдельные аудитории </a:t>
          </a:r>
          <a:r>
            <a:rPr lang="ru-RU" sz="1400" b="1" dirty="0" smtClean="0">
              <a:latin typeface="PT Astra Serif"/>
            </a:rPr>
            <a:t>ППЭ,</a:t>
          </a:r>
          <a:br>
            <a:rPr lang="ru-RU" sz="1400" b="1" dirty="0" smtClean="0">
              <a:latin typeface="PT Astra Serif"/>
            </a:rPr>
          </a:br>
          <a:r>
            <a:rPr lang="ru-RU" sz="1400" b="1" dirty="0" smtClean="0">
              <a:latin typeface="PT Astra Serif"/>
            </a:rPr>
            <a:t> не явился в ППЭ </a:t>
          </a:r>
          <a:endParaRPr lang="ru-RU" sz="1400" b="1" dirty="0">
            <a:latin typeface="PT Astra Serif"/>
          </a:endParaRPr>
        </a:p>
      </dgm:t>
    </dgm:pt>
    <dgm:pt modelId="{B1C706A9-C939-4189-982A-FF3C5D443A47}" type="parTrans" cxnId="{B45CB066-A635-4C85-908E-C2E9DC5B551B}">
      <dgm:prSet/>
      <dgm:spPr/>
      <dgm:t>
        <a:bodyPr/>
        <a:lstStyle/>
        <a:p>
          <a:endParaRPr lang="ru-RU"/>
        </a:p>
      </dgm:t>
    </dgm:pt>
    <dgm:pt modelId="{6EC534CF-806A-4703-8DD3-518EC47FC055}" type="sibTrans" cxnId="{B45CB066-A635-4C85-908E-C2E9DC5B551B}">
      <dgm:prSet/>
      <dgm:spPr/>
      <dgm:t>
        <a:bodyPr/>
        <a:lstStyle/>
        <a:p>
          <a:endParaRPr lang="ru-RU"/>
        </a:p>
      </dgm:t>
    </dgm:pt>
    <dgm:pt modelId="{F3741344-628E-45E8-A535-22CB2B723C88}">
      <dgm:prSet phldrT="[Текст]" custT="1"/>
      <dgm:spPr/>
      <dgm:t>
        <a:bodyPr/>
        <a:lstStyle/>
        <a:p>
          <a:r>
            <a:rPr lang="ru-RU" sz="1400" b="1" dirty="0">
              <a:latin typeface="PT Astra Serif"/>
            </a:rPr>
            <a:t>Член ГЭК по согласованию</a:t>
          </a:r>
          <a:br>
            <a:rPr lang="ru-RU" sz="1400" b="1" dirty="0">
              <a:latin typeface="PT Astra Serif"/>
            </a:rPr>
          </a:br>
          <a:r>
            <a:rPr lang="ru-RU" sz="1400" b="1" dirty="0">
              <a:latin typeface="PT Astra Serif"/>
            </a:rPr>
            <a:t> с председателем ГЭК принимает </a:t>
          </a:r>
          <a:r>
            <a:rPr lang="ru-RU" sz="1400" b="1" dirty="0">
              <a:solidFill>
                <a:srgbClr val="FF0000"/>
              </a:solidFill>
              <a:latin typeface="PT Astra Serif"/>
            </a:rPr>
            <a:t>решение об остановке экзамена</a:t>
          </a:r>
          <a:br>
            <a:rPr lang="ru-RU" sz="1400" b="1" dirty="0">
              <a:solidFill>
                <a:srgbClr val="FF0000"/>
              </a:solidFill>
              <a:latin typeface="PT Astra Serif"/>
            </a:rPr>
          </a:br>
          <a:r>
            <a:rPr lang="ru-RU" sz="1400" b="1" dirty="0">
              <a:solidFill>
                <a:srgbClr val="FF0000"/>
              </a:solidFill>
              <a:latin typeface="PT Astra Serif"/>
            </a:rPr>
            <a:t> </a:t>
          </a:r>
          <a:r>
            <a:rPr lang="ru-RU" sz="1400" b="1" dirty="0">
              <a:latin typeface="PT Astra Serif"/>
            </a:rPr>
            <a:t>в ППЭ или отдельных аудиториях ППЭ. По факту остановки экзамена составляется акт</a:t>
          </a:r>
        </a:p>
      </dgm:t>
    </dgm:pt>
    <dgm:pt modelId="{E02BAC69-F062-42A3-8F9A-5F6E33BCA05C}" type="parTrans" cxnId="{B5219308-D5D3-49D8-86F3-7AC0CA033DEE}">
      <dgm:prSet/>
      <dgm:spPr/>
      <dgm:t>
        <a:bodyPr/>
        <a:lstStyle/>
        <a:p>
          <a:endParaRPr lang="ru-RU"/>
        </a:p>
      </dgm:t>
    </dgm:pt>
    <dgm:pt modelId="{DE80FC9E-9A98-4E9B-8D8D-C654F8ADD99B}" type="sibTrans" cxnId="{B5219308-D5D3-49D8-86F3-7AC0CA033DEE}">
      <dgm:prSet/>
      <dgm:spPr/>
      <dgm:t>
        <a:bodyPr/>
        <a:lstStyle/>
        <a:p>
          <a:endParaRPr lang="ru-RU"/>
        </a:p>
      </dgm:t>
    </dgm:pt>
    <dgm:pt modelId="{6A99C868-AE3B-4CA2-97E0-63551941E26B}">
      <dgm:prSet phldrT="[Текст]"/>
      <dgm:spPr/>
      <dgm:t>
        <a:bodyPr/>
        <a:lstStyle/>
        <a:p>
          <a:endParaRPr lang="ru-RU" dirty="0"/>
        </a:p>
      </dgm:t>
    </dgm:pt>
    <dgm:pt modelId="{100EF238-3B3F-49FD-BB93-197D0275AF7E}" type="parTrans" cxnId="{6610454C-DAFD-4D2E-A68A-415AB316EE3C}">
      <dgm:prSet/>
      <dgm:spPr/>
      <dgm:t>
        <a:bodyPr/>
        <a:lstStyle/>
        <a:p>
          <a:endParaRPr lang="ru-RU"/>
        </a:p>
      </dgm:t>
    </dgm:pt>
    <dgm:pt modelId="{EC756C3B-6FB3-417B-9218-19AF5D5FA920}" type="sibTrans" cxnId="{6610454C-DAFD-4D2E-A68A-415AB316EE3C}">
      <dgm:prSet/>
      <dgm:spPr/>
      <dgm:t>
        <a:bodyPr/>
        <a:lstStyle/>
        <a:p>
          <a:endParaRPr lang="ru-RU"/>
        </a:p>
      </dgm:t>
    </dgm:pt>
    <dgm:pt modelId="{50A4C5E5-5BB2-4517-97D6-21F3523FEF35}">
      <dgm:prSet phldrT="[Текст]" custT="1"/>
      <dgm:spPr/>
      <dgm:t>
        <a:bodyPr/>
        <a:lstStyle/>
        <a:p>
          <a:r>
            <a:rPr lang="ru-RU" sz="1400" b="1" dirty="0">
              <a:latin typeface="PT Astra Serif"/>
            </a:rPr>
            <a:t>Акт в тот же день передается председателю ГЭК для </a:t>
          </a:r>
          <a:r>
            <a:rPr lang="ru-RU" sz="1400" b="1" dirty="0">
              <a:solidFill>
                <a:srgbClr val="FF0000"/>
              </a:solidFill>
              <a:latin typeface="PT Astra Serif"/>
            </a:rPr>
            <a:t>принятия решения о повторном допуске </a:t>
          </a:r>
          <a:r>
            <a:rPr lang="ru-RU" sz="1400" b="1" dirty="0">
              <a:latin typeface="PT Astra Serif"/>
            </a:rPr>
            <a:t>участников экзамена  к сдаче экзамена по соответствующему предмету в соответствии с </a:t>
          </a:r>
          <a:r>
            <a:rPr lang="ru-RU" sz="1400" b="1" dirty="0" smtClean="0">
              <a:latin typeface="PT Astra Serif"/>
            </a:rPr>
            <a:t>пунктом</a:t>
          </a:r>
          <a:br>
            <a:rPr lang="ru-RU" sz="1400" b="1" dirty="0" smtClean="0">
              <a:latin typeface="PT Astra Serif"/>
            </a:rPr>
          </a:br>
          <a:r>
            <a:rPr lang="ru-RU" sz="1400" b="1" dirty="0" smtClean="0">
              <a:latin typeface="PT Astra Serif"/>
            </a:rPr>
            <a:t> </a:t>
          </a:r>
          <a:r>
            <a:rPr lang="ru-RU" sz="1400" b="1" dirty="0">
              <a:latin typeface="PT Astra Serif"/>
            </a:rPr>
            <a:t>55 Порядка </a:t>
          </a:r>
        </a:p>
      </dgm:t>
    </dgm:pt>
    <dgm:pt modelId="{FF6D3F00-BE9D-4168-AD07-8FB999BD1E37}" type="parTrans" cxnId="{AD4A88DF-A49A-4B3F-87AA-A390E70BAA32}">
      <dgm:prSet/>
      <dgm:spPr/>
      <dgm:t>
        <a:bodyPr/>
        <a:lstStyle/>
        <a:p>
          <a:endParaRPr lang="ru-RU"/>
        </a:p>
      </dgm:t>
    </dgm:pt>
    <dgm:pt modelId="{8DB8D676-C047-4673-B41C-1542C4F11697}" type="sibTrans" cxnId="{AD4A88DF-A49A-4B3F-87AA-A390E70BAA32}">
      <dgm:prSet/>
      <dgm:spPr/>
      <dgm:t>
        <a:bodyPr/>
        <a:lstStyle/>
        <a:p>
          <a:endParaRPr lang="ru-RU"/>
        </a:p>
      </dgm:t>
    </dgm:pt>
    <dgm:pt modelId="{713F3F2C-58A8-4689-9F77-91DCB1927B0D}" type="pres">
      <dgm:prSet presAssocID="{73787369-8D12-44C1-889F-71301C8EAE8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60E6E58-560A-4146-9790-7154FBAAD5AC}" type="pres">
      <dgm:prSet presAssocID="{733ECD25-2376-470A-9B25-F2E66371B3E2}" presName="composite" presStyleCnt="0"/>
      <dgm:spPr/>
    </dgm:pt>
    <dgm:pt modelId="{900CC5BA-A420-4FAA-8789-E14F54FF3CDD}" type="pres">
      <dgm:prSet presAssocID="{733ECD25-2376-470A-9B25-F2E66371B3E2}" presName="bentUpArrow1" presStyleLbl="alignImgPlace1" presStyleIdx="0" presStyleCnt="2"/>
      <dgm:spPr/>
    </dgm:pt>
    <dgm:pt modelId="{156A789A-C3A8-4B63-B4D5-C29FA9E508D8}" type="pres">
      <dgm:prSet presAssocID="{733ECD25-2376-470A-9B25-F2E66371B3E2}" presName="ParentText" presStyleLbl="node1" presStyleIdx="0" presStyleCnt="3" custScaleX="169892" custScaleY="93648" custLinFactNeighborX="-8332" custLinFactNeighborY="-177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280060-9F52-460C-BE60-718B9B9EAA97}" type="pres">
      <dgm:prSet presAssocID="{733ECD25-2376-470A-9B25-F2E66371B3E2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161E33F4-1295-49A0-A706-AC5294108E10}" type="pres">
      <dgm:prSet presAssocID="{6EC534CF-806A-4703-8DD3-518EC47FC055}" presName="sibTrans" presStyleCnt="0"/>
      <dgm:spPr/>
    </dgm:pt>
    <dgm:pt modelId="{A270EB02-5B77-4471-BACF-C72D28F8E203}" type="pres">
      <dgm:prSet presAssocID="{F3741344-628E-45E8-A535-22CB2B723C88}" presName="composite" presStyleCnt="0"/>
      <dgm:spPr/>
    </dgm:pt>
    <dgm:pt modelId="{7E2E69E8-808C-4F89-9713-FDB96B1D5DB8}" type="pres">
      <dgm:prSet presAssocID="{F3741344-628E-45E8-A535-22CB2B723C88}" presName="bentUpArrow1" presStyleLbl="alignImgPlace1" presStyleIdx="1" presStyleCnt="2"/>
      <dgm:spPr/>
    </dgm:pt>
    <dgm:pt modelId="{F0E74F7E-CCA6-481E-B599-B5936DDABA27}" type="pres">
      <dgm:prSet presAssocID="{F3741344-628E-45E8-A535-22CB2B723C88}" presName="ParentText" presStyleLbl="node1" presStyleIdx="1" presStyleCnt="3" custScaleX="167440" custScaleY="94410" custLinFactNeighborX="10223" custLinFactNeighborY="-390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3F27B3-1208-4543-8DEB-6FE073EB3422}" type="pres">
      <dgm:prSet presAssocID="{F3741344-628E-45E8-A535-22CB2B723C88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67FE51-718D-4036-9BE5-F04447FE2F8E}" type="pres">
      <dgm:prSet presAssocID="{DE80FC9E-9A98-4E9B-8D8D-C654F8ADD99B}" presName="sibTrans" presStyleCnt="0"/>
      <dgm:spPr/>
    </dgm:pt>
    <dgm:pt modelId="{5D41F745-4E3C-4E7E-A66E-9DE1342D1672}" type="pres">
      <dgm:prSet presAssocID="{50A4C5E5-5BB2-4517-97D6-21F3523FEF35}" presName="composite" presStyleCnt="0"/>
      <dgm:spPr/>
    </dgm:pt>
    <dgm:pt modelId="{81253761-4B9F-40D8-9220-27EBAC9D73E4}" type="pres">
      <dgm:prSet presAssocID="{50A4C5E5-5BB2-4517-97D6-21F3523FEF35}" presName="ParentText" presStyleLbl="node1" presStyleIdx="2" presStyleCnt="3" custScaleX="177780" custScaleY="105908" custLinFactNeighborX="17955" custLinFactNeighborY="185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367DC6-AFB5-4E98-BD06-7E3505F7A5D7}" type="presOf" srcId="{F3741344-628E-45E8-A535-22CB2B723C88}" destId="{F0E74F7E-CCA6-481E-B599-B5936DDABA27}" srcOrd="0" destOrd="0" presId="urn:microsoft.com/office/officeart/2005/8/layout/StepDownProcess"/>
    <dgm:cxn modelId="{6610454C-DAFD-4D2E-A68A-415AB316EE3C}" srcId="{F3741344-628E-45E8-A535-22CB2B723C88}" destId="{6A99C868-AE3B-4CA2-97E0-63551941E26B}" srcOrd="0" destOrd="0" parTransId="{100EF238-3B3F-49FD-BB93-197D0275AF7E}" sibTransId="{EC756C3B-6FB3-417B-9218-19AF5D5FA920}"/>
    <dgm:cxn modelId="{23689DA3-2331-4C97-8216-53E82924E998}" type="presOf" srcId="{6A99C868-AE3B-4CA2-97E0-63551941E26B}" destId="{9D3F27B3-1208-4543-8DEB-6FE073EB3422}" srcOrd="0" destOrd="0" presId="urn:microsoft.com/office/officeart/2005/8/layout/StepDownProcess"/>
    <dgm:cxn modelId="{AD4A88DF-A49A-4B3F-87AA-A390E70BAA32}" srcId="{73787369-8D12-44C1-889F-71301C8EAE89}" destId="{50A4C5E5-5BB2-4517-97D6-21F3523FEF35}" srcOrd="2" destOrd="0" parTransId="{FF6D3F00-BE9D-4168-AD07-8FB999BD1E37}" sibTransId="{8DB8D676-C047-4673-B41C-1542C4F11697}"/>
    <dgm:cxn modelId="{B45CB066-A635-4C85-908E-C2E9DC5B551B}" srcId="{73787369-8D12-44C1-889F-71301C8EAE89}" destId="{733ECD25-2376-470A-9B25-F2E66371B3E2}" srcOrd="0" destOrd="0" parTransId="{B1C706A9-C939-4189-982A-FF3C5D443A47}" sibTransId="{6EC534CF-806A-4703-8DD3-518EC47FC055}"/>
    <dgm:cxn modelId="{4C453F4C-AB52-40D4-BED1-7B1FBCE239DF}" type="presOf" srcId="{50A4C5E5-5BB2-4517-97D6-21F3523FEF35}" destId="{81253761-4B9F-40D8-9220-27EBAC9D73E4}" srcOrd="0" destOrd="0" presId="urn:microsoft.com/office/officeart/2005/8/layout/StepDownProcess"/>
    <dgm:cxn modelId="{5834493B-CCF7-4508-AB4D-15E48D32B033}" type="presOf" srcId="{733ECD25-2376-470A-9B25-F2E66371B3E2}" destId="{156A789A-C3A8-4B63-B4D5-C29FA9E508D8}" srcOrd="0" destOrd="0" presId="urn:microsoft.com/office/officeart/2005/8/layout/StepDownProcess"/>
    <dgm:cxn modelId="{B5219308-D5D3-49D8-86F3-7AC0CA033DEE}" srcId="{73787369-8D12-44C1-889F-71301C8EAE89}" destId="{F3741344-628E-45E8-A535-22CB2B723C88}" srcOrd="1" destOrd="0" parTransId="{E02BAC69-F062-42A3-8F9A-5F6E33BCA05C}" sibTransId="{DE80FC9E-9A98-4E9B-8D8D-C654F8ADD99B}"/>
    <dgm:cxn modelId="{35A3365A-F319-41F2-8A50-46DD0D99F7B1}" type="presOf" srcId="{73787369-8D12-44C1-889F-71301C8EAE89}" destId="{713F3F2C-58A8-4689-9F77-91DCB1927B0D}" srcOrd="0" destOrd="0" presId="urn:microsoft.com/office/officeart/2005/8/layout/StepDownProcess"/>
    <dgm:cxn modelId="{90B4A035-9E14-43EA-8412-0B404E5340F6}" type="presParOf" srcId="{713F3F2C-58A8-4689-9F77-91DCB1927B0D}" destId="{760E6E58-560A-4146-9790-7154FBAAD5AC}" srcOrd="0" destOrd="0" presId="urn:microsoft.com/office/officeart/2005/8/layout/StepDownProcess"/>
    <dgm:cxn modelId="{81C65272-20B2-47CE-8951-E6CC5899D516}" type="presParOf" srcId="{760E6E58-560A-4146-9790-7154FBAAD5AC}" destId="{900CC5BA-A420-4FAA-8789-E14F54FF3CDD}" srcOrd="0" destOrd="0" presId="urn:microsoft.com/office/officeart/2005/8/layout/StepDownProcess"/>
    <dgm:cxn modelId="{CB3FF4EB-BC38-4A27-B051-A557EE4B4D57}" type="presParOf" srcId="{760E6E58-560A-4146-9790-7154FBAAD5AC}" destId="{156A789A-C3A8-4B63-B4D5-C29FA9E508D8}" srcOrd="1" destOrd="0" presId="urn:microsoft.com/office/officeart/2005/8/layout/StepDownProcess"/>
    <dgm:cxn modelId="{590719EF-78E0-456F-8DDB-F8A69DA23EC2}" type="presParOf" srcId="{760E6E58-560A-4146-9790-7154FBAAD5AC}" destId="{AC280060-9F52-460C-BE60-718B9B9EAA97}" srcOrd="2" destOrd="0" presId="urn:microsoft.com/office/officeart/2005/8/layout/StepDownProcess"/>
    <dgm:cxn modelId="{3BFBA431-D0F6-4562-AD24-689EA038F653}" type="presParOf" srcId="{713F3F2C-58A8-4689-9F77-91DCB1927B0D}" destId="{161E33F4-1295-49A0-A706-AC5294108E10}" srcOrd="1" destOrd="0" presId="urn:microsoft.com/office/officeart/2005/8/layout/StepDownProcess"/>
    <dgm:cxn modelId="{99E6AEA0-1CD2-4E97-95DE-1484F879D38C}" type="presParOf" srcId="{713F3F2C-58A8-4689-9F77-91DCB1927B0D}" destId="{A270EB02-5B77-4471-BACF-C72D28F8E203}" srcOrd="2" destOrd="0" presId="urn:microsoft.com/office/officeart/2005/8/layout/StepDownProcess"/>
    <dgm:cxn modelId="{16BAAB5A-FF1D-4386-A515-9FF05C47F7A3}" type="presParOf" srcId="{A270EB02-5B77-4471-BACF-C72D28F8E203}" destId="{7E2E69E8-808C-4F89-9713-FDB96B1D5DB8}" srcOrd="0" destOrd="0" presId="urn:microsoft.com/office/officeart/2005/8/layout/StepDownProcess"/>
    <dgm:cxn modelId="{1475F51A-2A40-4661-8CEA-02C0F41A99CB}" type="presParOf" srcId="{A270EB02-5B77-4471-BACF-C72D28F8E203}" destId="{F0E74F7E-CCA6-481E-B599-B5936DDABA27}" srcOrd="1" destOrd="0" presId="urn:microsoft.com/office/officeart/2005/8/layout/StepDownProcess"/>
    <dgm:cxn modelId="{A0846CF8-DFE0-4BAC-951D-057775EED396}" type="presParOf" srcId="{A270EB02-5B77-4471-BACF-C72D28F8E203}" destId="{9D3F27B3-1208-4543-8DEB-6FE073EB3422}" srcOrd="2" destOrd="0" presId="urn:microsoft.com/office/officeart/2005/8/layout/StepDownProcess"/>
    <dgm:cxn modelId="{D9FBF50A-3622-465E-9113-4E3E4E36D41B}" type="presParOf" srcId="{713F3F2C-58A8-4689-9F77-91DCB1927B0D}" destId="{9667FE51-718D-4036-9BE5-F04447FE2F8E}" srcOrd="3" destOrd="0" presId="urn:microsoft.com/office/officeart/2005/8/layout/StepDownProcess"/>
    <dgm:cxn modelId="{4AE99D09-ECBB-4F7A-BB4B-A8772447A9E1}" type="presParOf" srcId="{713F3F2C-58A8-4689-9F77-91DCB1927B0D}" destId="{5D41F745-4E3C-4E7E-A66E-9DE1342D1672}" srcOrd="4" destOrd="0" presId="urn:microsoft.com/office/officeart/2005/8/layout/StepDownProcess"/>
    <dgm:cxn modelId="{F04C75AD-3447-43F4-8BC5-A3828CEEEE15}" type="presParOf" srcId="{5D41F745-4E3C-4E7E-A66E-9DE1342D1672}" destId="{81253761-4B9F-40D8-9220-27EBAC9D73E4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866BE9C-3F9D-483B-90EF-75AE0CD62368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C61B58-8EDE-472B-95BB-8F4954B5ED6C}">
      <dgm:prSet phldrT="[Текст]" custT="1"/>
      <dgm:spPr/>
      <dgm:t>
        <a:bodyPr/>
        <a:lstStyle/>
        <a:p>
          <a:r>
            <a:rPr lang="ru-RU" sz="1800" b="1" dirty="0">
              <a:latin typeface="PT Astra Serif" pitchFamily="18" charset="-52"/>
              <a:ea typeface="PT Astra Serif" pitchFamily="18" charset="-52"/>
            </a:rPr>
            <a:t>В ППЭ запрещается</a:t>
          </a:r>
        </a:p>
      </dgm:t>
    </dgm:pt>
    <dgm:pt modelId="{B2BD038E-5171-4A78-A2C5-2A29C01197E5}" type="parTrans" cxnId="{2719F13A-1BE9-4E89-8355-F17ACA792182}">
      <dgm:prSet/>
      <dgm:spPr/>
      <dgm:t>
        <a:bodyPr/>
        <a:lstStyle/>
        <a:p>
          <a:endParaRPr lang="ru-RU"/>
        </a:p>
      </dgm:t>
    </dgm:pt>
    <dgm:pt modelId="{514C42AF-E369-462A-A141-C84BFD58B41E}" type="sibTrans" cxnId="{2719F13A-1BE9-4E89-8355-F17ACA792182}">
      <dgm:prSet/>
      <dgm:spPr/>
      <dgm:t>
        <a:bodyPr/>
        <a:lstStyle/>
        <a:p>
          <a:endParaRPr lang="ru-RU"/>
        </a:p>
      </dgm:t>
    </dgm:pt>
    <dgm:pt modelId="{FE49CD56-5245-4034-A47A-ED837710777F}">
      <dgm:prSet phldrT="[Текст]" custT="1"/>
      <dgm:spPr/>
      <dgm:t>
        <a:bodyPr/>
        <a:lstStyle/>
        <a:p>
          <a:pPr algn="l"/>
          <a:r>
            <a:rPr lang="ru-RU" sz="1400" b="1" dirty="0">
              <a:solidFill>
                <a:schemeClr val="tx2"/>
              </a:solidFill>
              <a:latin typeface="PT Astra Serif" pitchFamily="18" charset="-52"/>
              <a:ea typeface="PT Astra Serif" pitchFamily="18" charset="-52"/>
            </a:rPr>
            <a:t>Выполнять экзаменационную работу  </a:t>
          </a:r>
          <a:r>
            <a:rPr lang="ru-RU" sz="1400" b="1" dirty="0">
              <a:solidFill>
                <a:srgbClr val="FF0000"/>
              </a:solidFill>
              <a:latin typeface="PT Astra Serif" pitchFamily="18" charset="-52"/>
              <a:ea typeface="PT Astra Serif" pitchFamily="18" charset="-52"/>
            </a:rPr>
            <a:t>несамостоятельно</a:t>
          </a:r>
          <a:r>
            <a:rPr lang="ru-RU" sz="1400" b="1" dirty="0">
              <a:solidFill>
                <a:schemeClr val="tx2"/>
              </a:solidFill>
              <a:latin typeface="PT Astra Serif" pitchFamily="18" charset="-52"/>
              <a:ea typeface="PT Astra Serif" pitchFamily="18" charset="-52"/>
            </a:rPr>
            <a:t>, в том числе с помощью посторонних лиц, </a:t>
          </a:r>
          <a:r>
            <a:rPr lang="ru-RU" sz="1400" b="1" dirty="0">
              <a:solidFill>
                <a:srgbClr val="FF0000"/>
              </a:solidFill>
              <a:latin typeface="PT Astra Serif" pitchFamily="18" charset="-52"/>
              <a:ea typeface="PT Astra Serif" pitchFamily="18" charset="-52"/>
            </a:rPr>
            <a:t>общаться</a:t>
          </a:r>
          <a:r>
            <a:rPr lang="ru-RU" sz="1400" b="1" dirty="0">
              <a:solidFill>
                <a:schemeClr val="tx2"/>
              </a:solidFill>
              <a:latin typeface="PT Astra Serif" pitchFamily="18" charset="-52"/>
              <a:ea typeface="PT Astra Serif" pitchFamily="18" charset="-52"/>
            </a:rPr>
            <a:t> с другими участниками</a:t>
          </a:r>
        </a:p>
      </dgm:t>
    </dgm:pt>
    <dgm:pt modelId="{A65AAB37-CF27-4219-89F2-A8B6DB7627C0}" type="parTrans" cxnId="{C0DB594A-1326-484F-99D3-A0C8B85643D2}">
      <dgm:prSet/>
      <dgm:spPr/>
      <dgm:t>
        <a:bodyPr/>
        <a:lstStyle/>
        <a:p>
          <a:endParaRPr lang="ru-RU" dirty="0"/>
        </a:p>
      </dgm:t>
    </dgm:pt>
    <dgm:pt modelId="{F2BE9FB0-7F0F-41FD-AEC7-8BDF1392E464}" type="sibTrans" cxnId="{C0DB594A-1326-484F-99D3-A0C8B85643D2}">
      <dgm:prSet/>
      <dgm:spPr/>
      <dgm:t>
        <a:bodyPr/>
        <a:lstStyle/>
        <a:p>
          <a:endParaRPr lang="ru-RU"/>
        </a:p>
      </dgm:t>
    </dgm:pt>
    <dgm:pt modelId="{85D57AF5-66A5-452E-B144-CD97E8AFB308}">
      <dgm:prSet phldrT="[Текст]" custT="1"/>
      <dgm:spPr/>
      <dgm:t>
        <a:bodyPr/>
        <a:lstStyle/>
        <a:p>
          <a:pPr algn="l"/>
          <a:r>
            <a:rPr lang="ru-RU" sz="1400" b="1" dirty="0">
              <a:solidFill>
                <a:srgbClr val="FF0000"/>
              </a:solidFill>
              <a:latin typeface="PT Astra Serif" pitchFamily="18" charset="-52"/>
              <a:ea typeface="PT Astra Serif" pitchFamily="18" charset="-52"/>
            </a:rPr>
            <a:t>Иметь</a:t>
          </a:r>
          <a:r>
            <a:rPr lang="ru-RU" sz="1400" b="1" dirty="0">
              <a:solidFill>
                <a:schemeClr val="tx2"/>
              </a:solidFill>
              <a:latin typeface="PT Astra Serif" pitchFamily="18" charset="-52"/>
              <a:ea typeface="PT Astra Serif" pitchFamily="18" charset="-52"/>
            </a:rPr>
            <a:t> при себе </a:t>
          </a:r>
          <a:r>
            <a:rPr lang="ru-RU" sz="1400" b="1" dirty="0">
              <a:solidFill>
                <a:srgbClr val="FF0000"/>
              </a:solidFill>
              <a:latin typeface="PT Astra Serif" pitchFamily="18" charset="-52"/>
              <a:ea typeface="PT Astra Serif" pitchFamily="18" charset="-52"/>
            </a:rPr>
            <a:t>средства связи</a:t>
          </a:r>
          <a:r>
            <a:rPr lang="ru-RU" sz="1400" b="1" dirty="0">
              <a:solidFill>
                <a:schemeClr val="tx2"/>
              </a:solidFill>
              <a:latin typeface="PT Astra Serif" pitchFamily="18" charset="-52"/>
              <a:ea typeface="PT Astra Serif" pitchFamily="18" charset="-52"/>
            </a:rPr>
            <a:t>, фото, аудио- и видеоаппаратуру, ЭВТ, справочные материалы, письменные заметки и иные средства хранения и передачи информации</a:t>
          </a:r>
        </a:p>
      </dgm:t>
    </dgm:pt>
    <dgm:pt modelId="{AF3410F0-6C05-4E49-8C07-0E091D28D224}" type="parTrans" cxnId="{0ED366E8-146D-49A7-8EB4-9067A0524BC5}">
      <dgm:prSet/>
      <dgm:spPr/>
      <dgm:t>
        <a:bodyPr/>
        <a:lstStyle/>
        <a:p>
          <a:endParaRPr lang="ru-RU" dirty="0"/>
        </a:p>
      </dgm:t>
    </dgm:pt>
    <dgm:pt modelId="{50EBB62D-2B1B-4759-B470-7776AE208335}" type="sibTrans" cxnId="{0ED366E8-146D-49A7-8EB4-9067A0524BC5}">
      <dgm:prSet/>
      <dgm:spPr/>
      <dgm:t>
        <a:bodyPr/>
        <a:lstStyle/>
        <a:p>
          <a:endParaRPr lang="ru-RU"/>
        </a:p>
      </dgm:t>
    </dgm:pt>
    <dgm:pt modelId="{13EB1E1C-B889-4AF0-8FB4-076B278833A6}">
      <dgm:prSet phldrT="[Текст]" custT="1"/>
      <dgm:spPr/>
      <dgm:t>
        <a:bodyPr/>
        <a:lstStyle/>
        <a:p>
          <a:pPr algn="l"/>
          <a:r>
            <a:rPr lang="ru-RU" sz="1400" b="1" dirty="0">
              <a:solidFill>
                <a:srgbClr val="FF0000"/>
              </a:solidFill>
              <a:latin typeface="PT Astra Serif" pitchFamily="18" charset="-52"/>
              <a:ea typeface="PT Astra Serif" pitchFamily="18" charset="-52"/>
            </a:rPr>
            <a:t>Выносить</a:t>
          </a:r>
          <a:r>
            <a:rPr lang="ru-RU" sz="1400" b="1" dirty="0">
              <a:solidFill>
                <a:schemeClr val="tx2"/>
              </a:solidFill>
              <a:latin typeface="PT Astra Serif" pitchFamily="18" charset="-52"/>
              <a:ea typeface="PT Astra Serif" pitchFamily="18" charset="-52"/>
            </a:rPr>
            <a:t> из аудиторий ППЭ </a:t>
          </a:r>
          <a:r>
            <a:rPr lang="ru-RU" sz="1400" b="1" dirty="0">
              <a:solidFill>
                <a:srgbClr val="FF0000"/>
              </a:solidFill>
              <a:latin typeface="PT Astra Serif" pitchFamily="18" charset="-52"/>
              <a:ea typeface="PT Astra Serif" pitchFamily="18" charset="-52"/>
            </a:rPr>
            <a:t>черновики</a:t>
          </a:r>
          <a:r>
            <a:rPr lang="ru-RU" sz="1400" b="1" dirty="0">
              <a:solidFill>
                <a:schemeClr val="tx2"/>
              </a:solidFill>
              <a:latin typeface="PT Astra Serif" pitchFamily="18" charset="-52"/>
              <a:ea typeface="PT Astra Serif" pitchFamily="18" charset="-52"/>
            </a:rPr>
            <a:t>, </a:t>
          </a:r>
          <a:r>
            <a:rPr lang="ru-RU" sz="1400" b="1" dirty="0">
              <a:solidFill>
                <a:srgbClr val="FF0000"/>
              </a:solidFill>
              <a:latin typeface="PT Astra Serif" pitchFamily="18" charset="-52"/>
              <a:ea typeface="PT Astra Serif" pitchFamily="18" charset="-52"/>
            </a:rPr>
            <a:t>экзаменационные материалы</a:t>
          </a:r>
          <a:br>
            <a:rPr lang="ru-RU" sz="1400" b="1" dirty="0">
              <a:solidFill>
                <a:srgbClr val="FF0000"/>
              </a:solidFill>
              <a:latin typeface="PT Astra Serif" pitchFamily="18" charset="-52"/>
              <a:ea typeface="PT Astra Serif" pitchFamily="18" charset="-52"/>
            </a:rPr>
          </a:br>
          <a:r>
            <a:rPr lang="ru-RU" sz="1400" b="1" dirty="0">
              <a:solidFill>
                <a:schemeClr val="tx2"/>
              </a:solidFill>
              <a:latin typeface="PT Astra Serif" pitchFamily="18" charset="-52"/>
              <a:ea typeface="PT Astra Serif" pitchFamily="18" charset="-52"/>
            </a:rPr>
            <a:t>на бумажном и (или) электронном носителях, </a:t>
          </a:r>
          <a:r>
            <a:rPr lang="ru-RU" sz="1400" b="1" dirty="0">
              <a:solidFill>
                <a:srgbClr val="FF0000"/>
              </a:solidFill>
              <a:latin typeface="PT Astra Serif" pitchFamily="18" charset="-52"/>
              <a:ea typeface="PT Astra Serif" pitchFamily="18" charset="-52"/>
            </a:rPr>
            <a:t>фотографировать</a:t>
          </a:r>
          <a:r>
            <a:rPr lang="ru-RU" sz="1400" b="1" dirty="0">
              <a:solidFill>
                <a:schemeClr val="tx2"/>
              </a:solidFill>
              <a:latin typeface="PT Astra Serif" pitchFamily="18" charset="-52"/>
              <a:ea typeface="PT Astra Serif" pitchFamily="18" charset="-52"/>
            </a:rPr>
            <a:t> экзаменационные материалы, черновики</a:t>
          </a:r>
        </a:p>
      </dgm:t>
    </dgm:pt>
    <dgm:pt modelId="{D3F6D144-ED20-4521-8AEE-09AF1497233B}" type="parTrans" cxnId="{3DD4E035-165A-44E3-B015-9B3C772C8701}">
      <dgm:prSet/>
      <dgm:spPr/>
      <dgm:t>
        <a:bodyPr/>
        <a:lstStyle/>
        <a:p>
          <a:endParaRPr lang="ru-RU" dirty="0"/>
        </a:p>
      </dgm:t>
    </dgm:pt>
    <dgm:pt modelId="{39EF7C71-9E4B-441B-B2F4-D1375F6BDB3A}" type="sibTrans" cxnId="{3DD4E035-165A-44E3-B015-9B3C772C8701}">
      <dgm:prSet/>
      <dgm:spPr/>
      <dgm:t>
        <a:bodyPr/>
        <a:lstStyle/>
        <a:p>
          <a:endParaRPr lang="ru-RU"/>
        </a:p>
      </dgm:t>
    </dgm:pt>
    <dgm:pt modelId="{013710DA-A341-4688-805E-848F427154CB}" type="pres">
      <dgm:prSet presAssocID="{F866BE9C-3F9D-483B-90EF-75AE0CD6236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292E0E7-F171-4A17-ACD0-C7794F8D2C1A}" type="pres">
      <dgm:prSet presAssocID="{90C61B58-8EDE-472B-95BB-8F4954B5ED6C}" presName="root" presStyleCnt="0"/>
      <dgm:spPr/>
    </dgm:pt>
    <dgm:pt modelId="{258A938D-30DE-4DFA-82D5-182104C4AE39}" type="pres">
      <dgm:prSet presAssocID="{90C61B58-8EDE-472B-95BB-8F4954B5ED6C}" presName="rootComposite" presStyleCnt="0"/>
      <dgm:spPr/>
    </dgm:pt>
    <dgm:pt modelId="{33D5E1C3-D049-4FA3-89FD-7356B76FA5E8}" type="pres">
      <dgm:prSet presAssocID="{90C61B58-8EDE-472B-95BB-8F4954B5ED6C}" presName="rootText" presStyleLbl="node1" presStyleIdx="0" presStyleCnt="1" custScaleX="361412" custLinFactNeighborX="-7964" custLinFactNeighborY="1335"/>
      <dgm:spPr/>
      <dgm:t>
        <a:bodyPr/>
        <a:lstStyle/>
        <a:p>
          <a:endParaRPr lang="ru-RU"/>
        </a:p>
      </dgm:t>
    </dgm:pt>
    <dgm:pt modelId="{65F154ED-C582-42B1-AD60-CCA24C5FD625}" type="pres">
      <dgm:prSet presAssocID="{90C61B58-8EDE-472B-95BB-8F4954B5ED6C}" presName="rootConnector" presStyleLbl="node1" presStyleIdx="0" presStyleCnt="1"/>
      <dgm:spPr/>
      <dgm:t>
        <a:bodyPr/>
        <a:lstStyle/>
        <a:p>
          <a:endParaRPr lang="ru-RU"/>
        </a:p>
      </dgm:t>
    </dgm:pt>
    <dgm:pt modelId="{C985F295-ABF0-4EB9-AB67-E1E2BAC9D892}" type="pres">
      <dgm:prSet presAssocID="{90C61B58-8EDE-472B-95BB-8F4954B5ED6C}" presName="childShape" presStyleCnt="0"/>
      <dgm:spPr/>
    </dgm:pt>
    <dgm:pt modelId="{376622D3-B23A-4F85-8BDF-1344308D914C}" type="pres">
      <dgm:prSet presAssocID="{A65AAB37-CF27-4219-89F2-A8B6DB7627C0}" presName="Name13" presStyleLbl="parChTrans1D2" presStyleIdx="0" presStyleCnt="3"/>
      <dgm:spPr/>
      <dgm:t>
        <a:bodyPr/>
        <a:lstStyle/>
        <a:p>
          <a:endParaRPr lang="ru-RU"/>
        </a:p>
      </dgm:t>
    </dgm:pt>
    <dgm:pt modelId="{5F995F6A-E0DC-4CD5-85DA-1AC6AC336107}" type="pres">
      <dgm:prSet presAssocID="{FE49CD56-5245-4034-A47A-ED837710777F}" presName="childText" presStyleLbl="bgAcc1" presStyleIdx="0" presStyleCnt="3" custScaleX="419734" custScaleY="2335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F08249-37E1-49CF-AFD8-2B9DF4C3A494}" type="pres">
      <dgm:prSet presAssocID="{AF3410F0-6C05-4E49-8C07-0E091D28D224}" presName="Name13" presStyleLbl="parChTrans1D2" presStyleIdx="1" presStyleCnt="3"/>
      <dgm:spPr/>
      <dgm:t>
        <a:bodyPr/>
        <a:lstStyle/>
        <a:p>
          <a:endParaRPr lang="ru-RU"/>
        </a:p>
      </dgm:t>
    </dgm:pt>
    <dgm:pt modelId="{E95281A3-C124-4BEB-BA27-912A6DDEE674}" type="pres">
      <dgm:prSet presAssocID="{85D57AF5-66A5-452E-B144-CD97E8AFB308}" presName="childText" presStyleLbl="bgAcc1" presStyleIdx="1" presStyleCnt="3" custScaleX="540136" custScaleY="2341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3A0647-F31B-4F7F-87FA-3A081910B43B}" type="pres">
      <dgm:prSet presAssocID="{D3F6D144-ED20-4521-8AEE-09AF1497233B}" presName="Name13" presStyleLbl="parChTrans1D2" presStyleIdx="2" presStyleCnt="3"/>
      <dgm:spPr/>
      <dgm:t>
        <a:bodyPr/>
        <a:lstStyle/>
        <a:p>
          <a:endParaRPr lang="ru-RU"/>
        </a:p>
      </dgm:t>
    </dgm:pt>
    <dgm:pt modelId="{FEA8321A-D714-445C-9BF4-55F960EBE358}" type="pres">
      <dgm:prSet presAssocID="{13EB1E1C-B889-4AF0-8FB4-076B278833A6}" presName="childText" presStyleLbl="bgAcc1" presStyleIdx="2" presStyleCnt="3" custScaleX="548651" custScaleY="2740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FA6496-819E-44F6-80CC-3332F7FAD183}" type="presOf" srcId="{AF3410F0-6C05-4E49-8C07-0E091D28D224}" destId="{33F08249-37E1-49CF-AFD8-2B9DF4C3A494}" srcOrd="0" destOrd="0" presId="urn:microsoft.com/office/officeart/2005/8/layout/hierarchy3"/>
    <dgm:cxn modelId="{CB8F0366-6086-45B2-94A3-1794AB24926B}" type="presOf" srcId="{90C61B58-8EDE-472B-95BB-8F4954B5ED6C}" destId="{65F154ED-C582-42B1-AD60-CCA24C5FD625}" srcOrd="1" destOrd="0" presId="urn:microsoft.com/office/officeart/2005/8/layout/hierarchy3"/>
    <dgm:cxn modelId="{3DD4E035-165A-44E3-B015-9B3C772C8701}" srcId="{90C61B58-8EDE-472B-95BB-8F4954B5ED6C}" destId="{13EB1E1C-B889-4AF0-8FB4-076B278833A6}" srcOrd="2" destOrd="0" parTransId="{D3F6D144-ED20-4521-8AEE-09AF1497233B}" sibTransId="{39EF7C71-9E4B-441B-B2F4-D1375F6BDB3A}"/>
    <dgm:cxn modelId="{102183A8-ADED-40A4-90A4-08C88200C079}" type="presOf" srcId="{13EB1E1C-B889-4AF0-8FB4-076B278833A6}" destId="{FEA8321A-D714-445C-9BF4-55F960EBE358}" srcOrd="0" destOrd="0" presId="urn:microsoft.com/office/officeart/2005/8/layout/hierarchy3"/>
    <dgm:cxn modelId="{84A0E612-E410-4D9B-AD6E-9157EE16F084}" type="presOf" srcId="{F866BE9C-3F9D-483B-90EF-75AE0CD62368}" destId="{013710DA-A341-4688-805E-848F427154CB}" srcOrd="0" destOrd="0" presId="urn:microsoft.com/office/officeart/2005/8/layout/hierarchy3"/>
    <dgm:cxn modelId="{0ED366E8-146D-49A7-8EB4-9067A0524BC5}" srcId="{90C61B58-8EDE-472B-95BB-8F4954B5ED6C}" destId="{85D57AF5-66A5-452E-B144-CD97E8AFB308}" srcOrd="1" destOrd="0" parTransId="{AF3410F0-6C05-4E49-8C07-0E091D28D224}" sibTransId="{50EBB62D-2B1B-4759-B470-7776AE208335}"/>
    <dgm:cxn modelId="{E5CC0548-339D-4023-BFB4-C6C3C1E05FDE}" type="presOf" srcId="{FE49CD56-5245-4034-A47A-ED837710777F}" destId="{5F995F6A-E0DC-4CD5-85DA-1AC6AC336107}" srcOrd="0" destOrd="0" presId="urn:microsoft.com/office/officeart/2005/8/layout/hierarchy3"/>
    <dgm:cxn modelId="{2719F13A-1BE9-4E89-8355-F17ACA792182}" srcId="{F866BE9C-3F9D-483B-90EF-75AE0CD62368}" destId="{90C61B58-8EDE-472B-95BB-8F4954B5ED6C}" srcOrd="0" destOrd="0" parTransId="{B2BD038E-5171-4A78-A2C5-2A29C01197E5}" sibTransId="{514C42AF-E369-462A-A141-C84BFD58B41E}"/>
    <dgm:cxn modelId="{1E68667C-068A-4448-A6A3-26C4324BAE53}" type="presOf" srcId="{A65AAB37-CF27-4219-89F2-A8B6DB7627C0}" destId="{376622D3-B23A-4F85-8BDF-1344308D914C}" srcOrd="0" destOrd="0" presId="urn:microsoft.com/office/officeart/2005/8/layout/hierarchy3"/>
    <dgm:cxn modelId="{3ABB5E32-F291-4C42-BBC5-9207A9021CFA}" type="presOf" srcId="{D3F6D144-ED20-4521-8AEE-09AF1497233B}" destId="{183A0647-F31B-4F7F-87FA-3A081910B43B}" srcOrd="0" destOrd="0" presId="urn:microsoft.com/office/officeart/2005/8/layout/hierarchy3"/>
    <dgm:cxn modelId="{AD3DB75B-DC5D-48B8-B777-09DBE7A59C0B}" type="presOf" srcId="{90C61B58-8EDE-472B-95BB-8F4954B5ED6C}" destId="{33D5E1C3-D049-4FA3-89FD-7356B76FA5E8}" srcOrd="0" destOrd="0" presId="urn:microsoft.com/office/officeart/2005/8/layout/hierarchy3"/>
    <dgm:cxn modelId="{61D71F41-7ECA-4EF5-8911-5364EC97728C}" type="presOf" srcId="{85D57AF5-66A5-452E-B144-CD97E8AFB308}" destId="{E95281A3-C124-4BEB-BA27-912A6DDEE674}" srcOrd="0" destOrd="0" presId="urn:microsoft.com/office/officeart/2005/8/layout/hierarchy3"/>
    <dgm:cxn modelId="{C0DB594A-1326-484F-99D3-A0C8B85643D2}" srcId="{90C61B58-8EDE-472B-95BB-8F4954B5ED6C}" destId="{FE49CD56-5245-4034-A47A-ED837710777F}" srcOrd="0" destOrd="0" parTransId="{A65AAB37-CF27-4219-89F2-A8B6DB7627C0}" sibTransId="{F2BE9FB0-7F0F-41FD-AEC7-8BDF1392E464}"/>
    <dgm:cxn modelId="{4D2267DF-3096-47B4-B282-3DEF287F168A}" type="presParOf" srcId="{013710DA-A341-4688-805E-848F427154CB}" destId="{A292E0E7-F171-4A17-ACD0-C7794F8D2C1A}" srcOrd="0" destOrd="0" presId="urn:microsoft.com/office/officeart/2005/8/layout/hierarchy3"/>
    <dgm:cxn modelId="{93C11982-213A-4CF9-AF09-EA9584A94099}" type="presParOf" srcId="{A292E0E7-F171-4A17-ACD0-C7794F8D2C1A}" destId="{258A938D-30DE-4DFA-82D5-182104C4AE39}" srcOrd="0" destOrd="0" presId="urn:microsoft.com/office/officeart/2005/8/layout/hierarchy3"/>
    <dgm:cxn modelId="{B1A5CDE4-7893-480F-9D28-FA17C0536C69}" type="presParOf" srcId="{258A938D-30DE-4DFA-82D5-182104C4AE39}" destId="{33D5E1C3-D049-4FA3-89FD-7356B76FA5E8}" srcOrd="0" destOrd="0" presId="urn:microsoft.com/office/officeart/2005/8/layout/hierarchy3"/>
    <dgm:cxn modelId="{98FD4FB3-690C-4898-AB23-E62CFA57E190}" type="presParOf" srcId="{258A938D-30DE-4DFA-82D5-182104C4AE39}" destId="{65F154ED-C582-42B1-AD60-CCA24C5FD625}" srcOrd="1" destOrd="0" presId="urn:microsoft.com/office/officeart/2005/8/layout/hierarchy3"/>
    <dgm:cxn modelId="{3875031A-D45C-4C5B-86D9-BBCF09800D0B}" type="presParOf" srcId="{A292E0E7-F171-4A17-ACD0-C7794F8D2C1A}" destId="{C985F295-ABF0-4EB9-AB67-E1E2BAC9D892}" srcOrd="1" destOrd="0" presId="urn:microsoft.com/office/officeart/2005/8/layout/hierarchy3"/>
    <dgm:cxn modelId="{D1595096-0E6E-4625-8349-22E6FB1E91FD}" type="presParOf" srcId="{C985F295-ABF0-4EB9-AB67-E1E2BAC9D892}" destId="{376622D3-B23A-4F85-8BDF-1344308D914C}" srcOrd="0" destOrd="0" presId="urn:microsoft.com/office/officeart/2005/8/layout/hierarchy3"/>
    <dgm:cxn modelId="{B0A30D89-E611-4775-9CFD-AB64AD8F5AE4}" type="presParOf" srcId="{C985F295-ABF0-4EB9-AB67-E1E2BAC9D892}" destId="{5F995F6A-E0DC-4CD5-85DA-1AC6AC336107}" srcOrd="1" destOrd="0" presId="urn:microsoft.com/office/officeart/2005/8/layout/hierarchy3"/>
    <dgm:cxn modelId="{13FFB640-6062-4D04-AA81-B9EB59C7A10B}" type="presParOf" srcId="{C985F295-ABF0-4EB9-AB67-E1E2BAC9D892}" destId="{33F08249-37E1-49CF-AFD8-2B9DF4C3A494}" srcOrd="2" destOrd="0" presId="urn:microsoft.com/office/officeart/2005/8/layout/hierarchy3"/>
    <dgm:cxn modelId="{8121684F-3FA5-429B-9186-C69315181256}" type="presParOf" srcId="{C985F295-ABF0-4EB9-AB67-E1E2BAC9D892}" destId="{E95281A3-C124-4BEB-BA27-912A6DDEE674}" srcOrd="3" destOrd="0" presId="urn:microsoft.com/office/officeart/2005/8/layout/hierarchy3"/>
    <dgm:cxn modelId="{7F9ABB2C-FD09-4000-AF26-8E31CE9B1B73}" type="presParOf" srcId="{C985F295-ABF0-4EB9-AB67-E1E2BAC9D892}" destId="{183A0647-F31B-4F7F-87FA-3A081910B43B}" srcOrd="4" destOrd="0" presId="urn:microsoft.com/office/officeart/2005/8/layout/hierarchy3"/>
    <dgm:cxn modelId="{286944D0-6AE2-4178-A177-7B23946B0B41}" type="presParOf" srcId="{C985F295-ABF0-4EB9-AB67-E1E2BAC9D892}" destId="{FEA8321A-D714-445C-9BF4-55F960EBE358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866BE9C-3F9D-483B-90EF-75AE0CD62368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C61B58-8EDE-472B-95BB-8F4954B5ED6C}">
      <dgm:prSet phldrT="[Текст]" custT="1"/>
      <dgm:spPr/>
      <dgm:t>
        <a:bodyPr/>
        <a:lstStyle/>
        <a:p>
          <a:r>
            <a:rPr lang="ru-RU" sz="1800" b="1" dirty="0">
              <a:latin typeface="PT Astra Serif" pitchFamily="18" charset="-52"/>
              <a:ea typeface="PT Astra Serif" pitchFamily="18" charset="-52"/>
            </a:rPr>
            <a:t>Во время экзамена запрещается</a:t>
          </a:r>
        </a:p>
      </dgm:t>
    </dgm:pt>
    <dgm:pt modelId="{B2BD038E-5171-4A78-A2C5-2A29C01197E5}" type="parTrans" cxnId="{2719F13A-1BE9-4E89-8355-F17ACA792182}">
      <dgm:prSet/>
      <dgm:spPr/>
      <dgm:t>
        <a:bodyPr/>
        <a:lstStyle/>
        <a:p>
          <a:endParaRPr lang="ru-RU"/>
        </a:p>
      </dgm:t>
    </dgm:pt>
    <dgm:pt modelId="{514C42AF-E369-462A-A141-C84BFD58B41E}" type="sibTrans" cxnId="{2719F13A-1BE9-4E89-8355-F17ACA792182}">
      <dgm:prSet/>
      <dgm:spPr/>
      <dgm:t>
        <a:bodyPr/>
        <a:lstStyle/>
        <a:p>
          <a:endParaRPr lang="ru-RU"/>
        </a:p>
      </dgm:t>
    </dgm:pt>
    <dgm:pt modelId="{FE49CD56-5245-4034-A47A-ED837710777F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300" b="1" dirty="0">
              <a:solidFill>
                <a:schemeClr val="tx2"/>
              </a:solidFill>
              <a:latin typeface="PT Astra Serif" pitchFamily="18" charset="-52"/>
              <a:ea typeface="PT Astra Serif" pitchFamily="18" charset="-52"/>
            </a:rPr>
            <a:t>Участники экзаменов не должны общаться друг с другом, </a:t>
          </a:r>
          <a:r>
            <a:rPr lang="ru-RU" sz="1300" b="1" dirty="0">
              <a:solidFill>
                <a:srgbClr val="FF0000"/>
              </a:solidFill>
              <a:latin typeface="PT Astra Serif" pitchFamily="18" charset="-52"/>
              <a:ea typeface="PT Astra Serif" pitchFamily="18" charset="-52"/>
            </a:rPr>
            <a:t>не могут свободно перемещаться по аудитории ППЭ</a:t>
          </a:r>
          <a:r>
            <a:rPr lang="ru-RU" sz="1300" b="1" dirty="0">
              <a:solidFill>
                <a:schemeClr val="tx2"/>
              </a:solidFill>
              <a:latin typeface="PT Astra Serif" pitchFamily="18" charset="-52"/>
              <a:ea typeface="PT Astra Serif" pitchFamily="18" charset="-52"/>
            </a:rPr>
            <a:t>. Во время экзамена участники экзаменов могут выходить из аудитории и перемещаться по ППЭ в сопровождении одного из организаторов.  </a:t>
          </a:r>
        </a:p>
      </dgm:t>
    </dgm:pt>
    <dgm:pt modelId="{A65AAB37-CF27-4219-89F2-A8B6DB7627C0}" type="parTrans" cxnId="{C0DB594A-1326-484F-99D3-A0C8B85643D2}">
      <dgm:prSet/>
      <dgm:spPr/>
      <dgm:t>
        <a:bodyPr/>
        <a:lstStyle/>
        <a:p>
          <a:endParaRPr lang="ru-RU" dirty="0"/>
        </a:p>
      </dgm:t>
    </dgm:pt>
    <dgm:pt modelId="{F2BE9FB0-7F0F-41FD-AEC7-8BDF1392E464}" type="sibTrans" cxnId="{C0DB594A-1326-484F-99D3-A0C8B85643D2}">
      <dgm:prSet/>
      <dgm:spPr/>
      <dgm:t>
        <a:bodyPr/>
        <a:lstStyle/>
        <a:p>
          <a:endParaRPr lang="ru-RU"/>
        </a:p>
      </dgm:t>
    </dgm:pt>
    <dgm:pt modelId="{13EB1E1C-B889-4AF0-8FB4-076B278833A6}">
      <dgm:prSet phldrT="[Текст]" custT="1"/>
      <dgm:spPr/>
      <dgm:t>
        <a:bodyPr/>
        <a:lstStyle/>
        <a:p>
          <a:pPr algn="l"/>
          <a:r>
            <a:rPr lang="ru-RU" sz="1300" b="1" dirty="0">
              <a:solidFill>
                <a:srgbClr val="FF0000"/>
              </a:solidFill>
              <a:latin typeface="PT Astra Serif" pitchFamily="18" charset="-52"/>
              <a:ea typeface="PT Astra Serif" pitchFamily="18" charset="-52"/>
            </a:rPr>
            <a:t>При выходе из аудитории участники экзаменов оставляют экзаменационные материалы и черновики на рабочем столе.</a:t>
          </a:r>
          <a:r>
            <a:rPr lang="ru-RU" sz="1300" b="1" dirty="0">
              <a:solidFill>
                <a:schemeClr val="tx2"/>
              </a:solidFill>
              <a:latin typeface="PT Astra Serif" pitchFamily="18" charset="-52"/>
              <a:ea typeface="PT Astra Serif" pitchFamily="18" charset="-52"/>
            </a:rPr>
            <a:t> Организатор проверяет комплектность оставленных участником экзамена экзаменационных материалов и черновиков, фиксирует время выхода указанного участника экзамена из аудитории и продолжительность отсутствия его в аудитории в </a:t>
          </a:r>
          <a:r>
            <a:rPr lang="ru-RU" sz="1400" b="1" dirty="0">
              <a:solidFill>
                <a:schemeClr val="tx2"/>
              </a:solidFill>
              <a:latin typeface="PT Astra Serif" pitchFamily="18" charset="-52"/>
              <a:ea typeface="PT Astra Serif" pitchFamily="18" charset="-52"/>
            </a:rPr>
            <a:t>соответствующей ведомости</a:t>
          </a:r>
        </a:p>
      </dgm:t>
    </dgm:pt>
    <dgm:pt modelId="{D3F6D144-ED20-4521-8AEE-09AF1497233B}" type="parTrans" cxnId="{3DD4E035-165A-44E3-B015-9B3C772C8701}">
      <dgm:prSet/>
      <dgm:spPr/>
      <dgm:t>
        <a:bodyPr/>
        <a:lstStyle/>
        <a:p>
          <a:endParaRPr lang="ru-RU" dirty="0"/>
        </a:p>
      </dgm:t>
    </dgm:pt>
    <dgm:pt modelId="{39EF7C71-9E4B-441B-B2F4-D1375F6BDB3A}" type="sibTrans" cxnId="{3DD4E035-165A-44E3-B015-9B3C772C8701}">
      <dgm:prSet/>
      <dgm:spPr/>
      <dgm:t>
        <a:bodyPr/>
        <a:lstStyle/>
        <a:p>
          <a:endParaRPr lang="ru-RU"/>
        </a:p>
      </dgm:t>
    </dgm:pt>
    <dgm:pt modelId="{013710DA-A341-4688-805E-848F427154CB}" type="pres">
      <dgm:prSet presAssocID="{F866BE9C-3F9D-483B-90EF-75AE0CD6236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292E0E7-F171-4A17-ACD0-C7794F8D2C1A}" type="pres">
      <dgm:prSet presAssocID="{90C61B58-8EDE-472B-95BB-8F4954B5ED6C}" presName="root" presStyleCnt="0"/>
      <dgm:spPr/>
    </dgm:pt>
    <dgm:pt modelId="{258A938D-30DE-4DFA-82D5-182104C4AE39}" type="pres">
      <dgm:prSet presAssocID="{90C61B58-8EDE-472B-95BB-8F4954B5ED6C}" presName="rootComposite" presStyleCnt="0"/>
      <dgm:spPr/>
    </dgm:pt>
    <dgm:pt modelId="{33D5E1C3-D049-4FA3-89FD-7356B76FA5E8}" type="pres">
      <dgm:prSet presAssocID="{90C61B58-8EDE-472B-95BB-8F4954B5ED6C}" presName="rootText" presStyleLbl="node1" presStyleIdx="0" presStyleCnt="1" custScaleX="667756" custScaleY="132740"/>
      <dgm:spPr/>
      <dgm:t>
        <a:bodyPr/>
        <a:lstStyle/>
        <a:p>
          <a:endParaRPr lang="ru-RU"/>
        </a:p>
      </dgm:t>
    </dgm:pt>
    <dgm:pt modelId="{65F154ED-C582-42B1-AD60-CCA24C5FD625}" type="pres">
      <dgm:prSet presAssocID="{90C61B58-8EDE-472B-95BB-8F4954B5ED6C}" presName="rootConnector" presStyleLbl="node1" presStyleIdx="0" presStyleCnt="1"/>
      <dgm:spPr/>
      <dgm:t>
        <a:bodyPr/>
        <a:lstStyle/>
        <a:p>
          <a:endParaRPr lang="ru-RU"/>
        </a:p>
      </dgm:t>
    </dgm:pt>
    <dgm:pt modelId="{C985F295-ABF0-4EB9-AB67-E1E2BAC9D892}" type="pres">
      <dgm:prSet presAssocID="{90C61B58-8EDE-472B-95BB-8F4954B5ED6C}" presName="childShape" presStyleCnt="0"/>
      <dgm:spPr/>
    </dgm:pt>
    <dgm:pt modelId="{376622D3-B23A-4F85-8BDF-1344308D914C}" type="pres">
      <dgm:prSet presAssocID="{A65AAB37-CF27-4219-89F2-A8B6DB7627C0}" presName="Name13" presStyleLbl="parChTrans1D2" presStyleIdx="0" presStyleCnt="2"/>
      <dgm:spPr/>
      <dgm:t>
        <a:bodyPr/>
        <a:lstStyle/>
        <a:p>
          <a:endParaRPr lang="ru-RU"/>
        </a:p>
      </dgm:t>
    </dgm:pt>
    <dgm:pt modelId="{5F995F6A-E0DC-4CD5-85DA-1AC6AC336107}" type="pres">
      <dgm:prSet presAssocID="{FE49CD56-5245-4034-A47A-ED837710777F}" presName="childText" presStyleLbl="bgAcc1" presStyleIdx="0" presStyleCnt="2" custScaleX="797295" custScaleY="5311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3A0647-F31B-4F7F-87FA-3A081910B43B}" type="pres">
      <dgm:prSet presAssocID="{D3F6D144-ED20-4521-8AEE-09AF1497233B}" presName="Name13" presStyleLbl="parChTrans1D2" presStyleIdx="1" presStyleCnt="2"/>
      <dgm:spPr/>
      <dgm:t>
        <a:bodyPr/>
        <a:lstStyle/>
        <a:p>
          <a:endParaRPr lang="ru-RU"/>
        </a:p>
      </dgm:t>
    </dgm:pt>
    <dgm:pt modelId="{FEA8321A-D714-445C-9BF4-55F960EBE358}" type="pres">
      <dgm:prSet presAssocID="{13EB1E1C-B889-4AF0-8FB4-076B278833A6}" presName="childText" presStyleLbl="bgAcc1" presStyleIdx="1" presStyleCnt="2" custScaleX="817180" custScaleY="6639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7A0F76-1A50-401B-BD7E-8E5DC2EADC88}" type="presOf" srcId="{D3F6D144-ED20-4521-8AEE-09AF1497233B}" destId="{183A0647-F31B-4F7F-87FA-3A081910B43B}" srcOrd="0" destOrd="0" presId="urn:microsoft.com/office/officeart/2005/8/layout/hierarchy3"/>
    <dgm:cxn modelId="{3DD4E035-165A-44E3-B015-9B3C772C8701}" srcId="{90C61B58-8EDE-472B-95BB-8F4954B5ED6C}" destId="{13EB1E1C-B889-4AF0-8FB4-076B278833A6}" srcOrd="1" destOrd="0" parTransId="{D3F6D144-ED20-4521-8AEE-09AF1497233B}" sibTransId="{39EF7C71-9E4B-441B-B2F4-D1375F6BDB3A}"/>
    <dgm:cxn modelId="{7A811ACF-35B0-4309-B350-EA78949CCBF9}" type="presOf" srcId="{13EB1E1C-B889-4AF0-8FB4-076B278833A6}" destId="{FEA8321A-D714-445C-9BF4-55F960EBE358}" srcOrd="0" destOrd="0" presId="urn:microsoft.com/office/officeart/2005/8/layout/hierarchy3"/>
    <dgm:cxn modelId="{64958982-E18D-4234-A77B-34A9B8CEB688}" type="presOf" srcId="{FE49CD56-5245-4034-A47A-ED837710777F}" destId="{5F995F6A-E0DC-4CD5-85DA-1AC6AC336107}" srcOrd="0" destOrd="0" presId="urn:microsoft.com/office/officeart/2005/8/layout/hierarchy3"/>
    <dgm:cxn modelId="{C9558FEE-56D7-4662-B504-D8DC7EB75819}" type="presOf" srcId="{F866BE9C-3F9D-483B-90EF-75AE0CD62368}" destId="{013710DA-A341-4688-805E-848F427154CB}" srcOrd="0" destOrd="0" presId="urn:microsoft.com/office/officeart/2005/8/layout/hierarchy3"/>
    <dgm:cxn modelId="{2719F13A-1BE9-4E89-8355-F17ACA792182}" srcId="{F866BE9C-3F9D-483B-90EF-75AE0CD62368}" destId="{90C61B58-8EDE-472B-95BB-8F4954B5ED6C}" srcOrd="0" destOrd="0" parTransId="{B2BD038E-5171-4A78-A2C5-2A29C01197E5}" sibTransId="{514C42AF-E369-462A-A141-C84BFD58B41E}"/>
    <dgm:cxn modelId="{036FF6C4-DBA6-4468-B2D5-BE1C04858F0D}" type="presOf" srcId="{A65AAB37-CF27-4219-89F2-A8B6DB7627C0}" destId="{376622D3-B23A-4F85-8BDF-1344308D914C}" srcOrd="0" destOrd="0" presId="urn:microsoft.com/office/officeart/2005/8/layout/hierarchy3"/>
    <dgm:cxn modelId="{E288368C-958F-4DC2-89C0-821BFA99393D}" type="presOf" srcId="{90C61B58-8EDE-472B-95BB-8F4954B5ED6C}" destId="{33D5E1C3-D049-4FA3-89FD-7356B76FA5E8}" srcOrd="0" destOrd="0" presId="urn:microsoft.com/office/officeart/2005/8/layout/hierarchy3"/>
    <dgm:cxn modelId="{50438DA5-2D7C-4564-B022-3C13C7529B50}" type="presOf" srcId="{90C61B58-8EDE-472B-95BB-8F4954B5ED6C}" destId="{65F154ED-C582-42B1-AD60-CCA24C5FD625}" srcOrd="1" destOrd="0" presId="urn:microsoft.com/office/officeart/2005/8/layout/hierarchy3"/>
    <dgm:cxn modelId="{C0DB594A-1326-484F-99D3-A0C8B85643D2}" srcId="{90C61B58-8EDE-472B-95BB-8F4954B5ED6C}" destId="{FE49CD56-5245-4034-A47A-ED837710777F}" srcOrd="0" destOrd="0" parTransId="{A65AAB37-CF27-4219-89F2-A8B6DB7627C0}" sibTransId="{F2BE9FB0-7F0F-41FD-AEC7-8BDF1392E464}"/>
    <dgm:cxn modelId="{B71E4888-8A9A-4D92-8756-22C0E1E0CCB2}" type="presParOf" srcId="{013710DA-A341-4688-805E-848F427154CB}" destId="{A292E0E7-F171-4A17-ACD0-C7794F8D2C1A}" srcOrd="0" destOrd="0" presId="urn:microsoft.com/office/officeart/2005/8/layout/hierarchy3"/>
    <dgm:cxn modelId="{AB22B919-E567-4950-BD56-06FA21458A7D}" type="presParOf" srcId="{A292E0E7-F171-4A17-ACD0-C7794F8D2C1A}" destId="{258A938D-30DE-4DFA-82D5-182104C4AE39}" srcOrd="0" destOrd="0" presId="urn:microsoft.com/office/officeart/2005/8/layout/hierarchy3"/>
    <dgm:cxn modelId="{9142F3E8-4516-4A8C-AA1C-9B30C3F76476}" type="presParOf" srcId="{258A938D-30DE-4DFA-82D5-182104C4AE39}" destId="{33D5E1C3-D049-4FA3-89FD-7356B76FA5E8}" srcOrd="0" destOrd="0" presId="urn:microsoft.com/office/officeart/2005/8/layout/hierarchy3"/>
    <dgm:cxn modelId="{E89BDD4F-CCF4-480C-99D1-7B86C603F3EF}" type="presParOf" srcId="{258A938D-30DE-4DFA-82D5-182104C4AE39}" destId="{65F154ED-C582-42B1-AD60-CCA24C5FD625}" srcOrd="1" destOrd="0" presId="urn:microsoft.com/office/officeart/2005/8/layout/hierarchy3"/>
    <dgm:cxn modelId="{683D05AF-FEA3-4C6A-8AE3-B8942ADEA834}" type="presParOf" srcId="{A292E0E7-F171-4A17-ACD0-C7794F8D2C1A}" destId="{C985F295-ABF0-4EB9-AB67-E1E2BAC9D892}" srcOrd="1" destOrd="0" presId="urn:microsoft.com/office/officeart/2005/8/layout/hierarchy3"/>
    <dgm:cxn modelId="{D91A2C1B-6970-4E0A-B751-2203BE3169D4}" type="presParOf" srcId="{C985F295-ABF0-4EB9-AB67-E1E2BAC9D892}" destId="{376622D3-B23A-4F85-8BDF-1344308D914C}" srcOrd="0" destOrd="0" presId="urn:microsoft.com/office/officeart/2005/8/layout/hierarchy3"/>
    <dgm:cxn modelId="{9F7354BB-C6F5-4EF3-89B9-F5F748211BEC}" type="presParOf" srcId="{C985F295-ABF0-4EB9-AB67-E1E2BAC9D892}" destId="{5F995F6A-E0DC-4CD5-85DA-1AC6AC336107}" srcOrd="1" destOrd="0" presId="urn:microsoft.com/office/officeart/2005/8/layout/hierarchy3"/>
    <dgm:cxn modelId="{1327824C-1B42-49B2-A493-A3ACEA696903}" type="presParOf" srcId="{C985F295-ABF0-4EB9-AB67-E1E2BAC9D892}" destId="{183A0647-F31B-4F7F-87FA-3A081910B43B}" srcOrd="2" destOrd="0" presId="urn:microsoft.com/office/officeart/2005/8/layout/hierarchy3"/>
    <dgm:cxn modelId="{E68F81DF-5342-48F6-B836-4FE6ED1B2603}" type="presParOf" srcId="{C985F295-ABF0-4EB9-AB67-E1E2BAC9D892}" destId="{FEA8321A-D714-445C-9BF4-55F960EBE358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15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866BE9C-3F9D-483B-90EF-75AE0CD62368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C61B58-8EDE-472B-95BB-8F4954B5ED6C}">
      <dgm:prSet phldrT="[Текст]" custT="1"/>
      <dgm:spPr/>
      <dgm:t>
        <a:bodyPr/>
        <a:lstStyle/>
        <a:p>
          <a:r>
            <a:rPr lang="ru-RU" sz="1800" b="1" dirty="0">
              <a:latin typeface="PT Astra Serif" pitchFamily="18" charset="-52"/>
              <a:ea typeface="PT Astra Serif" pitchFamily="18" charset="-52"/>
            </a:rPr>
            <a:t>В день проведения экзамена в ППЭ запрещается</a:t>
          </a:r>
        </a:p>
      </dgm:t>
    </dgm:pt>
    <dgm:pt modelId="{B2BD038E-5171-4A78-A2C5-2A29C01197E5}" type="parTrans" cxnId="{2719F13A-1BE9-4E89-8355-F17ACA792182}">
      <dgm:prSet/>
      <dgm:spPr/>
      <dgm:t>
        <a:bodyPr/>
        <a:lstStyle/>
        <a:p>
          <a:endParaRPr lang="ru-RU"/>
        </a:p>
      </dgm:t>
    </dgm:pt>
    <dgm:pt modelId="{514C42AF-E369-462A-A141-C84BFD58B41E}" type="sibTrans" cxnId="{2719F13A-1BE9-4E89-8355-F17ACA792182}">
      <dgm:prSet/>
      <dgm:spPr/>
      <dgm:t>
        <a:bodyPr/>
        <a:lstStyle/>
        <a:p>
          <a:endParaRPr lang="ru-RU"/>
        </a:p>
      </dgm:t>
    </dgm:pt>
    <dgm:pt modelId="{FE49CD56-5245-4034-A47A-ED837710777F}">
      <dgm:prSet phldrT="[Текст]" custT="1"/>
      <dgm:spPr/>
      <dgm:t>
        <a:bodyPr/>
        <a:lstStyle/>
        <a:p>
          <a:pPr algn="l"/>
          <a:r>
            <a:rPr lang="ru-RU" sz="1300" b="1" dirty="0">
              <a:solidFill>
                <a:srgbClr val="FF0000"/>
              </a:solidFill>
              <a:latin typeface="PT Astra Serif" pitchFamily="18" charset="-52"/>
              <a:ea typeface="PT Astra Serif" pitchFamily="18" charset="-52"/>
            </a:rPr>
            <a:t>Находиться в ППЭ </a:t>
          </a:r>
          <a:r>
            <a:rPr lang="ru-RU" sz="1300" b="1" dirty="0">
              <a:solidFill>
                <a:schemeClr val="tx2"/>
              </a:solidFill>
              <a:latin typeface="PT Astra Serif" pitchFamily="18" charset="-52"/>
              <a:ea typeface="PT Astra Serif" pitchFamily="18" charset="-52"/>
            </a:rPr>
            <a:t>в случае </a:t>
          </a:r>
          <a:r>
            <a:rPr lang="ru-RU" sz="1300" b="1" dirty="0">
              <a:solidFill>
                <a:srgbClr val="FF0000"/>
              </a:solidFill>
              <a:latin typeface="PT Astra Serif" pitchFamily="18" charset="-52"/>
              <a:ea typeface="PT Astra Serif" pitchFamily="18" charset="-52"/>
            </a:rPr>
            <a:t>несоответствия </a:t>
          </a:r>
          <a:r>
            <a:rPr lang="ru-RU" sz="1300" b="1" dirty="0" smtClean="0">
              <a:solidFill>
                <a:srgbClr val="FF0000"/>
              </a:solidFill>
              <a:latin typeface="PT Astra Serif" pitchFamily="18" charset="-52"/>
              <a:ea typeface="PT Astra Serif" pitchFamily="18" charset="-52"/>
            </a:rPr>
            <a:t>требованиям</a:t>
          </a:r>
          <a:r>
            <a:rPr lang="ru-RU" sz="1300" b="1" dirty="0" smtClean="0">
              <a:solidFill>
                <a:schemeClr val="tx2"/>
              </a:solidFill>
              <a:latin typeface="PT Astra Serif" pitchFamily="18" charset="-52"/>
              <a:ea typeface="PT Astra Serif" pitchFamily="18" charset="-52"/>
            </a:rPr>
            <a:t>, предъявляемым </a:t>
          </a:r>
          <a:r>
            <a:rPr lang="ru-RU" sz="1300" b="1" dirty="0">
              <a:solidFill>
                <a:schemeClr val="tx2"/>
              </a:solidFill>
              <a:latin typeface="PT Astra Serif" pitchFamily="18" charset="-52"/>
              <a:ea typeface="PT Astra Serif" pitchFamily="18" charset="-52"/>
            </a:rPr>
            <a:t>к лицам, привлекаемым к проведению экзаменов</a:t>
          </a:r>
        </a:p>
      </dgm:t>
    </dgm:pt>
    <dgm:pt modelId="{A65AAB37-CF27-4219-89F2-A8B6DB7627C0}" type="parTrans" cxnId="{C0DB594A-1326-484F-99D3-A0C8B85643D2}">
      <dgm:prSet/>
      <dgm:spPr/>
      <dgm:t>
        <a:bodyPr/>
        <a:lstStyle/>
        <a:p>
          <a:endParaRPr lang="ru-RU" dirty="0"/>
        </a:p>
      </dgm:t>
    </dgm:pt>
    <dgm:pt modelId="{F2BE9FB0-7F0F-41FD-AEC7-8BDF1392E464}" type="sibTrans" cxnId="{C0DB594A-1326-484F-99D3-A0C8B85643D2}">
      <dgm:prSet/>
      <dgm:spPr/>
      <dgm:t>
        <a:bodyPr/>
        <a:lstStyle/>
        <a:p>
          <a:endParaRPr lang="ru-RU"/>
        </a:p>
      </dgm:t>
    </dgm:pt>
    <dgm:pt modelId="{85D57AF5-66A5-452E-B144-CD97E8AFB308}">
      <dgm:prSet phldrT="[Текст]" custT="1"/>
      <dgm:spPr/>
      <dgm:t>
        <a:bodyPr/>
        <a:lstStyle/>
        <a:p>
          <a:pPr algn="l"/>
          <a:r>
            <a:rPr lang="ru-RU" sz="1300" b="1" dirty="0">
              <a:solidFill>
                <a:srgbClr val="FF0000"/>
              </a:solidFill>
              <a:latin typeface="PT Astra Serif" pitchFamily="18" charset="-52"/>
              <a:ea typeface="PT Astra Serif" pitchFamily="18" charset="-52"/>
            </a:rPr>
            <a:t>Иметь</a:t>
          </a:r>
          <a:r>
            <a:rPr lang="ru-RU" sz="1300" b="1" dirty="0">
              <a:solidFill>
                <a:schemeClr val="tx2"/>
              </a:solidFill>
              <a:latin typeface="PT Astra Serif" pitchFamily="18" charset="-52"/>
              <a:ea typeface="PT Astra Serif" pitchFamily="18" charset="-52"/>
            </a:rPr>
            <a:t> при себе </a:t>
          </a:r>
          <a:r>
            <a:rPr lang="ru-RU" sz="1300" b="1" dirty="0">
              <a:solidFill>
                <a:srgbClr val="FF0000"/>
              </a:solidFill>
              <a:latin typeface="PT Astra Serif" pitchFamily="18" charset="-52"/>
              <a:ea typeface="PT Astra Serif" pitchFamily="18" charset="-52"/>
            </a:rPr>
            <a:t>средства связи</a:t>
          </a:r>
          <a:r>
            <a:rPr lang="ru-RU" sz="1300" b="1" dirty="0">
              <a:solidFill>
                <a:schemeClr val="tx2"/>
              </a:solidFill>
              <a:latin typeface="PT Astra Serif" pitchFamily="18" charset="-52"/>
              <a:ea typeface="PT Astra Serif" pitchFamily="18" charset="-52"/>
            </a:rPr>
            <a:t>, фото, аудио- и видеоаппаратуру, ЭВТ, </a:t>
          </a:r>
          <a:r>
            <a:rPr lang="ru-RU" sz="1300" b="1" dirty="0">
              <a:solidFill>
                <a:srgbClr val="FF0000"/>
              </a:solidFill>
              <a:latin typeface="PT Astra Serif" pitchFamily="18" charset="-52"/>
              <a:ea typeface="PT Astra Serif" pitchFamily="18" charset="-52"/>
            </a:rPr>
            <a:t>справочные материалы</a:t>
          </a:r>
          <a:r>
            <a:rPr lang="ru-RU" sz="1300" b="1" dirty="0">
              <a:solidFill>
                <a:schemeClr val="tx2"/>
              </a:solidFill>
              <a:latin typeface="PT Astra Serif" pitchFamily="18" charset="-52"/>
              <a:ea typeface="PT Astra Serif" pitchFamily="18" charset="-52"/>
            </a:rPr>
            <a:t>, </a:t>
          </a:r>
          <a:r>
            <a:rPr lang="ru-RU" sz="1300" b="1" dirty="0">
              <a:solidFill>
                <a:srgbClr val="FF0000"/>
              </a:solidFill>
              <a:latin typeface="PT Astra Serif" pitchFamily="18" charset="-52"/>
              <a:ea typeface="PT Astra Serif" pitchFamily="18" charset="-52"/>
            </a:rPr>
            <a:t>письменные заметки и иные средства</a:t>
          </a:r>
          <a:r>
            <a:rPr lang="ru-RU" sz="1300" b="1" dirty="0">
              <a:solidFill>
                <a:schemeClr val="tx2"/>
              </a:solidFill>
              <a:latin typeface="PT Astra Serif" pitchFamily="18" charset="-52"/>
              <a:ea typeface="PT Astra Serif" pitchFamily="18" charset="-52"/>
            </a:rPr>
            <a:t> хранения и передачи информации</a:t>
          </a:r>
        </a:p>
      </dgm:t>
    </dgm:pt>
    <dgm:pt modelId="{AF3410F0-6C05-4E49-8C07-0E091D28D224}" type="parTrans" cxnId="{0ED366E8-146D-49A7-8EB4-9067A0524BC5}">
      <dgm:prSet/>
      <dgm:spPr/>
      <dgm:t>
        <a:bodyPr/>
        <a:lstStyle/>
        <a:p>
          <a:endParaRPr lang="ru-RU" dirty="0"/>
        </a:p>
      </dgm:t>
    </dgm:pt>
    <dgm:pt modelId="{50EBB62D-2B1B-4759-B470-7776AE208335}" type="sibTrans" cxnId="{0ED366E8-146D-49A7-8EB4-9067A0524BC5}">
      <dgm:prSet/>
      <dgm:spPr/>
      <dgm:t>
        <a:bodyPr/>
        <a:lstStyle/>
        <a:p>
          <a:endParaRPr lang="ru-RU"/>
        </a:p>
      </dgm:t>
    </dgm:pt>
    <dgm:pt modelId="{13EB1E1C-B889-4AF0-8FB4-076B278833A6}">
      <dgm:prSet phldrT="[Текст]" custT="1"/>
      <dgm:spPr/>
      <dgm:t>
        <a:bodyPr/>
        <a:lstStyle/>
        <a:p>
          <a:pPr algn="l"/>
          <a:r>
            <a:rPr lang="ru-RU" sz="1300" b="1" dirty="0">
              <a:solidFill>
                <a:srgbClr val="FF0000"/>
              </a:solidFill>
              <a:latin typeface="PT Astra Serif" pitchFamily="18" charset="-52"/>
              <a:ea typeface="PT Astra Serif" pitchFamily="18" charset="-52"/>
            </a:rPr>
            <a:t>Оказывать содействие </a:t>
          </a:r>
          <a:r>
            <a:rPr lang="ru-RU" sz="1300" b="1" dirty="0">
              <a:solidFill>
                <a:schemeClr val="tx2"/>
              </a:solidFill>
              <a:latin typeface="PT Astra Serif" pitchFamily="18" charset="-52"/>
              <a:ea typeface="PT Astra Serif" pitchFamily="18" charset="-52"/>
            </a:rPr>
            <a:t>участникам экзаменов, в том числе передавать им средства связи, ЭВТ, фото-, аудио- и видеоаппаратуру, справочные материалы, письменные заметки и иные средства хранения и передачи информации</a:t>
          </a:r>
        </a:p>
      </dgm:t>
    </dgm:pt>
    <dgm:pt modelId="{D3F6D144-ED20-4521-8AEE-09AF1497233B}" type="parTrans" cxnId="{3DD4E035-165A-44E3-B015-9B3C772C8701}">
      <dgm:prSet/>
      <dgm:spPr/>
      <dgm:t>
        <a:bodyPr/>
        <a:lstStyle/>
        <a:p>
          <a:endParaRPr lang="ru-RU" dirty="0"/>
        </a:p>
      </dgm:t>
    </dgm:pt>
    <dgm:pt modelId="{39EF7C71-9E4B-441B-B2F4-D1375F6BDB3A}" type="sibTrans" cxnId="{3DD4E035-165A-44E3-B015-9B3C772C8701}">
      <dgm:prSet/>
      <dgm:spPr/>
      <dgm:t>
        <a:bodyPr/>
        <a:lstStyle/>
        <a:p>
          <a:endParaRPr lang="ru-RU"/>
        </a:p>
      </dgm:t>
    </dgm:pt>
    <dgm:pt modelId="{013710DA-A341-4688-805E-848F427154CB}" type="pres">
      <dgm:prSet presAssocID="{F866BE9C-3F9D-483B-90EF-75AE0CD6236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292E0E7-F171-4A17-ACD0-C7794F8D2C1A}" type="pres">
      <dgm:prSet presAssocID="{90C61B58-8EDE-472B-95BB-8F4954B5ED6C}" presName="root" presStyleCnt="0"/>
      <dgm:spPr/>
    </dgm:pt>
    <dgm:pt modelId="{258A938D-30DE-4DFA-82D5-182104C4AE39}" type="pres">
      <dgm:prSet presAssocID="{90C61B58-8EDE-472B-95BB-8F4954B5ED6C}" presName="rootComposite" presStyleCnt="0"/>
      <dgm:spPr/>
    </dgm:pt>
    <dgm:pt modelId="{33D5E1C3-D049-4FA3-89FD-7356B76FA5E8}" type="pres">
      <dgm:prSet presAssocID="{90C61B58-8EDE-472B-95BB-8F4954B5ED6C}" presName="rootText" presStyleLbl="node1" presStyleIdx="0" presStyleCnt="1" custScaleX="479890" custScaleY="121081" custLinFactNeighborX="-7964" custLinFactNeighborY="1335"/>
      <dgm:spPr/>
      <dgm:t>
        <a:bodyPr/>
        <a:lstStyle/>
        <a:p>
          <a:endParaRPr lang="ru-RU"/>
        </a:p>
      </dgm:t>
    </dgm:pt>
    <dgm:pt modelId="{65F154ED-C582-42B1-AD60-CCA24C5FD625}" type="pres">
      <dgm:prSet presAssocID="{90C61B58-8EDE-472B-95BB-8F4954B5ED6C}" presName="rootConnector" presStyleLbl="node1" presStyleIdx="0" presStyleCnt="1"/>
      <dgm:spPr/>
      <dgm:t>
        <a:bodyPr/>
        <a:lstStyle/>
        <a:p>
          <a:endParaRPr lang="ru-RU"/>
        </a:p>
      </dgm:t>
    </dgm:pt>
    <dgm:pt modelId="{C985F295-ABF0-4EB9-AB67-E1E2BAC9D892}" type="pres">
      <dgm:prSet presAssocID="{90C61B58-8EDE-472B-95BB-8F4954B5ED6C}" presName="childShape" presStyleCnt="0"/>
      <dgm:spPr/>
    </dgm:pt>
    <dgm:pt modelId="{376622D3-B23A-4F85-8BDF-1344308D914C}" type="pres">
      <dgm:prSet presAssocID="{A65AAB37-CF27-4219-89F2-A8B6DB7627C0}" presName="Name13" presStyleLbl="parChTrans1D2" presStyleIdx="0" presStyleCnt="3"/>
      <dgm:spPr/>
      <dgm:t>
        <a:bodyPr/>
        <a:lstStyle/>
        <a:p>
          <a:endParaRPr lang="ru-RU"/>
        </a:p>
      </dgm:t>
    </dgm:pt>
    <dgm:pt modelId="{5F995F6A-E0DC-4CD5-85DA-1AC6AC336107}" type="pres">
      <dgm:prSet presAssocID="{FE49CD56-5245-4034-A47A-ED837710777F}" presName="childText" presStyleLbl="bgAcc1" presStyleIdx="0" presStyleCnt="3" custScaleX="579470" custScaleY="2578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F08249-37E1-49CF-AFD8-2B9DF4C3A494}" type="pres">
      <dgm:prSet presAssocID="{AF3410F0-6C05-4E49-8C07-0E091D28D224}" presName="Name13" presStyleLbl="parChTrans1D2" presStyleIdx="1" presStyleCnt="3"/>
      <dgm:spPr/>
      <dgm:t>
        <a:bodyPr/>
        <a:lstStyle/>
        <a:p>
          <a:endParaRPr lang="ru-RU"/>
        </a:p>
      </dgm:t>
    </dgm:pt>
    <dgm:pt modelId="{E95281A3-C124-4BEB-BA27-912A6DDEE674}" type="pres">
      <dgm:prSet presAssocID="{85D57AF5-66A5-452E-B144-CD97E8AFB308}" presName="childText" presStyleLbl="bgAcc1" presStyleIdx="1" presStyleCnt="3" custScaleX="558466" custScaleY="2847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3A0647-F31B-4F7F-87FA-3A081910B43B}" type="pres">
      <dgm:prSet presAssocID="{D3F6D144-ED20-4521-8AEE-09AF1497233B}" presName="Name13" presStyleLbl="parChTrans1D2" presStyleIdx="2" presStyleCnt="3"/>
      <dgm:spPr/>
      <dgm:t>
        <a:bodyPr/>
        <a:lstStyle/>
        <a:p>
          <a:endParaRPr lang="ru-RU"/>
        </a:p>
      </dgm:t>
    </dgm:pt>
    <dgm:pt modelId="{FEA8321A-D714-445C-9BF4-55F960EBE358}" type="pres">
      <dgm:prSet presAssocID="{13EB1E1C-B889-4AF0-8FB4-076B278833A6}" presName="childText" presStyleLbl="bgAcc1" presStyleIdx="2" presStyleCnt="3" custScaleX="565819" custScaleY="3244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D4E035-165A-44E3-B015-9B3C772C8701}" srcId="{90C61B58-8EDE-472B-95BB-8F4954B5ED6C}" destId="{13EB1E1C-B889-4AF0-8FB4-076B278833A6}" srcOrd="2" destOrd="0" parTransId="{D3F6D144-ED20-4521-8AEE-09AF1497233B}" sibTransId="{39EF7C71-9E4B-441B-B2F4-D1375F6BDB3A}"/>
    <dgm:cxn modelId="{0D21F62A-310E-45BA-92C7-4BCD72B105ED}" type="presOf" srcId="{A65AAB37-CF27-4219-89F2-A8B6DB7627C0}" destId="{376622D3-B23A-4F85-8BDF-1344308D914C}" srcOrd="0" destOrd="0" presId="urn:microsoft.com/office/officeart/2005/8/layout/hierarchy3"/>
    <dgm:cxn modelId="{31707582-B30A-483F-96FC-E429F6E5400A}" type="presOf" srcId="{90C61B58-8EDE-472B-95BB-8F4954B5ED6C}" destId="{33D5E1C3-D049-4FA3-89FD-7356B76FA5E8}" srcOrd="0" destOrd="0" presId="urn:microsoft.com/office/officeart/2005/8/layout/hierarchy3"/>
    <dgm:cxn modelId="{CD8D0895-54FF-4A31-A70E-8C4C79B39FF3}" type="presOf" srcId="{FE49CD56-5245-4034-A47A-ED837710777F}" destId="{5F995F6A-E0DC-4CD5-85DA-1AC6AC336107}" srcOrd="0" destOrd="0" presId="urn:microsoft.com/office/officeart/2005/8/layout/hierarchy3"/>
    <dgm:cxn modelId="{0ED366E8-146D-49A7-8EB4-9067A0524BC5}" srcId="{90C61B58-8EDE-472B-95BB-8F4954B5ED6C}" destId="{85D57AF5-66A5-452E-B144-CD97E8AFB308}" srcOrd="1" destOrd="0" parTransId="{AF3410F0-6C05-4E49-8C07-0E091D28D224}" sibTransId="{50EBB62D-2B1B-4759-B470-7776AE208335}"/>
    <dgm:cxn modelId="{95225B08-2AAF-4844-9C67-C0CED19CB5A0}" type="presOf" srcId="{13EB1E1C-B889-4AF0-8FB4-076B278833A6}" destId="{FEA8321A-D714-445C-9BF4-55F960EBE358}" srcOrd="0" destOrd="0" presId="urn:microsoft.com/office/officeart/2005/8/layout/hierarchy3"/>
    <dgm:cxn modelId="{1CD24F1A-DBA9-433E-A35D-11B682CD935C}" type="presOf" srcId="{90C61B58-8EDE-472B-95BB-8F4954B5ED6C}" destId="{65F154ED-C582-42B1-AD60-CCA24C5FD625}" srcOrd="1" destOrd="0" presId="urn:microsoft.com/office/officeart/2005/8/layout/hierarchy3"/>
    <dgm:cxn modelId="{2719F13A-1BE9-4E89-8355-F17ACA792182}" srcId="{F866BE9C-3F9D-483B-90EF-75AE0CD62368}" destId="{90C61B58-8EDE-472B-95BB-8F4954B5ED6C}" srcOrd="0" destOrd="0" parTransId="{B2BD038E-5171-4A78-A2C5-2A29C01197E5}" sibTransId="{514C42AF-E369-462A-A141-C84BFD58B41E}"/>
    <dgm:cxn modelId="{D2DB11BF-8058-49DE-BC09-6E5EA37C4FD0}" type="presOf" srcId="{D3F6D144-ED20-4521-8AEE-09AF1497233B}" destId="{183A0647-F31B-4F7F-87FA-3A081910B43B}" srcOrd="0" destOrd="0" presId="urn:microsoft.com/office/officeart/2005/8/layout/hierarchy3"/>
    <dgm:cxn modelId="{5F0FE3CA-7062-4247-97B4-B0C667C45E6D}" type="presOf" srcId="{85D57AF5-66A5-452E-B144-CD97E8AFB308}" destId="{E95281A3-C124-4BEB-BA27-912A6DDEE674}" srcOrd="0" destOrd="0" presId="urn:microsoft.com/office/officeart/2005/8/layout/hierarchy3"/>
    <dgm:cxn modelId="{C0DB594A-1326-484F-99D3-A0C8B85643D2}" srcId="{90C61B58-8EDE-472B-95BB-8F4954B5ED6C}" destId="{FE49CD56-5245-4034-A47A-ED837710777F}" srcOrd="0" destOrd="0" parTransId="{A65AAB37-CF27-4219-89F2-A8B6DB7627C0}" sibTransId="{F2BE9FB0-7F0F-41FD-AEC7-8BDF1392E464}"/>
    <dgm:cxn modelId="{87E2CBC4-D763-45F7-B9BA-0798DE501BBB}" type="presOf" srcId="{F866BE9C-3F9D-483B-90EF-75AE0CD62368}" destId="{013710DA-A341-4688-805E-848F427154CB}" srcOrd="0" destOrd="0" presId="urn:microsoft.com/office/officeart/2005/8/layout/hierarchy3"/>
    <dgm:cxn modelId="{B73BCA6C-ECE1-465E-BCCF-FDD0E0D42A0E}" type="presOf" srcId="{AF3410F0-6C05-4E49-8C07-0E091D28D224}" destId="{33F08249-37E1-49CF-AFD8-2B9DF4C3A494}" srcOrd="0" destOrd="0" presId="urn:microsoft.com/office/officeart/2005/8/layout/hierarchy3"/>
    <dgm:cxn modelId="{A1627034-4EAA-4A26-A93F-8EB291B1B9FF}" type="presParOf" srcId="{013710DA-A341-4688-805E-848F427154CB}" destId="{A292E0E7-F171-4A17-ACD0-C7794F8D2C1A}" srcOrd="0" destOrd="0" presId="urn:microsoft.com/office/officeart/2005/8/layout/hierarchy3"/>
    <dgm:cxn modelId="{F4964B0C-ECBD-409D-AA9F-BB041534CBAF}" type="presParOf" srcId="{A292E0E7-F171-4A17-ACD0-C7794F8D2C1A}" destId="{258A938D-30DE-4DFA-82D5-182104C4AE39}" srcOrd="0" destOrd="0" presId="urn:microsoft.com/office/officeart/2005/8/layout/hierarchy3"/>
    <dgm:cxn modelId="{B6EA6FF7-2EC5-4BC0-AF87-67C73618B16A}" type="presParOf" srcId="{258A938D-30DE-4DFA-82D5-182104C4AE39}" destId="{33D5E1C3-D049-4FA3-89FD-7356B76FA5E8}" srcOrd="0" destOrd="0" presId="urn:microsoft.com/office/officeart/2005/8/layout/hierarchy3"/>
    <dgm:cxn modelId="{6285B686-3D34-45E1-B81A-C281527A4F9A}" type="presParOf" srcId="{258A938D-30DE-4DFA-82D5-182104C4AE39}" destId="{65F154ED-C582-42B1-AD60-CCA24C5FD625}" srcOrd="1" destOrd="0" presId="urn:microsoft.com/office/officeart/2005/8/layout/hierarchy3"/>
    <dgm:cxn modelId="{A201013F-439A-419C-8872-19991F28F006}" type="presParOf" srcId="{A292E0E7-F171-4A17-ACD0-C7794F8D2C1A}" destId="{C985F295-ABF0-4EB9-AB67-E1E2BAC9D892}" srcOrd="1" destOrd="0" presId="urn:microsoft.com/office/officeart/2005/8/layout/hierarchy3"/>
    <dgm:cxn modelId="{841CE405-46B1-4E17-97C8-DDE47BA4271C}" type="presParOf" srcId="{C985F295-ABF0-4EB9-AB67-E1E2BAC9D892}" destId="{376622D3-B23A-4F85-8BDF-1344308D914C}" srcOrd="0" destOrd="0" presId="urn:microsoft.com/office/officeart/2005/8/layout/hierarchy3"/>
    <dgm:cxn modelId="{B1DEFB66-DDD8-4C68-B7F3-DA2F712B6CBD}" type="presParOf" srcId="{C985F295-ABF0-4EB9-AB67-E1E2BAC9D892}" destId="{5F995F6A-E0DC-4CD5-85DA-1AC6AC336107}" srcOrd="1" destOrd="0" presId="urn:microsoft.com/office/officeart/2005/8/layout/hierarchy3"/>
    <dgm:cxn modelId="{74F9A581-4C78-4886-953F-DAC24BFDBFD4}" type="presParOf" srcId="{C985F295-ABF0-4EB9-AB67-E1E2BAC9D892}" destId="{33F08249-37E1-49CF-AFD8-2B9DF4C3A494}" srcOrd="2" destOrd="0" presId="urn:microsoft.com/office/officeart/2005/8/layout/hierarchy3"/>
    <dgm:cxn modelId="{50E2B0F4-CB41-4C54-A1EC-3B9B84876861}" type="presParOf" srcId="{C985F295-ABF0-4EB9-AB67-E1E2BAC9D892}" destId="{E95281A3-C124-4BEB-BA27-912A6DDEE674}" srcOrd="3" destOrd="0" presId="urn:microsoft.com/office/officeart/2005/8/layout/hierarchy3"/>
    <dgm:cxn modelId="{484A6552-A0C8-46A6-B867-645D1BE5F102}" type="presParOf" srcId="{C985F295-ABF0-4EB9-AB67-E1E2BAC9D892}" destId="{183A0647-F31B-4F7F-87FA-3A081910B43B}" srcOrd="4" destOrd="0" presId="urn:microsoft.com/office/officeart/2005/8/layout/hierarchy3"/>
    <dgm:cxn modelId="{DA5922B6-EA51-4958-BDC8-4F613BE0F223}" type="presParOf" srcId="{C985F295-ABF0-4EB9-AB67-E1E2BAC9D892}" destId="{FEA8321A-D714-445C-9BF4-55F960EBE358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866BE9C-3F9D-483B-90EF-75AE0CD62368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C61B58-8EDE-472B-95BB-8F4954B5ED6C}">
      <dgm:prSet phldrT="[Текст]" custT="1"/>
      <dgm:spPr/>
      <dgm:t>
        <a:bodyPr/>
        <a:lstStyle/>
        <a:p>
          <a:r>
            <a:rPr lang="ru-RU" sz="1800" b="1" dirty="0">
              <a:latin typeface="PT Astra Serif" pitchFamily="18" charset="-52"/>
              <a:ea typeface="PT Astra Serif" pitchFamily="18" charset="-52"/>
            </a:rPr>
            <a:t>Во время экзамена запрещается</a:t>
          </a:r>
        </a:p>
      </dgm:t>
    </dgm:pt>
    <dgm:pt modelId="{B2BD038E-5171-4A78-A2C5-2A29C01197E5}" type="parTrans" cxnId="{2719F13A-1BE9-4E89-8355-F17ACA792182}">
      <dgm:prSet/>
      <dgm:spPr/>
      <dgm:t>
        <a:bodyPr/>
        <a:lstStyle/>
        <a:p>
          <a:endParaRPr lang="ru-RU"/>
        </a:p>
      </dgm:t>
    </dgm:pt>
    <dgm:pt modelId="{514C42AF-E369-462A-A141-C84BFD58B41E}" type="sibTrans" cxnId="{2719F13A-1BE9-4E89-8355-F17ACA792182}">
      <dgm:prSet/>
      <dgm:spPr/>
      <dgm:t>
        <a:bodyPr/>
        <a:lstStyle/>
        <a:p>
          <a:endParaRPr lang="ru-RU"/>
        </a:p>
      </dgm:t>
    </dgm:pt>
    <dgm:pt modelId="{FE49CD56-5245-4034-A47A-ED837710777F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300" b="1" dirty="0">
              <a:solidFill>
                <a:schemeClr val="tx2"/>
              </a:solidFill>
              <a:latin typeface="PT Astra Serif" pitchFamily="18" charset="-52"/>
              <a:ea typeface="PT Astra Serif" pitchFamily="18" charset="-52"/>
            </a:rPr>
            <a:t>Участники экзаменов не должны общаться друг с другом, не могут свободно перемещаться по аудитории ППЭ. Во время экзамена участники экзаменов могут выходить из аудитории и перемещаться по ППЭ в сопровождении одного из организаторов.  </a:t>
          </a:r>
        </a:p>
      </dgm:t>
    </dgm:pt>
    <dgm:pt modelId="{A65AAB37-CF27-4219-89F2-A8B6DB7627C0}" type="parTrans" cxnId="{C0DB594A-1326-484F-99D3-A0C8B85643D2}">
      <dgm:prSet/>
      <dgm:spPr/>
      <dgm:t>
        <a:bodyPr/>
        <a:lstStyle/>
        <a:p>
          <a:endParaRPr lang="ru-RU" dirty="0"/>
        </a:p>
      </dgm:t>
    </dgm:pt>
    <dgm:pt modelId="{F2BE9FB0-7F0F-41FD-AEC7-8BDF1392E464}" type="sibTrans" cxnId="{C0DB594A-1326-484F-99D3-A0C8B85643D2}">
      <dgm:prSet/>
      <dgm:spPr/>
      <dgm:t>
        <a:bodyPr/>
        <a:lstStyle/>
        <a:p>
          <a:endParaRPr lang="ru-RU"/>
        </a:p>
      </dgm:t>
    </dgm:pt>
    <dgm:pt modelId="{13EB1E1C-B889-4AF0-8FB4-076B278833A6}">
      <dgm:prSet phldrT="[Текст]" custT="1"/>
      <dgm:spPr/>
      <dgm:t>
        <a:bodyPr/>
        <a:lstStyle/>
        <a:p>
          <a:pPr algn="l"/>
          <a:r>
            <a:rPr lang="ru-RU" sz="1300" b="1" dirty="0">
              <a:solidFill>
                <a:srgbClr val="FF0000"/>
              </a:solidFill>
              <a:latin typeface="PT Astra Serif" pitchFamily="18" charset="-52"/>
              <a:ea typeface="PT Astra Serif" pitchFamily="18" charset="-52"/>
            </a:rPr>
            <a:t>При выходе из аудитории участники экзаменов оставляют экзаменационные материалы и черновики на рабочем столе.</a:t>
          </a:r>
          <a:r>
            <a:rPr lang="ru-RU" sz="1300" b="1" dirty="0">
              <a:solidFill>
                <a:schemeClr val="tx2"/>
              </a:solidFill>
              <a:latin typeface="PT Astra Serif" pitchFamily="18" charset="-52"/>
              <a:ea typeface="PT Astra Serif" pitchFamily="18" charset="-52"/>
            </a:rPr>
            <a:t> Организатор проверяет комплектность оставленных участником экзамена экзаменационных материалов и черновиков, фиксирует время выхода указанного участника экзамена из аудитории и продолжительность отсутствия его в аудитории в </a:t>
          </a:r>
          <a:r>
            <a:rPr lang="ru-RU" sz="1400" b="1" dirty="0">
              <a:solidFill>
                <a:schemeClr val="tx2"/>
              </a:solidFill>
              <a:latin typeface="PT Astra Serif" pitchFamily="18" charset="-52"/>
              <a:ea typeface="PT Astra Serif" pitchFamily="18" charset="-52"/>
            </a:rPr>
            <a:t>соответствующей ведомости</a:t>
          </a:r>
        </a:p>
      </dgm:t>
    </dgm:pt>
    <dgm:pt modelId="{D3F6D144-ED20-4521-8AEE-09AF1497233B}" type="parTrans" cxnId="{3DD4E035-165A-44E3-B015-9B3C772C8701}">
      <dgm:prSet/>
      <dgm:spPr/>
      <dgm:t>
        <a:bodyPr/>
        <a:lstStyle/>
        <a:p>
          <a:endParaRPr lang="ru-RU" dirty="0"/>
        </a:p>
      </dgm:t>
    </dgm:pt>
    <dgm:pt modelId="{39EF7C71-9E4B-441B-B2F4-D1375F6BDB3A}" type="sibTrans" cxnId="{3DD4E035-165A-44E3-B015-9B3C772C8701}">
      <dgm:prSet/>
      <dgm:spPr/>
      <dgm:t>
        <a:bodyPr/>
        <a:lstStyle/>
        <a:p>
          <a:endParaRPr lang="ru-RU"/>
        </a:p>
      </dgm:t>
    </dgm:pt>
    <dgm:pt modelId="{013710DA-A341-4688-805E-848F427154CB}" type="pres">
      <dgm:prSet presAssocID="{F866BE9C-3F9D-483B-90EF-75AE0CD6236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292E0E7-F171-4A17-ACD0-C7794F8D2C1A}" type="pres">
      <dgm:prSet presAssocID="{90C61B58-8EDE-472B-95BB-8F4954B5ED6C}" presName="root" presStyleCnt="0"/>
      <dgm:spPr/>
    </dgm:pt>
    <dgm:pt modelId="{258A938D-30DE-4DFA-82D5-182104C4AE39}" type="pres">
      <dgm:prSet presAssocID="{90C61B58-8EDE-472B-95BB-8F4954B5ED6C}" presName="rootComposite" presStyleCnt="0"/>
      <dgm:spPr/>
    </dgm:pt>
    <dgm:pt modelId="{33D5E1C3-D049-4FA3-89FD-7356B76FA5E8}" type="pres">
      <dgm:prSet presAssocID="{90C61B58-8EDE-472B-95BB-8F4954B5ED6C}" presName="rootText" presStyleLbl="node1" presStyleIdx="0" presStyleCnt="1" custScaleX="667756" custScaleY="132740"/>
      <dgm:spPr/>
      <dgm:t>
        <a:bodyPr/>
        <a:lstStyle/>
        <a:p>
          <a:endParaRPr lang="ru-RU"/>
        </a:p>
      </dgm:t>
    </dgm:pt>
    <dgm:pt modelId="{65F154ED-C582-42B1-AD60-CCA24C5FD625}" type="pres">
      <dgm:prSet presAssocID="{90C61B58-8EDE-472B-95BB-8F4954B5ED6C}" presName="rootConnector" presStyleLbl="node1" presStyleIdx="0" presStyleCnt="1"/>
      <dgm:spPr/>
      <dgm:t>
        <a:bodyPr/>
        <a:lstStyle/>
        <a:p>
          <a:endParaRPr lang="ru-RU"/>
        </a:p>
      </dgm:t>
    </dgm:pt>
    <dgm:pt modelId="{C985F295-ABF0-4EB9-AB67-E1E2BAC9D892}" type="pres">
      <dgm:prSet presAssocID="{90C61B58-8EDE-472B-95BB-8F4954B5ED6C}" presName="childShape" presStyleCnt="0"/>
      <dgm:spPr/>
    </dgm:pt>
    <dgm:pt modelId="{376622D3-B23A-4F85-8BDF-1344308D914C}" type="pres">
      <dgm:prSet presAssocID="{A65AAB37-CF27-4219-89F2-A8B6DB7627C0}" presName="Name13" presStyleLbl="parChTrans1D2" presStyleIdx="0" presStyleCnt="2"/>
      <dgm:spPr/>
      <dgm:t>
        <a:bodyPr/>
        <a:lstStyle/>
        <a:p>
          <a:endParaRPr lang="ru-RU"/>
        </a:p>
      </dgm:t>
    </dgm:pt>
    <dgm:pt modelId="{5F995F6A-E0DC-4CD5-85DA-1AC6AC336107}" type="pres">
      <dgm:prSet presAssocID="{FE49CD56-5245-4034-A47A-ED837710777F}" presName="childText" presStyleLbl="bgAcc1" presStyleIdx="0" presStyleCnt="2" custScaleX="797295" custScaleY="5311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3A0647-F31B-4F7F-87FA-3A081910B43B}" type="pres">
      <dgm:prSet presAssocID="{D3F6D144-ED20-4521-8AEE-09AF1497233B}" presName="Name13" presStyleLbl="parChTrans1D2" presStyleIdx="1" presStyleCnt="2"/>
      <dgm:spPr/>
      <dgm:t>
        <a:bodyPr/>
        <a:lstStyle/>
        <a:p>
          <a:endParaRPr lang="ru-RU"/>
        </a:p>
      </dgm:t>
    </dgm:pt>
    <dgm:pt modelId="{FEA8321A-D714-445C-9BF4-55F960EBE358}" type="pres">
      <dgm:prSet presAssocID="{13EB1E1C-B889-4AF0-8FB4-076B278833A6}" presName="childText" presStyleLbl="bgAcc1" presStyleIdx="1" presStyleCnt="2" custScaleX="817180" custScaleY="6639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D4E035-165A-44E3-B015-9B3C772C8701}" srcId="{90C61B58-8EDE-472B-95BB-8F4954B5ED6C}" destId="{13EB1E1C-B889-4AF0-8FB4-076B278833A6}" srcOrd="1" destOrd="0" parTransId="{D3F6D144-ED20-4521-8AEE-09AF1497233B}" sibTransId="{39EF7C71-9E4B-441B-B2F4-D1375F6BDB3A}"/>
    <dgm:cxn modelId="{5F815D60-8639-4006-8536-2A0DD51A8FE1}" type="presOf" srcId="{90C61B58-8EDE-472B-95BB-8F4954B5ED6C}" destId="{65F154ED-C582-42B1-AD60-CCA24C5FD625}" srcOrd="1" destOrd="0" presId="urn:microsoft.com/office/officeart/2005/8/layout/hierarchy3"/>
    <dgm:cxn modelId="{FC4A3C9A-076A-4B32-A94C-530E5625D3D9}" type="presOf" srcId="{90C61B58-8EDE-472B-95BB-8F4954B5ED6C}" destId="{33D5E1C3-D049-4FA3-89FD-7356B76FA5E8}" srcOrd="0" destOrd="0" presId="urn:microsoft.com/office/officeart/2005/8/layout/hierarchy3"/>
    <dgm:cxn modelId="{51C03B80-C41B-4822-83CB-5E214D377035}" type="presOf" srcId="{F866BE9C-3F9D-483B-90EF-75AE0CD62368}" destId="{013710DA-A341-4688-805E-848F427154CB}" srcOrd="0" destOrd="0" presId="urn:microsoft.com/office/officeart/2005/8/layout/hierarchy3"/>
    <dgm:cxn modelId="{2719F13A-1BE9-4E89-8355-F17ACA792182}" srcId="{F866BE9C-3F9D-483B-90EF-75AE0CD62368}" destId="{90C61B58-8EDE-472B-95BB-8F4954B5ED6C}" srcOrd="0" destOrd="0" parTransId="{B2BD038E-5171-4A78-A2C5-2A29C01197E5}" sibTransId="{514C42AF-E369-462A-A141-C84BFD58B41E}"/>
    <dgm:cxn modelId="{BB999FF2-4E9A-4B71-A70A-7E5C4548FD9C}" type="presOf" srcId="{A65AAB37-CF27-4219-89F2-A8B6DB7627C0}" destId="{376622D3-B23A-4F85-8BDF-1344308D914C}" srcOrd="0" destOrd="0" presId="urn:microsoft.com/office/officeart/2005/8/layout/hierarchy3"/>
    <dgm:cxn modelId="{128341B6-E3CA-44F9-85F6-C95CD0BD4762}" type="presOf" srcId="{13EB1E1C-B889-4AF0-8FB4-076B278833A6}" destId="{FEA8321A-D714-445C-9BF4-55F960EBE358}" srcOrd="0" destOrd="0" presId="urn:microsoft.com/office/officeart/2005/8/layout/hierarchy3"/>
    <dgm:cxn modelId="{4A297863-C506-4309-AB62-56463DAA9B88}" type="presOf" srcId="{D3F6D144-ED20-4521-8AEE-09AF1497233B}" destId="{183A0647-F31B-4F7F-87FA-3A081910B43B}" srcOrd="0" destOrd="0" presId="urn:microsoft.com/office/officeart/2005/8/layout/hierarchy3"/>
    <dgm:cxn modelId="{C0DB594A-1326-484F-99D3-A0C8B85643D2}" srcId="{90C61B58-8EDE-472B-95BB-8F4954B5ED6C}" destId="{FE49CD56-5245-4034-A47A-ED837710777F}" srcOrd="0" destOrd="0" parTransId="{A65AAB37-CF27-4219-89F2-A8B6DB7627C0}" sibTransId="{F2BE9FB0-7F0F-41FD-AEC7-8BDF1392E464}"/>
    <dgm:cxn modelId="{D93E5444-ECD8-4959-B152-094C4916CD32}" type="presOf" srcId="{FE49CD56-5245-4034-A47A-ED837710777F}" destId="{5F995F6A-E0DC-4CD5-85DA-1AC6AC336107}" srcOrd="0" destOrd="0" presId="urn:microsoft.com/office/officeart/2005/8/layout/hierarchy3"/>
    <dgm:cxn modelId="{B9853390-E09B-441B-9AD2-52ACDBE0F036}" type="presParOf" srcId="{013710DA-A341-4688-805E-848F427154CB}" destId="{A292E0E7-F171-4A17-ACD0-C7794F8D2C1A}" srcOrd="0" destOrd="0" presId="urn:microsoft.com/office/officeart/2005/8/layout/hierarchy3"/>
    <dgm:cxn modelId="{E18E51DD-0EA8-4F6E-AA88-4A3F1BC2F438}" type="presParOf" srcId="{A292E0E7-F171-4A17-ACD0-C7794F8D2C1A}" destId="{258A938D-30DE-4DFA-82D5-182104C4AE39}" srcOrd="0" destOrd="0" presId="urn:microsoft.com/office/officeart/2005/8/layout/hierarchy3"/>
    <dgm:cxn modelId="{09CD08D4-F4C2-46BF-B0A8-17F29ADB299C}" type="presParOf" srcId="{258A938D-30DE-4DFA-82D5-182104C4AE39}" destId="{33D5E1C3-D049-4FA3-89FD-7356B76FA5E8}" srcOrd="0" destOrd="0" presId="urn:microsoft.com/office/officeart/2005/8/layout/hierarchy3"/>
    <dgm:cxn modelId="{BD60A5FF-2FD2-41CA-BBE8-EC3BF83C1A56}" type="presParOf" srcId="{258A938D-30DE-4DFA-82D5-182104C4AE39}" destId="{65F154ED-C582-42B1-AD60-CCA24C5FD625}" srcOrd="1" destOrd="0" presId="urn:microsoft.com/office/officeart/2005/8/layout/hierarchy3"/>
    <dgm:cxn modelId="{0B5EC0F0-3C43-40CB-88E8-FFE382D65339}" type="presParOf" srcId="{A292E0E7-F171-4A17-ACD0-C7794F8D2C1A}" destId="{C985F295-ABF0-4EB9-AB67-E1E2BAC9D892}" srcOrd="1" destOrd="0" presId="urn:microsoft.com/office/officeart/2005/8/layout/hierarchy3"/>
    <dgm:cxn modelId="{0438598A-A05D-4C5F-8B2F-DEFF5412C772}" type="presParOf" srcId="{C985F295-ABF0-4EB9-AB67-E1E2BAC9D892}" destId="{376622D3-B23A-4F85-8BDF-1344308D914C}" srcOrd="0" destOrd="0" presId="urn:microsoft.com/office/officeart/2005/8/layout/hierarchy3"/>
    <dgm:cxn modelId="{B9224C33-F27D-4C82-9908-61BFC9979B2C}" type="presParOf" srcId="{C985F295-ABF0-4EB9-AB67-E1E2BAC9D892}" destId="{5F995F6A-E0DC-4CD5-85DA-1AC6AC336107}" srcOrd="1" destOrd="0" presId="urn:microsoft.com/office/officeart/2005/8/layout/hierarchy3"/>
    <dgm:cxn modelId="{3BC5B0D0-C32E-4241-B60C-7F66701A2799}" type="presParOf" srcId="{C985F295-ABF0-4EB9-AB67-E1E2BAC9D892}" destId="{183A0647-F31B-4F7F-87FA-3A081910B43B}" srcOrd="2" destOrd="0" presId="urn:microsoft.com/office/officeart/2005/8/layout/hierarchy3"/>
    <dgm:cxn modelId="{B400F47D-6381-42CD-A2CE-ADED4EC09664}" type="presParOf" srcId="{C985F295-ABF0-4EB9-AB67-E1E2BAC9D892}" destId="{FEA8321A-D714-445C-9BF4-55F960EBE358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15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DF41BB6-C864-4D04-8710-ADB6C77E85E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4C1968-4D4E-4595-8756-49283A616D00}">
      <dgm:prSet phldrT="[Текст]" custT="1"/>
      <dgm:spPr/>
      <dgm:t>
        <a:bodyPr/>
        <a:lstStyle/>
        <a:p>
          <a:r>
            <a:rPr lang="ru-RU" sz="1400" b="1" dirty="0">
              <a:latin typeface="PT Astra Serif"/>
            </a:rPr>
            <a:t>Руководитель ОО, в помещениях которой организован ППЭ</a:t>
          </a:r>
        </a:p>
      </dgm:t>
    </dgm:pt>
    <dgm:pt modelId="{AE315F84-5800-4676-90C7-66FB2943D08A}" type="parTrans" cxnId="{7432569B-43DE-42F8-ACE1-965B06EC8B0A}">
      <dgm:prSet/>
      <dgm:spPr/>
      <dgm:t>
        <a:bodyPr/>
        <a:lstStyle/>
        <a:p>
          <a:endParaRPr lang="ru-RU"/>
        </a:p>
      </dgm:t>
    </dgm:pt>
    <dgm:pt modelId="{EAD875C0-3902-48D4-B28A-2DD5E82E6FFF}" type="sibTrans" cxnId="{7432569B-43DE-42F8-ACE1-965B06EC8B0A}">
      <dgm:prSet/>
      <dgm:spPr/>
      <dgm:t>
        <a:bodyPr/>
        <a:lstStyle/>
        <a:p>
          <a:endParaRPr lang="ru-RU" dirty="0"/>
        </a:p>
      </dgm:t>
    </dgm:pt>
    <dgm:pt modelId="{3C48A51D-2E92-4978-9F55-E082BB3D0D18}">
      <dgm:prSet phldrT="[Текст]" custT="1"/>
      <dgm:spPr/>
      <dgm:t>
        <a:bodyPr/>
        <a:lstStyle/>
        <a:p>
          <a:r>
            <a:rPr lang="ru-RU" sz="1400" b="1" dirty="0">
              <a:latin typeface="PT Astra Serif"/>
            </a:rPr>
            <a:t>Руководитель ППЭ</a:t>
          </a:r>
        </a:p>
      </dgm:t>
    </dgm:pt>
    <dgm:pt modelId="{FC7A7956-2125-4284-A080-A381F698E5E8}" type="parTrans" cxnId="{CB3A3F56-4D78-492F-952D-6D265D86E650}">
      <dgm:prSet/>
      <dgm:spPr/>
      <dgm:t>
        <a:bodyPr/>
        <a:lstStyle/>
        <a:p>
          <a:endParaRPr lang="ru-RU"/>
        </a:p>
      </dgm:t>
    </dgm:pt>
    <dgm:pt modelId="{D46A755C-E7A2-464A-A728-992C29A85FAA}" type="sibTrans" cxnId="{CB3A3F56-4D78-492F-952D-6D265D86E650}">
      <dgm:prSet/>
      <dgm:spPr/>
      <dgm:t>
        <a:bodyPr/>
        <a:lstStyle/>
        <a:p>
          <a:endParaRPr lang="ru-RU"/>
        </a:p>
      </dgm:t>
    </dgm:pt>
    <dgm:pt modelId="{7A655604-8296-4752-86ED-B4CA6DAB41EB}">
      <dgm:prSet phldrT="[Текст]" custT="1"/>
      <dgm:spPr/>
      <dgm:t>
        <a:bodyPr/>
        <a:lstStyle/>
        <a:p>
          <a:r>
            <a:rPr lang="ru-RU" sz="1400" b="1" dirty="0">
              <a:latin typeface="PT Astra Serif"/>
            </a:rPr>
            <a:t>Члены ГЭК</a:t>
          </a:r>
        </a:p>
      </dgm:t>
    </dgm:pt>
    <dgm:pt modelId="{CCFD9852-933C-436C-A3CE-5E2F5D08A790}" type="parTrans" cxnId="{BCE58AB2-5EDF-41EA-8237-926F66FBBE13}">
      <dgm:prSet/>
      <dgm:spPr/>
      <dgm:t>
        <a:bodyPr/>
        <a:lstStyle/>
        <a:p>
          <a:endParaRPr lang="ru-RU"/>
        </a:p>
      </dgm:t>
    </dgm:pt>
    <dgm:pt modelId="{81261395-14D4-4E24-A2A1-80DA38ECFEA4}" type="sibTrans" cxnId="{BCE58AB2-5EDF-41EA-8237-926F66FBBE13}">
      <dgm:prSet/>
      <dgm:spPr/>
      <dgm:t>
        <a:bodyPr/>
        <a:lstStyle/>
        <a:p>
          <a:endParaRPr lang="ru-RU"/>
        </a:p>
      </dgm:t>
    </dgm:pt>
    <dgm:pt modelId="{B607D4F4-8290-4604-9672-583E31AB8966}">
      <dgm:prSet phldrT="[Текст]" custT="1"/>
      <dgm:spPr/>
      <dgm:t>
        <a:bodyPr/>
        <a:lstStyle/>
        <a:p>
          <a:r>
            <a:rPr lang="ru-RU" sz="1400" b="1" dirty="0">
              <a:latin typeface="PT Astra Serif"/>
            </a:rPr>
            <a:t>Технические специалисты</a:t>
          </a:r>
        </a:p>
      </dgm:t>
    </dgm:pt>
    <dgm:pt modelId="{0E1F3EFF-9A87-4928-B863-8EDE852BB40B}" type="parTrans" cxnId="{BFA469A1-85A0-4541-B04A-4F90E153CC21}">
      <dgm:prSet/>
      <dgm:spPr/>
      <dgm:t>
        <a:bodyPr/>
        <a:lstStyle/>
        <a:p>
          <a:endParaRPr lang="ru-RU"/>
        </a:p>
      </dgm:t>
    </dgm:pt>
    <dgm:pt modelId="{BF942EBA-5925-49E4-9E96-2D310468B654}" type="sibTrans" cxnId="{BFA469A1-85A0-4541-B04A-4F90E153CC21}">
      <dgm:prSet/>
      <dgm:spPr/>
      <dgm:t>
        <a:bodyPr/>
        <a:lstStyle/>
        <a:p>
          <a:endParaRPr lang="ru-RU"/>
        </a:p>
      </dgm:t>
    </dgm:pt>
    <dgm:pt modelId="{24BAB719-0B63-4151-A729-9FD1FDD6826E}">
      <dgm:prSet phldrT="[Текст]" custT="1"/>
      <dgm:spPr/>
      <dgm:t>
        <a:bodyPr/>
        <a:lstStyle/>
        <a:p>
          <a:r>
            <a:rPr lang="ru-RU" sz="1400" b="1" dirty="0">
              <a:latin typeface="PT Astra Serif"/>
            </a:rPr>
            <a:t>Сотрудники, осуществляющие охрану </a:t>
          </a:r>
          <a:r>
            <a:rPr lang="ru-RU" sz="1400" b="1" dirty="0" smtClean="0">
              <a:latin typeface="PT Astra Serif"/>
            </a:rPr>
            <a:t>правопорядка, </a:t>
          </a:r>
          <a:r>
            <a:rPr lang="ru-RU" sz="1400" b="1" dirty="0">
              <a:latin typeface="PT Astra Serif"/>
            </a:rPr>
            <a:t>и  (или)  сотрудники полиции</a:t>
          </a:r>
        </a:p>
      </dgm:t>
    </dgm:pt>
    <dgm:pt modelId="{0A68D3C2-564B-420C-96AA-24BD26AE057B}" type="parTrans" cxnId="{E08A3E80-85FD-4E5A-B1FF-1091F73C9451}">
      <dgm:prSet/>
      <dgm:spPr/>
      <dgm:t>
        <a:bodyPr/>
        <a:lstStyle/>
        <a:p>
          <a:endParaRPr lang="ru-RU"/>
        </a:p>
      </dgm:t>
    </dgm:pt>
    <dgm:pt modelId="{9056B1A3-987C-41BF-AB34-00D40CA1F53C}" type="sibTrans" cxnId="{E08A3E80-85FD-4E5A-B1FF-1091F73C9451}">
      <dgm:prSet/>
      <dgm:spPr/>
      <dgm:t>
        <a:bodyPr/>
        <a:lstStyle/>
        <a:p>
          <a:endParaRPr lang="ru-RU"/>
        </a:p>
      </dgm:t>
    </dgm:pt>
    <dgm:pt modelId="{9462D770-A115-4B67-A6AE-F8A55529B60A}">
      <dgm:prSet phldrT="[Текст]" custT="1"/>
      <dgm:spPr/>
      <dgm:t>
        <a:bodyPr/>
        <a:lstStyle/>
        <a:p>
          <a:r>
            <a:rPr lang="ru-RU" sz="1400" b="1" dirty="0">
              <a:latin typeface="PT Astra Serif"/>
            </a:rPr>
            <a:t>  Аккредитованные представители СМИ, общественные                   наблюдатели</a:t>
          </a:r>
        </a:p>
      </dgm:t>
    </dgm:pt>
    <dgm:pt modelId="{CC51029A-CD10-486E-9CA6-55CF2CE3D5D5}" type="parTrans" cxnId="{A019D3B5-9342-4BD9-AEC8-CA7ACD21E7D7}">
      <dgm:prSet/>
      <dgm:spPr/>
      <dgm:t>
        <a:bodyPr/>
        <a:lstStyle/>
        <a:p>
          <a:endParaRPr lang="ru-RU"/>
        </a:p>
      </dgm:t>
    </dgm:pt>
    <dgm:pt modelId="{5302C123-C2CD-4CE4-A91C-AFAB0AEF3774}" type="sibTrans" cxnId="{A019D3B5-9342-4BD9-AEC8-CA7ACD21E7D7}">
      <dgm:prSet/>
      <dgm:spPr/>
      <dgm:t>
        <a:bodyPr/>
        <a:lstStyle/>
        <a:p>
          <a:endParaRPr lang="ru-RU"/>
        </a:p>
      </dgm:t>
    </dgm:pt>
    <dgm:pt modelId="{A355828A-02B9-4E92-A589-EEC5BDC5A3EE}">
      <dgm:prSet phldrT="[Текст]" custT="1"/>
      <dgm:spPr/>
      <dgm:t>
        <a:bodyPr/>
        <a:lstStyle/>
        <a:p>
          <a:r>
            <a:rPr lang="ru-RU" sz="1400" b="1" dirty="0">
              <a:latin typeface="PT Astra Serif"/>
            </a:rPr>
            <a:t>   Должностные лица Рособрнадзора, должностные лица ОИВ</a:t>
          </a:r>
        </a:p>
      </dgm:t>
    </dgm:pt>
    <dgm:pt modelId="{7BAD21FD-4BA6-4ED9-9849-68115054D6FB}" type="parTrans" cxnId="{F8C4367C-E40F-4C92-8022-05BB0BC4DA4F}">
      <dgm:prSet/>
      <dgm:spPr/>
      <dgm:t>
        <a:bodyPr/>
        <a:lstStyle/>
        <a:p>
          <a:endParaRPr lang="ru-RU"/>
        </a:p>
      </dgm:t>
    </dgm:pt>
    <dgm:pt modelId="{DF30F296-7601-4C34-881C-CBADE025C62A}" type="sibTrans" cxnId="{F8C4367C-E40F-4C92-8022-05BB0BC4DA4F}">
      <dgm:prSet/>
      <dgm:spPr/>
      <dgm:t>
        <a:bodyPr/>
        <a:lstStyle/>
        <a:p>
          <a:endParaRPr lang="ru-RU"/>
        </a:p>
      </dgm:t>
    </dgm:pt>
    <dgm:pt modelId="{E24CBD22-7290-43A6-9D9D-5CE33677964D}">
      <dgm:prSet phldrT="[Текст]"/>
      <dgm:spPr/>
      <dgm:t>
        <a:bodyPr/>
        <a:lstStyle/>
        <a:p>
          <a:endParaRPr lang="ru-RU" dirty="0"/>
        </a:p>
      </dgm:t>
    </dgm:pt>
    <dgm:pt modelId="{1B33631F-9C14-417C-B2B2-1D53AA370B39}" type="parTrans" cxnId="{9711550E-887B-45BC-9830-BA34B8DA2FA0}">
      <dgm:prSet/>
      <dgm:spPr/>
      <dgm:t>
        <a:bodyPr/>
        <a:lstStyle/>
        <a:p>
          <a:endParaRPr lang="ru-RU"/>
        </a:p>
      </dgm:t>
    </dgm:pt>
    <dgm:pt modelId="{9331E603-C989-429D-B93E-46B01673B1B6}" type="sibTrans" cxnId="{9711550E-887B-45BC-9830-BA34B8DA2FA0}">
      <dgm:prSet/>
      <dgm:spPr/>
      <dgm:t>
        <a:bodyPr/>
        <a:lstStyle/>
        <a:p>
          <a:endParaRPr lang="ru-RU"/>
        </a:p>
      </dgm:t>
    </dgm:pt>
    <dgm:pt modelId="{8BE44432-94C4-45D2-ACC6-14F8D1F251D5}">
      <dgm:prSet phldrT="[Текст]"/>
      <dgm:spPr/>
      <dgm:t>
        <a:bodyPr/>
        <a:lstStyle/>
        <a:p>
          <a:endParaRPr lang="ru-RU" dirty="0"/>
        </a:p>
      </dgm:t>
    </dgm:pt>
    <dgm:pt modelId="{A97137AC-AB7D-4CBB-97C1-273E67FFD71A}" type="parTrans" cxnId="{EB45689D-3EBC-4666-90E2-F90883B98C16}">
      <dgm:prSet/>
      <dgm:spPr/>
      <dgm:t>
        <a:bodyPr/>
        <a:lstStyle/>
        <a:p>
          <a:endParaRPr lang="ru-RU"/>
        </a:p>
      </dgm:t>
    </dgm:pt>
    <dgm:pt modelId="{22FCF3FF-FA07-4EDE-81EC-FFD30943DF1F}" type="sibTrans" cxnId="{EB45689D-3EBC-4666-90E2-F90883B98C16}">
      <dgm:prSet/>
      <dgm:spPr/>
      <dgm:t>
        <a:bodyPr/>
        <a:lstStyle/>
        <a:p>
          <a:endParaRPr lang="ru-RU"/>
        </a:p>
      </dgm:t>
    </dgm:pt>
    <dgm:pt modelId="{F74AFBFC-BD5F-45B5-B4F7-9ED7991E65C4}" type="pres">
      <dgm:prSet presAssocID="{5DF41BB6-C864-4D04-8710-ADB6C77E85E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670E26C-028C-41F0-868E-6658C92E63FF}" type="pres">
      <dgm:prSet presAssocID="{5DF41BB6-C864-4D04-8710-ADB6C77E85E3}" presName="Name1" presStyleCnt="0"/>
      <dgm:spPr/>
    </dgm:pt>
    <dgm:pt modelId="{E6BF5068-9095-4C6D-A88C-CE37E619F1E9}" type="pres">
      <dgm:prSet presAssocID="{5DF41BB6-C864-4D04-8710-ADB6C77E85E3}" presName="cycle" presStyleCnt="0"/>
      <dgm:spPr/>
    </dgm:pt>
    <dgm:pt modelId="{5BC4AF0D-36B1-4EA8-B855-43A68C14931E}" type="pres">
      <dgm:prSet presAssocID="{5DF41BB6-C864-4D04-8710-ADB6C77E85E3}" presName="srcNode" presStyleLbl="node1" presStyleIdx="0" presStyleCnt="7"/>
      <dgm:spPr/>
    </dgm:pt>
    <dgm:pt modelId="{7CB9FA1C-B9FD-4543-AA91-6D2E6677D060}" type="pres">
      <dgm:prSet presAssocID="{5DF41BB6-C864-4D04-8710-ADB6C77E85E3}" presName="conn" presStyleLbl="parChTrans1D2" presStyleIdx="0" presStyleCnt="1"/>
      <dgm:spPr/>
      <dgm:t>
        <a:bodyPr/>
        <a:lstStyle/>
        <a:p>
          <a:endParaRPr lang="ru-RU"/>
        </a:p>
      </dgm:t>
    </dgm:pt>
    <dgm:pt modelId="{BB26A6D8-E080-4E3C-B112-9698CE218458}" type="pres">
      <dgm:prSet presAssocID="{5DF41BB6-C864-4D04-8710-ADB6C77E85E3}" presName="extraNode" presStyleLbl="node1" presStyleIdx="0" presStyleCnt="7"/>
      <dgm:spPr/>
    </dgm:pt>
    <dgm:pt modelId="{C1A00057-4207-408E-AAC1-24431BEBA5FC}" type="pres">
      <dgm:prSet presAssocID="{5DF41BB6-C864-4D04-8710-ADB6C77E85E3}" presName="dstNode" presStyleLbl="node1" presStyleIdx="0" presStyleCnt="7"/>
      <dgm:spPr/>
    </dgm:pt>
    <dgm:pt modelId="{78D9BB67-05D5-456A-9F6D-EA4915D01E7F}" type="pres">
      <dgm:prSet presAssocID="{D04C1968-4D4E-4595-8756-49283A616D00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704030-2CA4-4FCE-90DA-3831D0511573}" type="pres">
      <dgm:prSet presAssocID="{D04C1968-4D4E-4595-8756-49283A616D00}" presName="accent_1" presStyleCnt="0"/>
      <dgm:spPr/>
    </dgm:pt>
    <dgm:pt modelId="{1D79228E-1FBA-4706-B8AC-60030CAEA36E}" type="pres">
      <dgm:prSet presAssocID="{D04C1968-4D4E-4595-8756-49283A616D00}" presName="accentRepeatNode" presStyleLbl="solidFgAcc1" presStyleIdx="0" presStyleCnt="7"/>
      <dgm:spPr/>
    </dgm:pt>
    <dgm:pt modelId="{E90664EF-4CE9-4A84-B43A-F5652FA402E0}" type="pres">
      <dgm:prSet presAssocID="{3C48A51D-2E92-4978-9F55-E082BB3D0D18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78ADAA-7A64-4738-922F-08065CE51353}" type="pres">
      <dgm:prSet presAssocID="{3C48A51D-2E92-4978-9F55-E082BB3D0D18}" presName="accent_2" presStyleCnt="0"/>
      <dgm:spPr/>
    </dgm:pt>
    <dgm:pt modelId="{9FB92215-19DB-411A-8E20-60C0049C4782}" type="pres">
      <dgm:prSet presAssocID="{3C48A51D-2E92-4978-9F55-E082BB3D0D18}" presName="accentRepeatNode" presStyleLbl="solidFgAcc1" presStyleIdx="1" presStyleCnt="7"/>
      <dgm:spPr/>
    </dgm:pt>
    <dgm:pt modelId="{4F81BA72-A754-45E2-B0A6-00751CA7118D}" type="pres">
      <dgm:prSet presAssocID="{7A655604-8296-4752-86ED-B4CA6DAB41EB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5F6546-FE18-43CF-8B41-734669A5C702}" type="pres">
      <dgm:prSet presAssocID="{7A655604-8296-4752-86ED-B4CA6DAB41EB}" presName="accent_3" presStyleCnt="0"/>
      <dgm:spPr/>
    </dgm:pt>
    <dgm:pt modelId="{DC0CA327-E44B-4E59-806F-84EB83E124EA}" type="pres">
      <dgm:prSet presAssocID="{7A655604-8296-4752-86ED-B4CA6DAB41EB}" presName="accentRepeatNode" presStyleLbl="solidFgAcc1" presStyleIdx="2" presStyleCnt="7"/>
      <dgm:spPr/>
    </dgm:pt>
    <dgm:pt modelId="{C4756AEE-FCED-4C5E-A46B-D2446CDFF742}" type="pres">
      <dgm:prSet presAssocID="{B607D4F4-8290-4604-9672-583E31AB8966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CEC643-A6EA-40DF-B0AD-770E26EF0D59}" type="pres">
      <dgm:prSet presAssocID="{B607D4F4-8290-4604-9672-583E31AB8966}" presName="accent_4" presStyleCnt="0"/>
      <dgm:spPr/>
    </dgm:pt>
    <dgm:pt modelId="{38CD21EE-B0FF-44B6-83E9-BD1325A1944B}" type="pres">
      <dgm:prSet presAssocID="{B607D4F4-8290-4604-9672-583E31AB8966}" presName="accentRepeatNode" presStyleLbl="solidFgAcc1" presStyleIdx="3" presStyleCnt="7"/>
      <dgm:spPr/>
    </dgm:pt>
    <dgm:pt modelId="{548BD926-909E-49D6-9D1C-0F2539A487D4}" type="pres">
      <dgm:prSet presAssocID="{24BAB719-0B63-4151-A729-9FD1FDD6826E}" presName="text_5" presStyleLbl="node1" presStyleIdx="4" presStyleCnt="7" custScaleX="102893" custScaleY="1165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9F7204-C60E-4D50-9570-8166A7BA9756}" type="pres">
      <dgm:prSet presAssocID="{24BAB719-0B63-4151-A729-9FD1FDD6826E}" presName="accent_5" presStyleCnt="0"/>
      <dgm:spPr/>
    </dgm:pt>
    <dgm:pt modelId="{5DC796BA-345C-450C-B6F8-35BC4149DB7E}" type="pres">
      <dgm:prSet presAssocID="{24BAB719-0B63-4151-A729-9FD1FDD6826E}" presName="accentRepeatNode" presStyleLbl="solidFgAcc1" presStyleIdx="4" presStyleCnt="7"/>
      <dgm:spPr/>
    </dgm:pt>
    <dgm:pt modelId="{9A23F055-06C0-415D-8923-07DA5F411FD7}" type="pres">
      <dgm:prSet presAssocID="{9462D770-A115-4B67-A6AE-F8A55529B60A}" presName="text_6" presStyleLbl="node1" presStyleIdx="5" presStyleCnt="7" custScaleX="103330" custScaleY="1281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D54997-A6AD-43BE-B250-6CAD529001A1}" type="pres">
      <dgm:prSet presAssocID="{9462D770-A115-4B67-A6AE-F8A55529B60A}" presName="accent_6" presStyleCnt="0"/>
      <dgm:spPr/>
    </dgm:pt>
    <dgm:pt modelId="{28048F95-CCAD-4562-82AC-8BB451BD0AD4}" type="pres">
      <dgm:prSet presAssocID="{9462D770-A115-4B67-A6AE-F8A55529B60A}" presName="accentRepeatNode" presStyleLbl="solidFgAcc1" presStyleIdx="5" presStyleCnt="7"/>
      <dgm:spPr/>
    </dgm:pt>
    <dgm:pt modelId="{270C138F-62E6-476C-A1CB-507610BDA809}" type="pres">
      <dgm:prSet presAssocID="{A355828A-02B9-4E92-A589-EEC5BDC5A3EE}" presName="text_7" presStyleLbl="node1" presStyleIdx="6" presStyleCnt="7" custScaleX="1032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4EAC3B-8443-4ECB-BC28-81970AD87CFC}" type="pres">
      <dgm:prSet presAssocID="{A355828A-02B9-4E92-A589-EEC5BDC5A3EE}" presName="accent_7" presStyleCnt="0"/>
      <dgm:spPr/>
    </dgm:pt>
    <dgm:pt modelId="{8DF5EA22-4D50-453E-94A6-7276B287F93B}" type="pres">
      <dgm:prSet presAssocID="{A355828A-02B9-4E92-A589-EEC5BDC5A3EE}" presName="accentRepeatNode" presStyleLbl="solidFgAcc1" presStyleIdx="6" presStyleCnt="7"/>
      <dgm:spPr/>
    </dgm:pt>
  </dgm:ptLst>
  <dgm:cxnLst>
    <dgm:cxn modelId="{A019D3B5-9342-4BD9-AEC8-CA7ACD21E7D7}" srcId="{5DF41BB6-C864-4D04-8710-ADB6C77E85E3}" destId="{9462D770-A115-4B67-A6AE-F8A55529B60A}" srcOrd="5" destOrd="0" parTransId="{CC51029A-CD10-486E-9CA6-55CF2CE3D5D5}" sibTransId="{5302C123-C2CD-4CE4-A91C-AFAB0AEF3774}"/>
    <dgm:cxn modelId="{955E2D7C-BF1B-4CF3-8475-99C3C98D60DF}" type="presOf" srcId="{9462D770-A115-4B67-A6AE-F8A55529B60A}" destId="{9A23F055-06C0-415D-8923-07DA5F411FD7}" srcOrd="0" destOrd="0" presId="urn:microsoft.com/office/officeart/2008/layout/VerticalCurvedList"/>
    <dgm:cxn modelId="{91377FBA-A036-468B-99C1-1142C5979B0D}" type="presOf" srcId="{A355828A-02B9-4E92-A589-EEC5BDC5A3EE}" destId="{270C138F-62E6-476C-A1CB-507610BDA809}" srcOrd="0" destOrd="0" presId="urn:microsoft.com/office/officeart/2008/layout/VerticalCurvedList"/>
    <dgm:cxn modelId="{EB45689D-3EBC-4666-90E2-F90883B98C16}" srcId="{5DF41BB6-C864-4D04-8710-ADB6C77E85E3}" destId="{8BE44432-94C4-45D2-ACC6-14F8D1F251D5}" srcOrd="7" destOrd="0" parTransId="{A97137AC-AB7D-4CBB-97C1-273E67FFD71A}" sibTransId="{22FCF3FF-FA07-4EDE-81EC-FFD30943DF1F}"/>
    <dgm:cxn modelId="{82E024F6-90C3-488E-8F25-6F89FA1F5BB1}" type="presOf" srcId="{B607D4F4-8290-4604-9672-583E31AB8966}" destId="{C4756AEE-FCED-4C5E-A46B-D2446CDFF742}" srcOrd="0" destOrd="0" presId="urn:microsoft.com/office/officeart/2008/layout/VerticalCurvedList"/>
    <dgm:cxn modelId="{3BDF0E60-8136-412C-94A6-E6C7FA706A04}" type="presOf" srcId="{D04C1968-4D4E-4595-8756-49283A616D00}" destId="{78D9BB67-05D5-456A-9F6D-EA4915D01E7F}" srcOrd="0" destOrd="0" presId="urn:microsoft.com/office/officeart/2008/layout/VerticalCurvedList"/>
    <dgm:cxn modelId="{0D2255FC-20A3-43E9-9F17-3382E6AB5595}" type="presOf" srcId="{5DF41BB6-C864-4D04-8710-ADB6C77E85E3}" destId="{F74AFBFC-BD5F-45B5-B4F7-9ED7991E65C4}" srcOrd="0" destOrd="0" presId="urn:microsoft.com/office/officeart/2008/layout/VerticalCurvedList"/>
    <dgm:cxn modelId="{F8C4367C-E40F-4C92-8022-05BB0BC4DA4F}" srcId="{5DF41BB6-C864-4D04-8710-ADB6C77E85E3}" destId="{A355828A-02B9-4E92-A589-EEC5BDC5A3EE}" srcOrd="6" destOrd="0" parTransId="{7BAD21FD-4BA6-4ED9-9849-68115054D6FB}" sibTransId="{DF30F296-7601-4C34-881C-CBADE025C62A}"/>
    <dgm:cxn modelId="{7BEDDCB4-E737-40AA-858E-C81C4492F597}" type="presOf" srcId="{24BAB719-0B63-4151-A729-9FD1FDD6826E}" destId="{548BD926-909E-49D6-9D1C-0F2539A487D4}" srcOrd="0" destOrd="0" presId="urn:microsoft.com/office/officeart/2008/layout/VerticalCurvedList"/>
    <dgm:cxn modelId="{C1DC2A82-35C0-4CE1-90AB-61418CCE467D}" type="presOf" srcId="{3C48A51D-2E92-4978-9F55-E082BB3D0D18}" destId="{E90664EF-4CE9-4A84-B43A-F5652FA402E0}" srcOrd="0" destOrd="0" presId="urn:microsoft.com/office/officeart/2008/layout/VerticalCurvedList"/>
    <dgm:cxn modelId="{CB3A3F56-4D78-492F-952D-6D265D86E650}" srcId="{5DF41BB6-C864-4D04-8710-ADB6C77E85E3}" destId="{3C48A51D-2E92-4978-9F55-E082BB3D0D18}" srcOrd="1" destOrd="0" parTransId="{FC7A7956-2125-4284-A080-A381F698E5E8}" sibTransId="{D46A755C-E7A2-464A-A728-992C29A85FAA}"/>
    <dgm:cxn modelId="{BFA469A1-85A0-4541-B04A-4F90E153CC21}" srcId="{5DF41BB6-C864-4D04-8710-ADB6C77E85E3}" destId="{B607D4F4-8290-4604-9672-583E31AB8966}" srcOrd="3" destOrd="0" parTransId="{0E1F3EFF-9A87-4928-B863-8EDE852BB40B}" sibTransId="{BF942EBA-5925-49E4-9E96-2D310468B654}"/>
    <dgm:cxn modelId="{7432569B-43DE-42F8-ACE1-965B06EC8B0A}" srcId="{5DF41BB6-C864-4D04-8710-ADB6C77E85E3}" destId="{D04C1968-4D4E-4595-8756-49283A616D00}" srcOrd="0" destOrd="0" parTransId="{AE315F84-5800-4676-90C7-66FB2943D08A}" sibTransId="{EAD875C0-3902-48D4-B28A-2DD5E82E6FFF}"/>
    <dgm:cxn modelId="{E08A3E80-85FD-4E5A-B1FF-1091F73C9451}" srcId="{5DF41BB6-C864-4D04-8710-ADB6C77E85E3}" destId="{24BAB719-0B63-4151-A729-9FD1FDD6826E}" srcOrd="4" destOrd="0" parTransId="{0A68D3C2-564B-420C-96AA-24BD26AE057B}" sibTransId="{9056B1A3-987C-41BF-AB34-00D40CA1F53C}"/>
    <dgm:cxn modelId="{5806D55F-72E0-45DF-B575-349E0495058C}" type="presOf" srcId="{7A655604-8296-4752-86ED-B4CA6DAB41EB}" destId="{4F81BA72-A754-45E2-B0A6-00751CA7118D}" srcOrd="0" destOrd="0" presId="urn:microsoft.com/office/officeart/2008/layout/VerticalCurvedList"/>
    <dgm:cxn modelId="{BCE58AB2-5EDF-41EA-8237-926F66FBBE13}" srcId="{5DF41BB6-C864-4D04-8710-ADB6C77E85E3}" destId="{7A655604-8296-4752-86ED-B4CA6DAB41EB}" srcOrd="2" destOrd="0" parTransId="{CCFD9852-933C-436C-A3CE-5E2F5D08A790}" sibTransId="{81261395-14D4-4E24-A2A1-80DA38ECFEA4}"/>
    <dgm:cxn modelId="{9711550E-887B-45BC-9830-BA34B8DA2FA0}" srcId="{5DF41BB6-C864-4D04-8710-ADB6C77E85E3}" destId="{E24CBD22-7290-43A6-9D9D-5CE33677964D}" srcOrd="8" destOrd="0" parTransId="{1B33631F-9C14-417C-B2B2-1D53AA370B39}" sibTransId="{9331E603-C989-429D-B93E-46B01673B1B6}"/>
    <dgm:cxn modelId="{27147471-3467-42DF-876F-13F6F74A450B}" type="presOf" srcId="{EAD875C0-3902-48D4-B28A-2DD5E82E6FFF}" destId="{7CB9FA1C-B9FD-4543-AA91-6D2E6677D060}" srcOrd="0" destOrd="0" presId="urn:microsoft.com/office/officeart/2008/layout/VerticalCurvedList"/>
    <dgm:cxn modelId="{01666EE2-6AE0-4011-94D7-75629FB6DEC3}" type="presParOf" srcId="{F74AFBFC-BD5F-45B5-B4F7-9ED7991E65C4}" destId="{6670E26C-028C-41F0-868E-6658C92E63FF}" srcOrd="0" destOrd="0" presId="urn:microsoft.com/office/officeart/2008/layout/VerticalCurvedList"/>
    <dgm:cxn modelId="{8C7E39EF-6737-4DE9-AD4A-D1BA465F8381}" type="presParOf" srcId="{6670E26C-028C-41F0-868E-6658C92E63FF}" destId="{E6BF5068-9095-4C6D-A88C-CE37E619F1E9}" srcOrd="0" destOrd="0" presId="urn:microsoft.com/office/officeart/2008/layout/VerticalCurvedList"/>
    <dgm:cxn modelId="{ECABDD0B-D8C6-46D2-A7D7-0B22BCA3785C}" type="presParOf" srcId="{E6BF5068-9095-4C6D-A88C-CE37E619F1E9}" destId="{5BC4AF0D-36B1-4EA8-B855-43A68C14931E}" srcOrd="0" destOrd="0" presId="urn:microsoft.com/office/officeart/2008/layout/VerticalCurvedList"/>
    <dgm:cxn modelId="{A07DF3E7-616F-47AF-BE8B-E5B5A2048DA1}" type="presParOf" srcId="{E6BF5068-9095-4C6D-A88C-CE37E619F1E9}" destId="{7CB9FA1C-B9FD-4543-AA91-6D2E6677D060}" srcOrd="1" destOrd="0" presId="urn:microsoft.com/office/officeart/2008/layout/VerticalCurvedList"/>
    <dgm:cxn modelId="{0F46C2D9-F4FD-4FBF-A611-C6EF0DC56015}" type="presParOf" srcId="{E6BF5068-9095-4C6D-A88C-CE37E619F1E9}" destId="{BB26A6D8-E080-4E3C-B112-9698CE218458}" srcOrd="2" destOrd="0" presId="urn:microsoft.com/office/officeart/2008/layout/VerticalCurvedList"/>
    <dgm:cxn modelId="{FB60DFC1-5885-493D-BB1E-2D8F025D8D71}" type="presParOf" srcId="{E6BF5068-9095-4C6D-A88C-CE37E619F1E9}" destId="{C1A00057-4207-408E-AAC1-24431BEBA5FC}" srcOrd="3" destOrd="0" presId="urn:microsoft.com/office/officeart/2008/layout/VerticalCurvedList"/>
    <dgm:cxn modelId="{D9E31816-6AF3-42B7-AC67-88E9BAACEB1B}" type="presParOf" srcId="{6670E26C-028C-41F0-868E-6658C92E63FF}" destId="{78D9BB67-05D5-456A-9F6D-EA4915D01E7F}" srcOrd="1" destOrd="0" presId="urn:microsoft.com/office/officeart/2008/layout/VerticalCurvedList"/>
    <dgm:cxn modelId="{A8A8EC30-03C6-4257-B757-4EE6C7DACDA6}" type="presParOf" srcId="{6670E26C-028C-41F0-868E-6658C92E63FF}" destId="{03704030-2CA4-4FCE-90DA-3831D0511573}" srcOrd="2" destOrd="0" presId="urn:microsoft.com/office/officeart/2008/layout/VerticalCurvedList"/>
    <dgm:cxn modelId="{C0D25A1E-19FA-4365-B55A-A233593AADB2}" type="presParOf" srcId="{03704030-2CA4-4FCE-90DA-3831D0511573}" destId="{1D79228E-1FBA-4706-B8AC-60030CAEA36E}" srcOrd="0" destOrd="0" presId="urn:microsoft.com/office/officeart/2008/layout/VerticalCurvedList"/>
    <dgm:cxn modelId="{E8A3F147-0728-44C3-9A55-2EE6BA2CD71E}" type="presParOf" srcId="{6670E26C-028C-41F0-868E-6658C92E63FF}" destId="{E90664EF-4CE9-4A84-B43A-F5652FA402E0}" srcOrd="3" destOrd="0" presId="urn:microsoft.com/office/officeart/2008/layout/VerticalCurvedList"/>
    <dgm:cxn modelId="{A698EAA5-1EC4-4C81-A68C-1A54E2F387DB}" type="presParOf" srcId="{6670E26C-028C-41F0-868E-6658C92E63FF}" destId="{C278ADAA-7A64-4738-922F-08065CE51353}" srcOrd="4" destOrd="0" presId="urn:microsoft.com/office/officeart/2008/layout/VerticalCurvedList"/>
    <dgm:cxn modelId="{9ABD361A-D69A-4C79-8480-032AF7630EBB}" type="presParOf" srcId="{C278ADAA-7A64-4738-922F-08065CE51353}" destId="{9FB92215-19DB-411A-8E20-60C0049C4782}" srcOrd="0" destOrd="0" presId="urn:microsoft.com/office/officeart/2008/layout/VerticalCurvedList"/>
    <dgm:cxn modelId="{C33FFF7A-F883-4D57-8EBB-1FF0AA643F32}" type="presParOf" srcId="{6670E26C-028C-41F0-868E-6658C92E63FF}" destId="{4F81BA72-A754-45E2-B0A6-00751CA7118D}" srcOrd="5" destOrd="0" presId="urn:microsoft.com/office/officeart/2008/layout/VerticalCurvedList"/>
    <dgm:cxn modelId="{2CA0BC33-5866-46D0-8E1B-ED9EDADAC943}" type="presParOf" srcId="{6670E26C-028C-41F0-868E-6658C92E63FF}" destId="{2D5F6546-FE18-43CF-8B41-734669A5C702}" srcOrd="6" destOrd="0" presId="urn:microsoft.com/office/officeart/2008/layout/VerticalCurvedList"/>
    <dgm:cxn modelId="{C22D7C29-7978-48C3-AF0B-496C4422BE43}" type="presParOf" srcId="{2D5F6546-FE18-43CF-8B41-734669A5C702}" destId="{DC0CA327-E44B-4E59-806F-84EB83E124EA}" srcOrd="0" destOrd="0" presId="urn:microsoft.com/office/officeart/2008/layout/VerticalCurvedList"/>
    <dgm:cxn modelId="{F2A361E5-867D-44E9-B8F4-67E67BFEEF27}" type="presParOf" srcId="{6670E26C-028C-41F0-868E-6658C92E63FF}" destId="{C4756AEE-FCED-4C5E-A46B-D2446CDFF742}" srcOrd="7" destOrd="0" presId="urn:microsoft.com/office/officeart/2008/layout/VerticalCurvedList"/>
    <dgm:cxn modelId="{FD14D961-B484-4A99-8617-2C5634DAF6BE}" type="presParOf" srcId="{6670E26C-028C-41F0-868E-6658C92E63FF}" destId="{F4CEC643-A6EA-40DF-B0AD-770E26EF0D59}" srcOrd="8" destOrd="0" presId="urn:microsoft.com/office/officeart/2008/layout/VerticalCurvedList"/>
    <dgm:cxn modelId="{F9F24E5A-A36D-4190-948B-699111CE2E96}" type="presParOf" srcId="{F4CEC643-A6EA-40DF-B0AD-770E26EF0D59}" destId="{38CD21EE-B0FF-44B6-83E9-BD1325A1944B}" srcOrd="0" destOrd="0" presId="urn:microsoft.com/office/officeart/2008/layout/VerticalCurvedList"/>
    <dgm:cxn modelId="{38B69DCF-0974-40C9-9F0F-B03D4FD3122B}" type="presParOf" srcId="{6670E26C-028C-41F0-868E-6658C92E63FF}" destId="{548BD926-909E-49D6-9D1C-0F2539A487D4}" srcOrd="9" destOrd="0" presId="urn:microsoft.com/office/officeart/2008/layout/VerticalCurvedList"/>
    <dgm:cxn modelId="{BB0000A2-9329-4490-BC25-260A685993B1}" type="presParOf" srcId="{6670E26C-028C-41F0-868E-6658C92E63FF}" destId="{239F7204-C60E-4D50-9570-8166A7BA9756}" srcOrd="10" destOrd="0" presId="urn:microsoft.com/office/officeart/2008/layout/VerticalCurvedList"/>
    <dgm:cxn modelId="{D378EC14-0E99-4C0E-8DD4-35CF8180B23F}" type="presParOf" srcId="{239F7204-C60E-4D50-9570-8166A7BA9756}" destId="{5DC796BA-345C-450C-B6F8-35BC4149DB7E}" srcOrd="0" destOrd="0" presId="urn:microsoft.com/office/officeart/2008/layout/VerticalCurvedList"/>
    <dgm:cxn modelId="{29A77988-D31D-4A4D-8F67-589DB1C664FA}" type="presParOf" srcId="{6670E26C-028C-41F0-868E-6658C92E63FF}" destId="{9A23F055-06C0-415D-8923-07DA5F411FD7}" srcOrd="11" destOrd="0" presId="urn:microsoft.com/office/officeart/2008/layout/VerticalCurvedList"/>
    <dgm:cxn modelId="{8D16D213-161C-49B7-9DD0-E906E57B94EB}" type="presParOf" srcId="{6670E26C-028C-41F0-868E-6658C92E63FF}" destId="{3ED54997-A6AD-43BE-B250-6CAD529001A1}" srcOrd="12" destOrd="0" presId="urn:microsoft.com/office/officeart/2008/layout/VerticalCurvedList"/>
    <dgm:cxn modelId="{564FD14D-2BB3-446F-88BA-051DBC21083D}" type="presParOf" srcId="{3ED54997-A6AD-43BE-B250-6CAD529001A1}" destId="{28048F95-CCAD-4562-82AC-8BB451BD0AD4}" srcOrd="0" destOrd="0" presId="urn:microsoft.com/office/officeart/2008/layout/VerticalCurvedList"/>
    <dgm:cxn modelId="{C632359A-EE68-470E-A0F4-EF17E25F240A}" type="presParOf" srcId="{6670E26C-028C-41F0-868E-6658C92E63FF}" destId="{270C138F-62E6-476C-A1CB-507610BDA809}" srcOrd="13" destOrd="0" presId="urn:microsoft.com/office/officeart/2008/layout/VerticalCurvedList"/>
    <dgm:cxn modelId="{28E430B2-2677-418B-92E7-AC7F8BED11F8}" type="presParOf" srcId="{6670E26C-028C-41F0-868E-6658C92E63FF}" destId="{C34EAC3B-8443-4ECB-BC28-81970AD87CFC}" srcOrd="14" destOrd="0" presId="urn:microsoft.com/office/officeart/2008/layout/VerticalCurvedList"/>
    <dgm:cxn modelId="{5E53F62F-F3B6-4864-94CD-8323447FF64F}" type="presParOf" srcId="{C34EAC3B-8443-4ECB-BC28-81970AD87CFC}" destId="{8DF5EA22-4D50-453E-94A6-7276B287F93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C66B52D-F9A2-4A77-8412-289573FEAF6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7FD655-EE62-45A3-B0C8-85F9A958740F}">
      <dgm:prSet phldrT="[Текст]" custT="1"/>
      <dgm:spPr/>
      <dgm:t>
        <a:bodyPr/>
        <a:lstStyle/>
        <a:p>
          <a:pPr algn="ctr"/>
          <a:r>
            <a:rPr lang="ru-RU" sz="1400" b="1" dirty="0">
              <a:latin typeface="PT Astra Serif" pitchFamily="18" charset="-52"/>
              <a:ea typeface="PT Astra Serif" pitchFamily="18" charset="-52"/>
            </a:rPr>
            <a:t>Аудитории оборудуются средствами воспроизведения аудиозаписи</a:t>
          </a:r>
        </a:p>
      </dgm:t>
    </dgm:pt>
    <dgm:pt modelId="{F192FB1A-2817-46BE-8C3F-686DCCD87CCB}" type="parTrans" cxnId="{E25DDA5A-ABA3-4EB6-B66B-E753E7F065DC}">
      <dgm:prSet/>
      <dgm:spPr/>
      <dgm:t>
        <a:bodyPr/>
        <a:lstStyle/>
        <a:p>
          <a:endParaRPr lang="ru-RU"/>
        </a:p>
      </dgm:t>
    </dgm:pt>
    <dgm:pt modelId="{47AC97FC-4F0D-42CF-A303-A9EA8C69B88C}" type="sibTrans" cxnId="{E25DDA5A-ABA3-4EB6-B66B-E753E7F065DC}">
      <dgm:prSet/>
      <dgm:spPr/>
      <dgm:t>
        <a:bodyPr/>
        <a:lstStyle/>
        <a:p>
          <a:endParaRPr lang="ru-RU" dirty="0"/>
        </a:p>
      </dgm:t>
    </dgm:pt>
    <dgm:pt modelId="{5163203F-D20C-4A76-9976-6B113EB5BF24}">
      <dgm:prSet phldrT="[Текст]" custT="1"/>
      <dgm:spPr/>
      <dgm:t>
        <a:bodyPr/>
        <a:lstStyle/>
        <a:p>
          <a:pPr algn="ctr"/>
          <a:r>
            <a:rPr lang="ru-RU" sz="1400" b="1" dirty="0">
              <a:latin typeface="PT Astra Serif" pitchFamily="18" charset="-52"/>
              <a:ea typeface="PT Astra Serif" pitchFamily="18" charset="-52"/>
            </a:rPr>
            <a:t>Технические специалисты или организаторы настраивают их, чтобы было слышно всем</a:t>
          </a:r>
        </a:p>
      </dgm:t>
    </dgm:pt>
    <dgm:pt modelId="{A2A63B57-EB97-41BF-B94D-6A196CEEDA99}" type="parTrans" cxnId="{B5227B04-78C4-49C4-A037-8AEA18677904}">
      <dgm:prSet/>
      <dgm:spPr/>
      <dgm:t>
        <a:bodyPr/>
        <a:lstStyle/>
        <a:p>
          <a:endParaRPr lang="ru-RU"/>
        </a:p>
      </dgm:t>
    </dgm:pt>
    <dgm:pt modelId="{B0FD195C-F884-4D28-835C-4A9007BB5331}" type="sibTrans" cxnId="{B5227B04-78C4-49C4-A037-8AEA18677904}">
      <dgm:prSet/>
      <dgm:spPr/>
      <dgm:t>
        <a:bodyPr/>
        <a:lstStyle/>
        <a:p>
          <a:endParaRPr lang="ru-RU" dirty="0"/>
        </a:p>
      </dgm:t>
    </dgm:pt>
    <dgm:pt modelId="{194EFA08-C139-40FE-AAF7-DCEB0342630E}">
      <dgm:prSet phldrT="[Текст]" custT="1"/>
      <dgm:spPr/>
      <dgm:t>
        <a:bodyPr/>
        <a:lstStyle/>
        <a:p>
          <a:pPr algn="ctr"/>
          <a:r>
            <a:rPr lang="ru-RU" sz="1400" b="1" dirty="0">
              <a:latin typeface="PT Astra Serif" pitchFamily="18" charset="-52"/>
              <a:ea typeface="PT Astra Serif" pitchFamily="18" charset="-52"/>
            </a:rPr>
            <a:t>Аудиозапись прослушивается дважды</a:t>
          </a:r>
        </a:p>
      </dgm:t>
    </dgm:pt>
    <dgm:pt modelId="{81E167C4-04D8-419C-8C10-47D6B773D03F}" type="parTrans" cxnId="{8D4610C3-5263-4F2C-80EE-71A47A83EBB9}">
      <dgm:prSet/>
      <dgm:spPr/>
      <dgm:t>
        <a:bodyPr/>
        <a:lstStyle/>
        <a:p>
          <a:endParaRPr lang="ru-RU"/>
        </a:p>
      </dgm:t>
    </dgm:pt>
    <dgm:pt modelId="{049B1D47-D53C-4F64-A398-7DF763CE2F07}" type="sibTrans" cxnId="{8D4610C3-5263-4F2C-80EE-71A47A83EBB9}">
      <dgm:prSet/>
      <dgm:spPr/>
      <dgm:t>
        <a:bodyPr/>
        <a:lstStyle/>
        <a:p>
          <a:endParaRPr lang="ru-RU" dirty="0"/>
        </a:p>
      </dgm:t>
    </dgm:pt>
    <dgm:pt modelId="{A03FE2E1-6D2D-470C-980A-8AE324CA2422}">
      <dgm:prSet phldrT="[Текст]" custT="1"/>
      <dgm:spPr/>
      <dgm:t>
        <a:bodyPr/>
        <a:lstStyle/>
        <a:p>
          <a:pPr algn="ctr"/>
          <a:r>
            <a:rPr lang="ru-RU" sz="1400" b="1" dirty="0">
              <a:latin typeface="PT Astra Serif" pitchFamily="18" charset="-52"/>
              <a:ea typeface="PT Astra Serif" pitchFamily="18" charset="-52"/>
            </a:rPr>
            <a:t>Во время прослушивания можно делать пометки на </a:t>
          </a:r>
          <a:r>
            <a:rPr lang="ru-RU" sz="1400" b="1" dirty="0" smtClean="0">
              <a:latin typeface="PT Astra Serif" pitchFamily="18" charset="-52"/>
              <a:ea typeface="PT Astra Serif" pitchFamily="18" charset="-52"/>
            </a:rPr>
            <a:t>черновиках</a:t>
          </a:r>
          <a:br>
            <a:rPr lang="ru-RU" sz="1400" b="1" dirty="0" smtClean="0">
              <a:latin typeface="PT Astra Serif" pitchFamily="18" charset="-52"/>
              <a:ea typeface="PT Astra Serif" pitchFamily="18" charset="-52"/>
            </a:rPr>
          </a:br>
          <a:r>
            <a:rPr lang="ru-RU" sz="1400" b="1" dirty="0" smtClean="0">
              <a:latin typeface="PT Astra Serif" pitchFamily="18" charset="-52"/>
              <a:ea typeface="PT Astra Serif" pitchFamily="18" charset="-52"/>
            </a:rPr>
            <a:t> </a:t>
          </a:r>
          <a:r>
            <a:rPr lang="ru-RU" sz="1400" b="1" dirty="0">
              <a:latin typeface="PT Astra Serif" pitchFamily="18" charset="-52"/>
              <a:ea typeface="PT Astra Serif" pitchFamily="18" charset="-52"/>
            </a:rPr>
            <a:t>и КИМ</a:t>
          </a:r>
        </a:p>
      </dgm:t>
    </dgm:pt>
    <dgm:pt modelId="{EF499C52-A66B-4DFE-B50D-6E06C79482EF}" type="parTrans" cxnId="{9D9C880A-A054-47E5-AAEA-7CF0B625649F}">
      <dgm:prSet/>
      <dgm:spPr/>
      <dgm:t>
        <a:bodyPr/>
        <a:lstStyle/>
        <a:p>
          <a:endParaRPr lang="ru-RU"/>
        </a:p>
      </dgm:t>
    </dgm:pt>
    <dgm:pt modelId="{6417A9EB-D82C-4D56-94D0-39FE2AF9EDA0}" type="sibTrans" cxnId="{9D9C880A-A054-47E5-AAEA-7CF0B625649F}">
      <dgm:prSet/>
      <dgm:spPr/>
      <dgm:t>
        <a:bodyPr/>
        <a:lstStyle/>
        <a:p>
          <a:endParaRPr lang="ru-RU" dirty="0"/>
        </a:p>
      </dgm:t>
    </dgm:pt>
    <dgm:pt modelId="{F02B7E3A-7FFA-4628-9E80-84634FBD87AE}">
      <dgm:prSet phldrT="[Текст]" custT="1"/>
      <dgm:spPr/>
      <dgm:t>
        <a:bodyPr/>
        <a:lstStyle/>
        <a:p>
          <a:pPr algn="ctr"/>
          <a:r>
            <a:rPr lang="ru-RU" sz="1400" b="1" dirty="0">
              <a:latin typeface="PT Astra Serif" pitchFamily="18" charset="-52"/>
              <a:ea typeface="PT Astra Serif" pitchFamily="18" charset="-52"/>
            </a:rPr>
            <a:t>После повторного прослушивания участники приступают к выполнению экзаменационной работы</a:t>
          </a:r>
        </a:p>
      </dgm:t>
    </dgm:pt>
    <dgm:pt modelId="{451CD7F9-0E0C-46A0-AB15-99C2BACE42C3}" type="parTrans" cxnId="{313955B8-646A-4D03-9164-3D16921F38D4}">
      <dgm:prSet/>
      <dgm:spPr/>
      <dgm:t>
        <a:bodyPr/>
        <a:lstStyle/>
        <a:p>
          <a:endParaRPr lang="ru-RU"/>
        </a:p>
      </dgm:t>
    </dgm:pt>
    <dgm:pt modelId="{B258BE0D-97F2-4BDF-B344-84F6BA409B04}" type="sibTrans" cxnId="{313955B8-646A-4D03-9164-3D16921F38D4}">
      <dgm:prSet/>
      <dgm:spPr/>
      <dgm:t>
        <a:bodyPr/>
        <a:lstStyle/>
        <a:p>
          <a:endParaRPr lang="ru-RU"/>
        </a:p>
      </dgm:t>
    </dgm:pt>
    <dgm:pt modelId="{94AE0D26-9DE5-4F25-B990-D160F94C3894}" type="pres">
      <dgm:prSet presAssocID="{1C66B52D-F9A2-4A77-8412-289573FEAF6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5D3C51-F05A-4B89-A590-2F5623093456}" type="pres">
      <dgm:prSet presAssocID="{1C66B52D-F9A2-4A77-8412-289573FEAF6E}" presName="dummyMaxCanvas" presStyleCnt="0">
        <dgm:presLayoutVars/>
      </dgm:prSet>
      <dgm:spPr/>
    </dgm:pt>
    <dgm:pt modelId="{5D30251D-25E7-4EE2-9DDF-88F708312941}" type="pres">
      <dgm:prSet presAssocID="{1C66B52D-F9A2-4A77-8412-289573FEAF6E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8F2B45-6B8C-4E4D-ADBE-B62E130B5D3D}" type="pres">
      <dgm:prSet presAssocID="{1C66B52D-F9A2-4A77-8412-289573FEAF6E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BFDEC4-30B3-4C16-9E2D-7B74D524FCFC}" type="pres">
      <dgm:prSet presAssocID="{1C66B52D-F9A2-4A77-8412-289573FEAF6E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6537F7-E22C-4AF9-A399-028C391BF365}" type="pres">
      <dgm:prSet presAssocID="{1C66B52D-F9A2-4A77-8412-289573FEAF6E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DB6160-5030-4DDE-A728-7396DFA47A0C}" type="pres">
      <dgm:prSet presAssocID="{1C66B52D-F9A2-4A77-8412-289573FEAF6E}" presName="FiveNodes_5" presStyleLbl="node1" presStyleIdx="4" presStyleCnt="5" custScaleX="1062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F4DDD8-DC76-4EE8-AE60-ED2853CFC6DD}" type="pres">
      <dgm:prSet presAssocID="{1C66B52D-F9A2-4A77-8412-289573FEAF6E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313D99-8051-48FC-9ED1-A50CD6B32EB3}" type="pres">
      <dgm:prSet presAssocID="{1C66B52D-F9A2-4A77-8412-289573FEAF6E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79C7C5-1A07-47B4-829B-4E4FB1FF32C0}" type="pres">
      <dgm:prSet presAssocID="{1C66B52D-F9A2-4A77-8412-289573FEAF6E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7F7CF4-C2BD-4E03-87FB-BAFBD335220C}" type="pres">
      <dgm:prSet presAssocID="{1C66B52D-F9A2-4A77-8412-289573FEAF6E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82AD7A-70E0-4CFF-9E36-B3321B157B70}" type="pres">
      <dgm:prSet presAssocID="{1C66B52D-F9A2-4A77-8412-289573FEAF6E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C635F4-97A7-4B4C-A42E-4DA880B6024C}" type="pres">
      <dgm:prSet presAssocID="{1C66B52D-F9A2-4A77-8412-289573FEAF6E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E49ECB-66D6-460C-B485-B7134F0ECBA1}" type="pres">
      <dgm:prSet presAssocID="{1C66B52D-F9A2-4A77-8412-289573FEAF6E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296BF2-B701-49AD-BA4D-8EA4D253C6C4}" type="pres">
      <dgm:prSet presAssocID="{1C66B52D-F9A2-4A77-8412-289573FEAF6E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3DA19F-3E54-462E-85CC-FA56B825F0B9}" type="pres">
      <dgm:prSet presAssocID="{1C66B52D-F9A2-4A77-8412-289573FEAF6E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FCAA83-BF73-43CF-B886-756A6302B863}" type="presOf" srcId="{F02B7E3A-7FFA-4628-9E80-84634FBD87AE}" destId="{A73DA19F-3E54-462E-85CC-FA56B825F0B9}" srcOrd="1" destOrd="0" presId="urn:microsoft.com/office/officeart/2005/8/layout/vProcess5"/>
    <dgm:cxn modelId="{528E24CA-6A76-433E-A59F-082E453EA8EE}" type="presOf" srcId="{A03FE2E1-6D2D-470C-980A-8AE324CA2422}" destId="{B5296BF2-B701-49AD-BA4D-8EA4D253C6C4}" srcOrd="1" destOrd="0" presId="urn:microsoft.com/office/officeart/2005/8/layout/vProcess5"/>
    <dgm:cxn modelId="{95CFD4DC-EA38-4B08-A440-B65007ADCD44}" type="presOf" srcId="{5163203F-D20C-4A76-9976-6B113EB5BF24}" destId="{8BC635F4-97A7-4B4C-A42E-4DA880B6024C}" srcOrd="1" destOrd="0" presId="urn:microsoft.com/office/officeart/2005/8/layout/vProcess5"/>
    <dgm:cxn modelId="{CBBE4FD5-0D13-403F-A4F9-2171C090471B}" type="presOf" srcId="{6417A9EB-D82C-4D56-94D0-39FE2AF9EDA0}" destId="{497F7CF4-C2BD-4E03-87FB-BAFBD335220C}" srcOrd="0" destOrd="0" presId="urn:microsoft.com/office/officeart/2005/8/layout/vProcess5"/>
    <dgm:cxn modelId="{DBFE2A50-3A9B-4BDC-A10A-2BD20AB21DEE}" type="presOf" srcId="{47AC97FC-4F0D-42CF-A303-A9EA8C69B88C}" destId="{4DF4DDD8-DC76-4EE8-AE60-ED2853CFC6DD}" srcOrd="0" destOrd="0" presId="urn:microsoft.com/office/officeart/2005/8/layout/vProcess5"/>
    <dgm:cxn modelId="{9D9C880A-A054-47E5-AAEA-7CF0B625649F}" srcId="{1C66B52D-F9A2-4A77-8412-289573FEAF6E}" destId="{A03FE2E1-6D2D-470C-980A-8AE324CA2422}" srcOrd="3" destOrd="0" parTransId="{EF499C52-A66B-4DFE-B50D-6E06C79482EF}" sibTransId="{6417A9EB-D82C-4D56-94D0-39FE2AF9EDA0}"/>
    <dgm:cxn modelId="{1FAE228E-E81B-4FF6-84EF-DED508609184}" type="presOf" srcId="{B0FD195C-F884-4D28-835C-4A9007BB5331}" destId="{69313D99-8051-48FC-9ED1-A50CD6B32EB3}" srcOrd="0" destOrd="0" presId="urn:microsoft.com/office/officeart/2005/8/layout/vProcess5"/>
    <dgm:cxn modelId="{E910C013-0AB6-419B-A802-F8A20D135F0E}" type="presOf" srcId="{027FD655-EE62-45A3-B0C8-85F9A958740F}" destId="{9B82AD7A-70E0-4CFF-9E36-B3321B157B70}" srcOrd="1" destOrd="0" presId="urn:microsoft.com/office/officeart/2005/8/layout/vProcess5"/>
    <dgm:cxn modelId="{313955B8-646A-4D03-9164-3D16921F38D4}" srcId="{1C66B52D-F9A2-4A77-8412-289573FEAF6E}" destId="{F02B7E3A-7FFA-4628-9E80-84634FBD87AE}" srcOrd="4" destOrd="0" parTransId="{451CD7F9-0E0C-46A0-AB15-99C2BACE42C3}" sibTransId="{B258BE0D-97F2-4BDF-B344-84F6BA409B04}"/>
    <dgm:cxn modelId="{E25DDA5A-ABA3-4EB6-B66B-E753E7F065DC}" srcId="{1C66B52D-F9A2-4A77-8412-289573FEAF6E}" destId="{027FD655-EE62-45A3-B0C8-85F9A958740F}" srcOrd="0" destOrd="0" parTransId="{F192FB1A-2817-46BE-8C3F-686DCCD87CCB}" sibTransId="{47AC97FC-4F0D-42CF-A303-A9EA8C69B88C}"/>
    <dgm:cxn modelId="{8559F7D5-050B-46D0-AB68-857001970C50}" type="presOf" srcId="{194EFA08-C139-40FE-AAF7-DCEB0342630E}" destId="{99E49ECB-66D6-460C-B485-B7134F0ECBA1}" srcOrd="1" destOrd="0" presId="urn:microsoft.com/office/officeart/2005/8/layout/vProcess5"/>
    <dgm:cxn modelId="{8D4610C3-5263-4F2C-80EE-71A47A83EBB9}" srcId="{1C66B52D-F9A2-4A77-8412-289573FEAF6E}" destId="{194EFA08-C139-40FE-AAF7-DCEB0342630E}" srcOrd="2" destOrd="0" parTransId="{81E167C4-04D8-419C-8C10-47D6B773D03F}" sibTransId="{049B1D47-D53C-4F64-A398-7DF763CE2F07}"/>
    <dgm:cxn modelId="{9DD4E1D8-2020-43D1-9152-7AC7EB92FAE4}" type="presOf" srcId="{194EFA08-C139-40FE-AAF7-DCEB0342630E}" destId="{ADBFDEC4-30B3-4C16-9E2D-7B74D524FCFC}" srcOrd="0" destOrd="0" presId="urn:microsoft.com/office/officeart/2005/8/layout/vProcess5"/>
    <dgm:cxn modelId="{43839F7F-9961-479A-B8FF-CF6FE176E9F3}" type="presOf" srcId="{027FD655-EE62-45A3-B0C8-85F9A958740F}" destId="{5D30251D-25E7-4EE2-9DDF-88F708312941}" srcOrd="0" destOrd="0" presId="urn:microsoft.com/office/officeart/2005/8/layout/vProcess5"/>
    <dgm:cxn modelId="{DDFBFB28-183A-4645-A4D1-4F17AEBE773E}" type="presOf" srcId="{1C66B52D-F9A2-4A77-8412-289573FEAF6E}" destId="{94AE0D26-9DE5-4F25-B990-D160F94C3894}" srcOrd="0" destOrd="0" presId="urn:microsoft.com/office/officeart/2005/8/layout/vProcess5"/>
    <dgm:cxn modelId="{B5227B04-78C4-49C4-A037-8AEA18677904}" srcId="{1C66B52D-F9A2-4A77-8412-289573FEAF6E}" destId="{5163203F-D20C-4A76-9976-6B113EB5BF24}" srcOrd="1" destOrd="0" parTransId="{A2A63B57-EB97-41BF-B94D-6A196CEEDA99}" sibTransId="{B0FD195C-F884-4D28-835C-4A9007BB5331}"/>
    <dgm:cxn modelId="{6F2B59C4-CF74-4408-9B92-07ADFE769F67}" type="presOf" srcId="{5163203F-D20C-4A76-9976-6B113EB5BF24}" destId="{168F2B45-6B8C-4E4D-ADBE-B62E130B5D3D}" srcOrd="0" destOrd="0" presId="urn:microsoft.com/office/officeart/2005/8/layout/vProcess5"/>
    <dgm:cxn modelId="{BA055415-E9EE-49B9-9537-353416814571}" type="presOf" srcId="{049B1D47-D53C-4F64-A398-7DF763CE2F07}" destId="{E879C7C5-1A07-47B4-829B-4E4FB1FF32C0}" srcOrd="0" destOrd="0" presId="urn:microsoft.com/office/officeart/2005/8/layout/vProcess5"/>
    <dgm:cxn modelId="{CBC4F2BA-1D3F-499F-8A4C-19625D0A4C65}" type="presOf" srcId="{F02B7E3A-7FFA-4628-9E80-84634FBD87AE}" destId="{DEDB6160-5030-4DDE-A728-7396DFA47A0C}" srcOrd="0" destOrd="0" presId="urn:microsoft.com/office/officeart/2005/8/layout/vProcess5"/>
    <dgm:cxn modelId="{24F1FFC6-A150-4CE2-AEBC-DEC8F8113089}" type="presOf" srcId="{A03FE2E1-6D2D-470C-980A-8AE324CA2422}" destId="{046537F7-E22C-4AF9-A399-028C391BF365}" srcOrd="0" destOrd="0" presId="urn:microsoft.com/office/officeart/2005/8/layout/vProcess5"/>
    <dgm:cxn modelId="{9B1B77DB-1E29-4160-A263-DC4B200FABB6}" type="presParOf" srcId="{94AE0D26-9DE5-4F25-B990-D160F94C3894}" destId="{435D3C51-F05A-4B89-A590-2F5623093456}" srcOrd="0" destOrd="0" presId="urn:microsoft.com/office/officeart/2005/8/layout/vProcess5"/>
    <dgm:cxn modelId="{47D85A04-B1DA-4652-80DF-488A7C5BC4B6}" type="presParOf" srcId="{94AE0D26-9DE5-4F25-B990-D160F94C3894}" destId="{5D30251D-25E7-4EE2-9DDF-88F708312941}" srcOrd="1" destOrd="0" presId="urn:microsoft.com/office/officeart/2005/8/layout/vProcess5"/>
    <dgm:cxn modelId="{A84BF751-13F3-418A-B0C3-D881D70AD89D}" type="presParOf" srcId="{94AE0D26-9DE5-4F25-B990-D160F94C3894}" destId="{168F2B45-6B8C-4E4D-ADBE-B62E130B5D3D}" srcOrd="2" destOrd="0" presId="urn:microsoft.com/office/officeart/2005/8/layout/vProcess5"/>
    <dgm:cxn modelId="{4D06D408-6932-4352-A9EC-758E5F6CBEC1}" type="presParOf" srcId="{94AE0D26-9DE5-4F25-B990-D160F94C3894}" destId="{ADBFDEC4-30B3-4C16-9E2D-7B74D524FCFC}" srcOrd="3" destOrd="0" presId="urn:microsoft.com/office/officeart/2005/8/layout/vProcess5"/>
    <dgm:cxn modelId="{AD73E029-A05D-4B09-82F7-B0A2221E19FE}" type="presParOf" srcId="{94AE0D26-9DE5-4F25-B990-D160F94C3894}" destId="{046537F7-E22C-4AF9-A399-028C391BF365}" srcOrd="4" destOrd="0" presId="urn:microsoft.com/office/officeart/2005/8/layout/vProcess5"/>
    <dgm:cxn modelId="{5FB621F7-9A2B-4DE8-B95E-644D9D87477D}" type="presParOf" srcId="{94AE0D26-9DE5-4F25-B990-D160F94C3894}" destId="{DEDB6160-5030-4DDE-A728-7396DFA47A0C}" srcOrd="5" destOrd="0" presId="urn:microsoft.com/office/officeart/2005/8/layout/vProcess5"/>
    <dgm:cxn modelId="{8304B001-6A98-42D0-BD96-508BE5B1EC0D}" type="presParOf" srcId="{94AE0D26-9DE5-4F25-B990-D160F94C3894}" destId="{4DF4DDD8-DC76-4EE8-AE60-ED2853CFC6DD}" srcOrd="6" destOrd="0" presId="urn:microsoft.com/office/officeart/2005/8/layout/vProcess5"/>
    <dgm:cxn modelId="{571E782E-2B0E-4C04-9CA3-398234D80714}" type="presParOf" srcId="{94AE0D26-9DE5-4F25-B990-D160F94C3894}" destId="{69313D99-8051-48FC-9ED1-A50CD6B32EB3}" srcOrd="7" destOrd="0" presId="urn:microsoft.com/office/officeart/2005/8/layout/vProcess5"/>
    <dgm:cxn modelId="{0E0E1E17-03A9-4801-A53B-2D6CB61437C6}" type="presParOf" srcId="{94AE0D26-9DE5-4F25-B990-D160F94C3894}" destId="{E879C7C5-1A07-47B4-829B-4E4FB1FF32C0}" srcOrd="8" destOrd="0" presId="urn:microsoft.com/office/officeart/2005/8/layout/vProcess5"/>
    <dgm:cxn modelId="{E4BFCC9D-0193-49DE-A45C-230B9CD5D0BE}" type="presParOf" srcId="{94AE0D26-9DE5-4F25-B990-D160F94C3894}" destId="{497F7CF4-C2BD-4E03-87FB-BAFBD335220C}" srcOrd="9" destOrd="0" presId="urn:microsoft.com/office/officeart/2005/8/layout/vProcess5"/>
    <dgm:cxn modelId="{CCE60CBD-3AC3-43CE-8AD7-E733A68A0B91}" type="presParOf" srcId="{94AE0D26-9DE5-4F25-B990-D160F94C3894}" destId="{9B82AD7A-70E0-4CFF-9E36-B3321B157B70}" srcOrd="10" destOrd="0" presId="urn:microsoft.com/office/officeart/2005/8/layout/vProcess5"/>
    <dgm:cxn modelId="{F69F4468-5526-46ED-A192-E7989C10FDF9}" type="presParOf" srcId="{94AE0D26-9DE5-4F25-B990-D160F94C3894}" destId="{8BC635F4-97A7-4B4C-A42E-4DA880B6024C}" srcOrd="11" destOrd="0" presId="urn:microsoft.com/office/officeart/2005/8/layout/vProcess5"/>
    <dgm:cxn modelId="{AE21A3C9-F380-4723-8438-5C6124E86A98}" type="presParOf" srcId="{94AE0D26-9DE5-4F25-B990-D160F94C3894}" destId="{99E49ECB-66D6-460C-B485-B7134F0ECBA1}" srcOrd="12" destOrd="0" presId="urn:microsoft.com/office/officeart/2005/8/layout/vProcess5"/>
    <dgm:cxn modelId="{B39F2806-9669-4826-9A65-0DF3B0C3C366}" type="presParOf" srcId="{94AE0D26-9DE5-4F25-B990-D160F94C3894}" destId="{B5296BF2-B701-49AD-BA4D-8EA4D253C6C4}" srcOrd="13" destOrd="0" presId="urn:microsoft.com/office/officeart/2005/8/layout/vProcess5"/>
    <dgm:cxn modelId="{E66A8682-63ED-40F8-8839-42A38AA13126}" type="presParOf" srcId="{94AE0D26-9DE5-4F25-B990-D160F94C3894}" destId="{A73DA19F-3E54-462E-85CC-FA56B825F0B9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8E3976-CB02-4D62-B5AB-5F212E84DC84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24021F-89BD-4018-948F-2B08D23EB879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altLang="ru-RU" sz="2000" b="1" dirty="0">
              <a:solidFill>
                <a:srgbClr val="002060"/>
              </a:solidFill>
              <a:latin typeface="PT Astra Serif" pitchFamily="18" charset="-52"/>
            </a:rPr>
            <a:t>Участники ГИА</a:t>
          </a:r>
          <a:endParaRPr lang="ru-RU" sz="2000" dirty="0"/>
        </a:p>
      </dgm:t>
    </dgm:pt>
    <dgm:pt modelId="{D931B159-959E-4DD7-BA59-96D4FACCFD44}" type="parTrans" cxnId="{943F9115-4E5D-4A75-B63F-8E9E2E8BBF92}">
      <dgm:prSet/>
      <dgm:spPr/>
      <dgm:t>
        <a:bodyPr/>
        <a:lstStyle/>
        <a:p>
          <a:endParaRPr lang="ru-RU"/>
        </a:p>
      </dgm:t>
    </dgm:pt>
    <dgm:pt modelId="{A478E7BD-09A8-4F44-BD3F-5422EB55C0D4}" type="sibTrans" cxnId="{943F9115-4E5D-4A75-B63F-8E9E2E8BBF92}">
      <dgm:prSet/>
      <dgm:spPr/>
      <dgm:t>
        <a:bodyPr/>
        <a:lstStyle/>
        <a:p>
          <a:endParaRPr lang="ru-RU"/>
        </a:p>
      </dgm:t>
    </dgm:pt>
    <dgm:pt modelId="{0778C659-8DB1-4554-90E7-0722AFCD27CE}" type="pres">
      <dgm:prSet presAssocID="{458E3976-CB02-4D62-B5AB-5F212E84DC84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108F9DE-DA7B-4DC4-AFE5-185296F183CC}" type="pres">
      <dgm:prSet presAssocID="{9024021F-89BD-4018-948F-2B08D23EB879}" presName="horFlow" presStyleCnt="0"/>
      <dgm:spPr/>
    </dgm:pt>
    <dgm:pt modelId="{E61DEC0E-786B-4445-B9E2-0F1152970F11}" type="pres">
      <dgm:prSet presAssocID="{9024021F-89BD-4018-948F-2B08D23EB879}" presName="bigChev" presStyleLbl="node1" presStyleIdx="0" presStyleCnt="1" custScaleX="140737"/>
      <dgm:spPr/>
      <dgm:t>
        <a:bodyPr/>
        <a:lstStyle/>
        <a:p>
          <a:endParaRPr lang="ru-RU"/>
        </a:p>
      </dgm:t>
    </dgm:pt>
  </dgm:ptLst>
  <dgm:cxnLst>
    <dgm:cxn modelId="{943F9115-4E5D-4A75-B63F-8E9E2E8BBF92}" srcId="{458E3976-CB02-4D62-B5AB-5F212E84DC84}" destId="{9024021F-89BD-4018-948F-2B08D23EB879}" srcOrd="0" destOrd="0" parTransId="{D931B159-959E-4DD7-BA59-96D4FACCFD44}" sibTransId="{A478E7BD-09A8-4F44-BD3F-5422EB55C0D4}"/>
    <dgm:cxn modelId="{F9D53D5D-03E8-4DDF-9E05-8557F5A18917}" type="presOf" srcId="{9024021F-89BD-4018-948F-2B08D23EB879}" destId="{E61DEC0E-786B-4445-B9E2-0F1152970F11}" srcOrd="0" destOrd="0" presId="urn:microsoft.com/office/officeart/2005/8/layout/lProcess3"/>
    <dgm:cxn modelId="{87C075F2-2CD0-44F0-AF22-60ACE5417405}" type="presOf" srcId="{458E3976-CB02-4D62-B5AB-5F212E84DC84}" destId="{0778C659-8DB1-4554-90E7-0722AFCD27CE}" srcOrd="0" destOrd="0" presId="urn:microsoft.com/office/officeart/2005/8/layout/lProcess3"/>
    <dgm:cxn modelId="{9E7F532D-B22A-47C6-A84C-B2C1ABEAB38A}" type="presParOf" srcId="{0778C659-8DB1-4554-90E7-0722AFCD27CE}" destId="{0108F9DE-DA7B-4DC4-AFE5-185296F183CC}" srcOrd="0" destOrd="0" presId="urn:microsoft.com/office/officeart/2005/8/layout/lProcess3"/>
    <dgm:cxn modelId="{C52AF894-064A-471F-81CD-583B8966D42E}" type="presParOf" srcId="{0108F9DE-DA7B-4DC4-AFE5-185296F183CC}" destId="{E61DEC0E-786B-4445-B9E2-0F1152970F11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C66B52D-F9A2-4A77-8412-289573FEAF6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7FD655-EE62-45A3-B0C8-85F9A958740F}">
      <dgm:prSet phldrT="[Текст]" custT="1"/>
      <dgm:spPr/>
      <dgm:t>
        <a:bodyPr/>
        <a:lstStyle/>
        <a:p>
          <a:pPr algn="ctr"/>
          <a:r>
            <a:rPr lang="ru-RU" sz="1300" b="1" dirty="0">
              <a:latin typeface="PT Astra Serif" pitchFamily="18" charset="-52"/>
              <a:ea typeface="PT Astra Serif" pitchFamily="18" charset="-52"/>
            </a:rPr>
            <a:t>В ЕГЭ задания с предоставлением устных ответов – по желанию участника</a:t>
          </a:r>
        </a:p>
      </dgm:t>
    </dgm:pt>
    <dgm:pt modelId="{F192FB1A-2817-46BE-8C3F-686DCCD87CCB}" type="parTrans" cxnId="{E25DDA5A-ABA3-4EB6-B66B-E753E7F065DC}">
      <dgm:prSet/>
      <dgm:spPr/>
      <dgm:t>
        <a:bodyPr/>
        <a:lstStyle/>
        <a:p>
          <a:endParaRPr lang="ru-RU"/>
        </a:p>
      </dgm:t>
    </dgm:pt>
    <dgm:pt modelId="{47AC97FC-4F0D-42CF-A303-A9EA8C69B88C}" type="sibTrans" cxnId="{E25DDA5A-ABA3-4EB6-B66B-E753E7F065DC}">
      <dgm:prSet/>
      <dgm:spPr/>
      <dgm:t>
        <a:bodyPr/>
        <a:lstStyle/>
        <a:p>
          <a:endParaRPr lang="ru-RU" dirty="0"/>
        </a:p>
      </dgm:t>
    </dgm:pt>
    <dgm:pt modelId="{5163203F-D20C-4A76-9976-6B113EB5BF24}">
      <dgm:prSet phldrT="[Текст]" custT="1"/>
      <dgm:spPr/>
      <dgm:t>
        <a:bodyPr/>
        <a:lstStyle/>
        <a:p>
          <a:pPr algn="ctr"/>
          <a:r>
            <a:rPr lang="ru-RU" sz="1300" b="1" dirty="0">
              <a:latin typeface="PT Astra Serif" pitchFamily="18" charset="-52"/>
              <a:ea typeface="PT Astra Serif" pitchFamily="18" charset="-52"/>
            </a:rPr>
            <a:t>Осуществляется цифровая аудиозапись ответов  (оборудование аудиторий, настройка оборудования)</a:t>
          </a:r>
        </a:p>
      </dgm:t>
    </dgm:pt>
    <dgm:pt modelId="{A2A63B57-EB97-41BF-B94D-6A196CEEDA99}" type="parTrans" cxnId="{B5227B04-78C4-49C4-A037-8AEA18677904}">
      <dgm:prSet/>
      <dgm:spPr/>
      <dgm:t>
        <a:bodyPr/>
        <a:lstStyle/>
        <a:p>
          <a:endParaRPr lang="ru-RU"/>
        </a:p>
      </dgm:t>
    </dgm:pt>
    <dgm:pt modelId="{B0FD195C-F884-4D28-835C-4A9007BB5331}" type="sibTrans" cxnId="{B5227B04-78C4-49C4-A037-8AEA18677904}">
      <dgm:prSet/>
      <dgm:spPr/>
      <dgm:t>
        <a:bodyPr/>
        <a:lstStyle/>
        <a:p>
          <a:endParaRPr lang="ru-RU" dirty="0"/>
        </a:p>
      </dgm:t>
    </dgm:pt>
    <dgm:pt modelId="{194EFA08-C139-40FE-AAF7-DCEB0342630E}">
      <dgm:prSet phldrT="[Текст]" custT="1"/>
      <dgm:spPr/>
      <dgm:t>
        <a:bodyPr/>
        <a:lstStyle/>
        <a:p>
          <a:pPr algn="ctr"/>
          <a:r>
            <a:rPr lang="ru-RU" sz="1400" b="1" dirty="0">
              <a:latin typeface="PT Astra Serif" pitchFamily="18" charset="-52"/>
              <a:ea typeface="PT Astra Serif" pitchFamily="18" charset="-52"/>
            </a:rPr>
            <a:t>КИМ </a:t>
          </a:r>
          <a:r>
            <a:rPr lang="ru-RU" sz="1400" b="1" dirty="0" smtClean="0">
              <a:latin typeface="PT Astra Serif" pitchFamily="18" charset="-52"/>
              <a:ea typeface="PT Astra Serif" pitchFamily="18" charset="-52"/>
            </a:rPr>
            <a:t>предоставляется</a:t>
          </a:r>
          <a:br>
            <a:rPr lang="ru-RU" sz="1400" b="1" dirty="0" smtClean="0">
              <a:latin typeface="PT Astra Serif" pitchFamily="18" charset="-52"/>
              <a:ea typeface="PT Astra Serif" pitchFamily="18" charset="-52"/>
            </a:rPr>
          </a:br>
          <a:r>
            <a:rPr lang="ru-RU" sz="1400" b="1" dirty="0" smtClean="0">
              <a:latin typeface="PT Astra Serif" pitchFamily="18" charset="-52"/>
              <a:ea typeface="PT Astra Serif" pitchFamily="18" charset="-52"/>
            </a:rPr>
            <a:t> </a:t>
          </a:r>
          <a:r>
            <a:rPr lang="ru-RU" sz="1400" b="1" dirty="0">
              <a:latin typeface="PT Astra Serif" pitchFamily="18" charset="-52"/>
              <a:ea typeface="PT Astra Serif" pitchFamily="18" charset="-52"/>
            </a:rPr>
            <a:t>в электронном виде</a:t>
          </a:r>
        </a:p>
      </dgm:t>
    </dgm:pt>
    <dgm:pt modelId="{81E167C4-04D8-419C-8C10-47D6B773D03F}" type="parTrans" cxnId="{8D4610C3-5263-4F2C-80EE-71A47A83EBB9}">
      <dgm:prSet/>
      <dgm:spPr/>
      <dgm:t>
        <a:bodyPr/>
        <a:lstStyle/>
        <a:p>
          <a:endParaRPr lang="ru-RU"/>
        </a:p>
      </dgm:t>
    </dgm:pt>
    <dgm:pt modelId="{049B1D47-D53C-4F64-A398-7DF763CE2F07}" type="sibTrans" cxnId="{8D4610C3-5263-4F2C-80EE-71A47A83EBB9}">
      <dgm:prSet/>
      <dgm:spPr/>
      <dgm:t>
        <a:bodyPr/>
        <a:lstStyle/>
        <a:p>
          <a:endParaRPr lang="ru-RU" dirty="0"/>
        </a:p>
      </dgm:t>
    </dgm:pt>
    <dgm:pt modelId="{A03FE2E1-6D2D-470C-980A-8AE324CA2422}">
      <dgm:prSet phldrT="[Текст]" custT="1"/>
      <dgm:spPr/>
      <dgm:t>
        <a:bodyPr/>
        <a:lstStyle/>
        <a:p>
          <a:pPr algn="ctr"/>
          <a:r>
            <a:rPr lang="ru-RU" sz="1400" b="1" dirty="0">
              <a:latin typeface="PT Astra Serif" pitchFamily="18" charset="-52"/>
              <a:ea typeface="PT Astra Serif" pitchFamily="18" charset="-52"/>
            </a:rPr>
            <a:t>Участник даёт </a:t>
          </a:r>
          <a:r>
            <a:rPr lang="ru-RU" sz="1400" b="1" dirty="0" smtClean="0">
              <a:latin typeface="PT Astra Serif" pitchFamily="18" charset="-52"/>
              <a:ea typeface="PT Astra Serif" pitchFamily="18" charset="-52"/>
            </a:rPr>
            <a:t>ответы</a:t>
          </a:r>
          <a:br>
            <a:rPr lang="ru-RU" sz="1400" b="1" dirty="0" smtClean="0">
              <a:latin typeface="PT Astra Serif" pitchFamily="18" charset="-52"/>
              <a:ea typeface="PT Astra Serif" pitchFamily="18" charset="-52"/>
            </a:rPr>
          </a:br>
          <a:r>
            <a:rPr lang="ru-RU" sz="1400" b="1" dirty="0" smtClean="0">
              <a:latin typeface="PT Astra Serif" pitchFamily="18" charset="-52"/>
              <a:ea typeface="PT Astra Serif" pitchFamily="18" charset="-52"/>
            </a:rPr>
            <a:t> </a:t>
          </a:r>
          <a:r>
            <a:rPr lang="ru-RU" sz="1400" b="1" dirty="0">
              <a:latin typeface="PT Astra Serif" pitchFamily="18" charset="-52"/>
              <a:ea typeface="PT Astra Serif" pitchFamily="18" charset="-52"/>
            </a:rPr>
            <a:t>на задания</a:t>
          </a:r>
        </a:p>
      </dgm:t>
    </dgm:pt>
    <dgm:pt modelId="{EF499C52-A66B-4DFE-B50D-6E06C79482EF}" type="parTrans" cxnId="{9D9C880A-A054-47E5-AAEA-7CF0B625649F}">
      <dgm:prSet/>
      <dgm:spPr/>
      <dgm:t>
        <a:bodyPr/>
        <a:lstStyle/>
        <a:p>
          <a:endParaRPr lang="ru-RU"/>
        </a:p>
      </dgm:t>
    </dgm:pt>
    <dgm:pt modelId="{6417A9EB-D82C-4D56-94D0-39FE2AF9EDA0}" type="sibTrans" cxnId="{9D9C880A-A054-47E5-AAEA-7CF0B625649F}">
      <dgm:prSet/>
      <dgm:spPr/>
      <dgm:t>
        <a:bodyPr/>
        <a:lstStyle/>
        <a:p>
          <a:endParaRPr lang="ru-RU" dirty="0"/>
        </a:p>
      </dgm:t>
    </dgm:pt>
    <dgm:pt modelId="{F02B7E3A-7FFA-4628-9E80-84634FBD87AE}">
      <dgm:prSet phldrT="[Текст]" custT="1"/>
      <dgm:spPr/>
      <dgm:t>
        <a:bodyPr/>
        <a:lstStyle/>
        <a:p>
          <a:pPr algn="ctr"/>
          <a:r>
            <a:rPr lang="ru-RU" sz="1400" b="1" dirty="0">
              <a:latin typeface="PT Astra Serif" pitchFamily="18" charset="-52"/>
              <a:ea typeface="PT Astra Serif" pitchFamily="18" charset="-52"/>
            </a:rPr>
            <a:t>Участник прослушивает запись</a:t>
          </a:r>
        </a:p>
      </dgm:t>
    </dgm:pt>
    <dgm:pt modelId="{451CD7F9-0E0C-46A0-AB15-99C2BACE42C3}" type="parTrans" cxnId="{313955B8-646A-4D03-9164-3D16921F38D4}">
      <dgm:prSet/>
      <dgm:spPr/>
      <dgm:t>
        <a:bodyPr/>
        <a:lstStyle/>
        <a:p>
          <a:endParaRPr lang="ru-RU"/>
        </a:p>
      </dgm:t>
    </dgm:pt>
    <dgm:pt modelId="{B258BE0D-97F2-4BDF-B344-84F6BA409B04}" type="sibTrans" cxnId="{313955B8-646A-4D03-9164-3D16921F38D4}">
      <dgm:prSet/>
      <dgm:spPr/>
      <dgm:t>
        <a:bodyPr/>
        <a:lstStyle/>
        <a:p>
          <a:endParaRPr lang="ru-RU"/>
        </a:p>
      </dgm:t>
    </dgm:pt>
    <dgm:pt modelId="{94AE0D26-9DE5-4F25-B990-D160F94C3894}" type="pres">
      <dgm:prSet presAssocID="{1C66B52D-F9A2-4A77-8412-289573FEAF6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5D3C51-F05A-4B89-A590-2F5623093456}" type="pres">
      <dgm:prSet presAssocID="{1C66B52D-F9A2-4A77-8412-289573FEAF6E}" presName="dummyMaxCanvas" presStyleCnt="0">
        <dgm:presLayoutVars/>
      </dgm:prSet>
      <dgm:spPr/>
    </dgm:pt>
    <dgm:pt modelId="{5D30251D-25E7-4EE2-9DDF-88F708312941}" type="pres">
      <dgm:prSet presAssocID="{1C66B52D-F9A2-4A77-8412-289573FEAF6E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8F2B45-6B8C-4E4D-ADBE-B62E130B5D3D}" type="pres">
      <dgm:prSet presAssocID="{1C66B52D-F9A2-4A77-8412-289573FEAF6E}" presName="FiveNodes_2" presStyleLbl="node1" presStyleIdx="1" presStyleCnt="5" custScaleX="1112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BFDEC4-30B3-4C16-9E2D-7B74D524FCFC}" type="pres">
      <dgm:prSet presAssocID="{1C66B52D-F9A2-4A77-8412-289573FEAF6E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6537F7-E22C-4AF9-A399-028C391BF365}" type="pres">
      <dgm:prSet presAssocID="{1C66B52D-F9A2-4A77-8412-289573FEAF6E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DB6160-5030-4DDE-A728-7396DFA47A0C}" type="pres">
      <dgm:prSet presAssocID="{1C66B52D-F9A2-4A77-8412-289573FEAF6E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F4DDD8-DC76-4EE8-AE60-ED2853CFC6DD}" type="pres">
      <dgm:prSet presAssocID="{1C66B52D-F9A2-4A77-8412-289573FEAF6E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313D99-8051-48FC-9ED1-A50CD6B32EB3}" type="pres">
      <dgm:prSet presAssocID="{1C66B52D-F9A2-4A77-8412-289573FEAF6E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79C7C5-1A07-47B4-829B-4E4FB1FF32C0}" type="pres">
      <dgm:prSet presAssocID="{1C66B52D-F9A2-4A77-8412-289573FEAF6E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7F7CF4-C2BD-4E03-87FB-BAFBD335220C}" type="pres">
      <dgm:prSet presAssocID="{1C66B52D-F9A2-4A77-8412-289573FEAF6E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82AD7A-70E0-4CFF-9E36-B3321B157B70}" type="pres">
      <dgm:prSet presAssocID="{1C66B52D-F9A2-4A77-8412-289573FEAF6E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C635F4-97A7-4B4C-A42E-4DA880B6024C}" type="pres">
      <dgm:prSet presAssocID="{1C66B52D-F9A2-4A77-8412-289573FEAF6E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E49ECB-66D6-460C-B485-B7134F0ECBA1}" type="pres">
      <dgm:prSet presAssocID="{1C66B52D-F9A2-4A77-8412-289573FEAF6E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296BF2-B701-49AD-BA4D-8EA4D253C6C4}" type="pres">
      <dgm:prSet presAssocID="{1C66B52D-F9A2-4A77-8412-289573FEAF6E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3DA19F-3E54-462E-85CC-FA56B825F0B9}" type="pres">
      <dgm:prSet presAssocID="{1C66B52D-F9A2-4A77-8412-289573FEAF6E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E7A05D-354B-4E0A-9AB4-9E3455521C3A}" type="presOf" srcId="{A03FE2E1-6D2D-470C-980A-8AE324CA2422}" destId="{046537F7-E22C-4AF9-A399-028C391BF365}" srcOrd="0" destOrd="0" presId="urn:microsoft.com/office/officeart/2005/8/layout/vProcess5"/>
    <dgm:cxn modelId="{E363F107-BAC2-4EFA-8156-B983C0C37BE4}" type="presOf" srcId="{027FD655-EE62-45A3-B0C8-85F9A958740F}" destId="{5D30251D-25E7-4EE2-9DDF-88F708312941}" srcOrd="0" destOrd="0" presId="urn:microsoft.com/office/officeart/2005/8/layout/vProcess5"/>
    <dgm:cxn modelId="{F992DFB7-4517-48E4-850C-E0E9DF4F55DE}" type="presOf" srcId="{194EFA08-C139-40FE-AAF7-DCEB0342630E}" destId="{99E49ECB-66D6-460C-B485-B7134F0ECBA1}" srcOrd="1" destOrd="0" presId="urn:microsoft.com/office/officeart/2005/8/layout/vProcess5"/>
    <dgm:cxn modelId="{9D9C880A-A054-47E5-AAEA-7CF0B625649F}" srcId="{1C66B52D-F9A2-4A77-8412-289573FEAF6E}" destId="{A03FE2E1-6D2D-470C-980A-8AE324CA2422}" srcOrd="3" destOrd="0" parTransId="{EF499C52-A66B-4DFE-B50D-6E06C79482EF}" sibTransId="{6417A9EB-D82C-4D56-94D0-39FE2AF9EDA0}"/>
    <dgm:cxn modelId="{B29EDA84-0CC5-42B6-B550-A129032049A1}" type="presOf" srcId="{5163203F-D20C-4A76-9976-6B113EB5BF24}" destId="{8BC635F4-97A7-4B4C-A42E-4DA880B6024C}" srcOrd="1" destOrd="0" presId="urn:microsoft.com/office/officeart/2005/8/layout/vProcess5"/>
    <dgm:cxn modelId="{8E826505-EC92-440C-9594-667E006305A0}" type="presOf" srcId="{049B1D47-D53C-4F64-A398-7DF763CE2F07}" destId="{E879C7C5-1A07-47B4-829B-4E4FB1FF32C0}" srcOrd="0" destOrd="0" presId="urn:microsoft.com/office/officeart/2005/8/layout/vProcess5"/>
    <dgm:cxn modelId="{98814021-AB6D-42D1-ACF8-5DB9D7FFD6F7}" type="presOf" srcId="{F02B7E3A-7FFA-4628-9E80-84634FBD87AE}" destId="{A73DA19F-3E54-462E-85CC-FA56B825F0B9}" srcOrd="1" destOrd="0" presId="urn:microsoft.com/office/officeart/2005/8/layout/vProcess5"/>
    <dgm:cxn modelId="{313955B8-646A-4D03-9164-3D16921F38D4}" srcId="{1C66B52D-F9A2-4A77-8412-289573FEAF6E}" destId="{F02B7E3A-7FFA-4628-9E80-84634FBD87AE}" srcOrd="4" destOrd="0" parTransId="{451CD7F9-0E0C-46A0-AB15-99C2BACE42C3}" sibTransId="{B258BE0D-97F2-4BDF-B344-84F6BA409B04}"/>
    <dgm:cxn modelId="{E25DDA5A-ABA3-4EB6-B66B-E753E7F065DC}" srcId="{1C66B52D-F9A2-4A77-8412-289573FEAF6E}" destId="{027FD655-EE62-45A3-B0C8-85F9A958740F}" srcOrd="0" destOrd="0" parTransId="{F192FB1A-2817-46BE-8C3F-686DCCD87CCB}" sibTransId="{47AC97FC-4F0D-42CF-A303-A9EA8C69B88C}"/>
    <dgm:cxn modelId="{3242091D-BB8B-47A7-AE4D-0D24D344FF44}" type="presOf" srcId="{B0FD195C-F884-4D28-835C-4A9007BB5331}" destId="{69313D99-8051-48FC-9ED1-A50CD6B32EB3}" srcOrd="0" destOrd="0" presId="urn:microsoft.com/office/officeart/2005/8/layout/vProcess5"/>
    <dgm:cxn modelId="{8D4610C3-5263-4F2C-80EE-71A47A83EBB9}" srcId="{1C66B52D-F9A2-4A77-8412-289573FEAF6E}" destId="{194EFA08-C139-40FE-AAF7-DCEB0342630E}" srcOrd="2" destOrd="0" parTransId="{81E167C4-04D8-419C-8C10-47D6B773D03F}" sibTransId="{049B1D47-D53C-4F64-A398-7DF763CE2F07}"/>
    <dgm:cxn modelId="{65AB26BF-BF17-4C21-AD2A-2AD0C8C04044}" type="presOf" srcId="{A03FE2E1-6D2D-470C-980A-8AE324CA2422}" destId="{B5296BF2-B701-49AD-BA4D-8EA4D253C6C4}" srcOrd="1" destOrd="0" presId="urn:microsoft.com/office/officeart/2005/8/layout/vProcess5"/>
    <dgm:cxn modelId="{1DE7C0CD-4FEB-4049-8A97-D5543C535A67}" type="presOf" srcId="{F02B7E3A-7FFA-4628-9E80-84634FBD87AE}" destId="{DEDB6160-5030-4DDE-A728-7396DFA47A0C}" srcOrd="0" destOrd="0" presId="urn:microsoft.com/office/officeart/2005/8/layout/vProcess5"/>
    <dgm:cxn modelId="{EE2BFBE6-D331-4E90-9A63-0D71323DF956}" type="presOf" srcId="{027FD655-EE62-45A3-B0C8-85F9A958740F}" destId="{9B82AD7A-70E0-4CFF-9E36-B3321B157B70}" srcOrd="1" destOrd="0" presId="urn:microsoft.com/office/officeart/2005/8/layout/vProcess5"/>
    <dgm:cxn modelId="{0A9274B0-2330-4574-90BB-30293F489B00}" type="presOf" srcId="{6417A9EB-D82C-4D56-94D0-39FE2AF9EDA0}" destId="{497F7CF4-C2BD-4E03-87FB-BAFBD335220C}" srcOrd="0" destOrd="0" presId="urn:microsoft.com/office/officeart/2005/8/layout/vProcess5"/>
    <dgm:cxn modelId="{77D734D0-4A76-4317-AA93-87DAC4F7A04F}" type="presOf" srcId="{1C66B52D-F9A2-4A77-8412-289573FEAF6E}" destId="{94AE0D26-9DE5-4F25-B990-D160F94C3894}" srcOrd="0" destOrd="0" presId="urn:microsoft.com/office/officeart/2005/8/layout/vProcess5"/>
    <dgm:cxn modelId="{16EF77D1-8F61-456F-9F0A-35738CE05C87}" type="presOf" srcId="{194EFA08-C139-40FE-AAF7-DCEB0342630E}" destId="{ADBFDEC4-30B3-4C16-9E2D-7B74D524FCFC}" srcOrd="0" destOrd="0" presId="urn:microsoft.com/office/officeart/2005/8/layout/vProcess5"/>
    <dgm:cxn modelId="{38C0B46B-8CFA-4CFF-BB2F-49AF183A6ABC}" type="presOf" srcId="{47AC97FC-4F0D-42CF-A303-A9EA8C69B88C}" destId="{4DF4DDD8-DC76-4EE8-AE60-ED2853CFC6DD}" srcOrd="0" destOrd="0" presId="urn:microsoft.com/office/officeart/2005/8/layout/vProcess5"/>
    <dgm:cxn modelId="{B5227B04-78C4-49C4-A037-8AEA18677904}" srcId="{1C66B52D-F9A2-4A77-8412-289573FEAF6E}" destId="{5163203F-D20C-4A76-9976-6B113EB5BF24}" srcOrd="1" destOrd="0" parTransId="{A2A63B57-EB97-41BF-B94D-6A196CEEDA99}" sibTransId="{B0FD195C-F884-4D28-835C-4A9007BB5331}"/>
    <dgm:cxn modelId="{0CBBEF76-6909-4AA4-8B55-4982778E1157}" type="presOf" srcId="{5163203F-D20C-4A76-9976-6B113EB5BF24}" destId="{168F2B45-6B8C-4E4D-ADBE-B62E130B5D3D}" srcOrd="0" destOrd="0" presId="urn:microsoft.com/office/officeart/2005/8/layout/vProcess5"/>
    <dgm:cxn modelId="{D1F16ABF-0FB4-451D-B5FF-CB7FA24BC8EA}" type="presParOf" srcId="{94AE0D26-9DE5-4F25-B990-D160F94C3894}" destId="{435D3C51-F05A-4B89-A590-2F5623093456}" srcOrd="0" destOrd="0" presId="urn:microsoft.com/office/officeart/2005/8/layout/vProcess5"/>
    <dgm:cxn modelId="{198E3ECF-0CAC-4F81-B0EB-3ABE738D314C}" type="presParOf" srcId="{94AE0D26-9DE5-4F25-B990-D160F94C3894}" destId="{5D30251D-25E7-4EE2-9DDF-88F708312941}" srcOrd="1" destOrd="0" presId="urn:microsoft.com/office/officeart/2005/8/layout/vProcess5"/>
    <dgm:cxn modelId="{DB09206F-FF42-4D1D-9135-8E8A8B106340}" type="presParOf" srcId="{94AE0D26-9DE5-4F25-B990-D160F94C3894}" destId="{168F2B45-6B8C-4E4D-ADBE-B62E130B5D3D}" srcOrd="2" destOrd="0" presId="urn:microsoft.com/office/officeart/2005/8/layout/vProcess5"/>
    <dgm:cxn modelId="{918CDB80-1D32-41AF-BC0C-A4750282C3D3}" type="presParOf" srcId="{94AE0D26-9DE5-4F25-B990-D160F94C3894}" destId="{ADBFDEC4-30B3-4C16-9E2D-7B74D524FCFC}" srcOrd="3" destOrd="0" presId="urn:microsoft.com/office/officeart/2005/8/layout/vProcess5"/>
    <dgm:cxn modelId="{5DD2422A-FC2B-4FEF-9B31-42EC82BFBD23}" type="presParOf" srcId="{94AE0D26-9DE5-4F25-B990-D160F94C3894}" destId="{046537F7-E22C-4AF9-A399-028C391BF365}" srcOrd="4" destOrd="0" presId="urn:microsoft.com/office/officeart/2005/8/layout/vProcess5"/>
    <dgm:cxn modelId="{D9CDCAE5-E8A6-4A09-A1AD-FCFEA1D38256}" type="presParOf" srcId="{94AE0D26-9DE5-4F25-B990-D160F94C3894}" destId="{DEDB6160-5030-4DDE-A728-7396DFA47A0C}" srcOrd="5" destOrd="0" presId="urn:microsoft.com/office/officeart/2005/8/layout/vProcess5"/>
    <dgm:cxn modelId="{CD02E0A3-BED4-4883-BB9E-D5F8EDBDA5B2}" type="presParOf" srcId="{94AE0D26-9DE5-4F25-B990-D160F94C3894}" destId="{4DF4DDD8-DC76-4EE8-AE60-ED2853CFC6DD}" srcOrd="6" destOrd="0" presId="urn:microsoft.com/office/officeart/2005/8/layout/vProcess5"/>
    <dgm:cxn modelId="{E295EA30-E5BC-43B8-A70D-31CF57CBF647}" type="presParOf" srcId="{94AE0D26-9DE5-4F25-B990-D160F94C3894}" destId="{69313D99-8051-48FC-9ED1-A50CD6B32EB3}" srcOrd="7" destOrd="0" presId="urn:microsoft.com/office/officeart/2005/8/layout/vProcess5"/>
    <dgm:cxn modelId="{974A047A-10F6-4777-92BE-85E42C29B940}" type="presParOf" srcId="{94AE0D26-9DE5-4F25-B990-D160F94C3894}" destId="{E879C7C5-1A07-47B4-829B-4E4FB1FF32C0}" srcOrd="8" destOrd="0" presId="urn:microsoft.com/office/officeart/2005/8/layout/vProcess5"/>
    <dgm:cxn modelId="{5769DA28-BFE8-4EDD-A788-114233765272}" type="presParOf" srcId="{94AE0D26-9DE5-4F25-B990-D160F94C3894}" destId="{497F7CF4-C2BD-4E03-87FB-BAFBD335220C}" srcOrd="9" destOrd="0" presId="urn:microsoft.com/office/officeart/2005/8/layout/vProcess5"/>
    <dgm:cxn modelId="{1B2C85D3-FBB9-40A9-96AD-AD13CCEEE705}" type="presParOf" srcId="{94AE0D26-9DE5-4F25-B990-D160F94C3894}" destId="{9B82AD7A-70E0-4CFF-9E36-B3321B157B70}" srcOrd="10" destOrd="0" presId="urn:microsoft.com/office/officeart/2005/8/layout/vProcess5"/>
    <dgm:cxn modelId="{D096977D-5D5C-4171-B479-33F2E7D19797}" type="presParOf" srcId="{94AE0D26-9DE5-4F25-B990-D160F94C3894}" destId="{8BC635F4-97A7-4B4C-A42E-4DA880B6024C}" srcOrd="11" destOrd="0" presId="urn:microsoft.com/office/officeart/2005/8/layout/vProcess5"/>
    <dgm:cxn modelId="{8C955E94-8200-4956-BB7B-067B5643306C}" type="presParOf" srcId="{94AE0D26-9DE5-4F25-B990-D160F94C3894}" destId="{99E49ECB-66D6-460C-B485-B7134F0ECBA1}" srcOrd="12" destOrd="0" presId="urn:microsoft.com/office/officeart/2005/8/layout/vProcess5"/>
    <dgm:cxn modelId="{FA64800C-DCE7-4002-9621-C088BB4057C7}" type="presParOf" srcId="{94AE0D26-9DE5-4F25-B990-D160F94C3894}" destId="{B5296BF2-B701-49AD-BA4D-8EA4D253C6C4}" srcOrd="13" destOrd="0" presId="urn:microsoft.com/office/officeart/2005/8/layout/vProcess5"/>
    <dgm:cxn modelId="{0205F628-8B0A-4C29-ACBC-0AAA19C539DA}" type="presParOf" srcId="{94AE0D26-9DE5-4F25-B990-D160F94C3894}" destId="{A73DA19F-3E54-462E-85CC-FA56B825F0B9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15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7E690C8-9C68-452F-A0BE-A95BA75563DB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19B9DC-BC79-44B3-B1BE-D699A11F0997}">
      <dgm:prSet phldrT="[Текст]" custT="1"/>
      <dgm:spPr/>
      <dgm:t>
        <a:bodyPr/>
        <a:lstStyle/>
        <a:p>
          <a:pPr algn="ctr"/>
          <a:r>
            <a:rPr lang="ru-RU" sz="1400" b="1" dirty="0">
              <a:latin typeface="PT Astra Serif" pitchFamily="18" charset="-52"/>
              <a:ea typeface="PT Astra Serif" pitchFamily="18" charset="-52"/>
            </a:rPr>
            <a:t>Аудитории оснащаются компьютерной техникой без доступа к сети «Интернет</a:t>
          </a:r>
          <a:r>
            <a:rPr lang="ru-RU" sz="1400" b="1" dirty="0" smtClean="0">
              <a:latin typeface="PT Astra Serif" pitchFamily="18" charset="-52"/>
              <a:ea typeface="PT Astra Serif" pitchFamily="18" charset="-52"/>
            </a:rPr>
            <a:t>»</a:t>
          </a:r>
          <a:br>
            <a:rPr lang="ru-RU" sz="1400" b="1" dirty="0" smtClean="0">
              <a:latin typeface="PT Astra Serif" pitchFamily="18" charset="-52"/>
              <a:ea typeface="PT Astra Serif" pitchFamily="18" charset="-52"/>
            </a:rPr>
          </a:br>
          <a:r>
            <a:rPr lang="ru-RU" sz="1400" b="1" dirty="0" smtClean="0">
              <a:latin typeface="PT Astra Serif" pitchFamily="18" charset="-52"/>
              <a:ea typeface="PT Astra Serif" pitchFamily="18" charset="-52"/>
            </a:rPr>
            <a:t> </a:t>
          </a:r>
          <a:r>
            <a:rPr lang="ru-RU" sz="1400" b="1" dirty="0">
              <a:latin typeface="PT Astra Serif" pitchFamily="18" charset="-52"/>
              <a:ea typeface="PT Astra Serif" pitchFamily="18" charset="-52"/>
            </a:rPr>
            <a:t>и со </a:t>
          </a:r>
          <a:r>
            <a:rPr lang="ru-RU" sz="1400" b="1" dirty="0" smtClean="0">
              <a:latin typeface="PT Astra Serif" pitchFamily="18" charset="-52"/>
              <a:ea typeface="PT Astra Serif" pitchFamily="18" charset="-52"/>
            </a:rPr>
            <a:t>специализированным</a:t>
          </a:r>
          <a:br>
            <a:rPr lang="ru-RU" sz="1400" b="1" dirty="0" smtClean="0">
              <a:latin typeface="PT Astra Serif" pitchFamily="18" charset="-52"/>
              <a:ea typeface="PT Astra Serif" pitchFamily="18" charset="-52"/>
            </a:rPr>
          </a:br>
          <a:r>
            <a:rPr lang="ru-RU" sz="1400" b="1" dirty="0" smtClean="0">
              <a:latin typeface="PT Astra Serif" pitchFamily="18" charset="-52"/>
              <a:ea typeface="PT Astra Serif" pitchFamily="18" charset="-52"/>
            </a:rPr>
            <a:t> </a:t>
          </a:r>
          <a:r>
            <a:rPr lang="ru-RU" sz="1400" b="1" dirty="0">
              <a:latin typeface="PT Astra Serif" pitchFamily="18" charset="-52"/>
              <a:ea typeface="PT Astra Serif" pitchFamily="18" charset="-52"/>
            </a:rPr>
            <a:t>программным обеспечением</a:t>
          </a:r>
        </a:p>
      </dgm:t>
    </dgm:pt>
    <dgm:pt modelId="{91E8A5DF-BD29-467A-9D7F-605AD7FEC4D7}" type="parTrans" cxnId="{2DC8A1DC-68C8-43DF-910C-DF2A910A8A18}">
      <dgm:prSet/>
      <dgm:spPr/>
      <dgm:t>
        <a:bodyPr/>
        <a:lstStyle/>
        <a:p>
          <a:endParaRPr lang="ru-RU"/>
        </a:p>
      </dgm:t>
    </dgm:pt>
    <dgm:pt modelId="{8ACC17FA-0601-4BF6-BFCE-E086CD93A191}" type="sibTrans" cxnId="{2DC8A1DC-68C8-43DF-910C-DF2A910A8A18}">
      <dgm:prSet/>
      <dgm:spPr/>
      <dgm:t>
        <a:bodyPr/>
        <a:lstStyle/>
        <a:p>
          <a:endParaRPr lang="ru-RU"/>
        </a:p>
      </dgm:t>
    </dgm:pt>
    <dgm:pt modelId="{AE042C38-47AC-4854-8B3E-A7B1AF74D8E5}">
      <dgm:prSet phldrT="[Текст]" custT="1"/>
      <dgm:spPr/>
      <dgm:t>
        <a:bodyPr/>
        <a:lstStyle/>
        <a:p>
          <a:r>
            <a:rPr lang="ru-RU" sz="1400" b="1" dirty="0">
              <a:latin typeface="PT Astra Serif" pitchFamily="18" charset="-52"/>
              <a:ea typeface="PT Astra Serif" pitchFamily="18" charset="-52"/>
            </a:rPr>
            <a:t>В аудитории выдаются бланки </a:t>
          </a:r>
          <a:r>
            <a:rPr lang="ru-RU" sz="1400" b="1" dirty="0" smtClean="0">
              <a:latin typeface="PT Astra Serif" pitchFamily="18" charset="-52"/>
              <a:ea typeface="PT Astra Serif" pitchFamily="18" charset="-52"/>
            </a:rPr>
            <a:t>регистрации</a:t>
          </a:r>
          <a:br>
            <a:rPr lang="ru-RU" sz="1400" b="1" dirty="0" smtClean="0">
              <a:latin typeface="PT Astra Serif" pitchFamily="18" charset="-52"/>
              <a:ea typeface="PT Astra Serif" pitchFamily="18" charset="-52"/>
            </a:rPr>
          </a:br>
          <a:r>
            <a:rPr lang="ru-RU" sz="1400" b="1" dirty="0" smtClean="0">
              <a:latin typeface="PT Astra Serif" pitchFamily="18" charset="-52"/>
              <a:ea typeface="PT Astra Serif" pitchFamily="18" charset="-52"/>
            </a:rPr>
            <a:t> </a:t>
          </a:r>
          <a:r>
            <a:rPr lang="ru-RU" sz="1400" b="1" dirty="0">
              <a:latin typeface="PT Astra Serif" pitchFamily="18" charset="-52"/>
              <a:ea typeface="PT Astra Serif" pitchFamily="18" charset="-52"/>
            </a:rPr>
            <a:t>и черновики</a:t>
          </a:r>
        </a:p>
      </dgm:t>
    </dgm:pt>
    <dgm:pt modelId="{4AF9A58A-4BFC-48F1-A183-AAAB661FFFB4}" type="parTrans" cxnId="{C2C1B5D0-318E-4273-ACD3-6F54D9FF24D7}">
      <dgm:prSet/>
      <dgm:spPr/>
      <dgm:t>
        <a:bodyPr/>
        <a:lstStyle/>
        <a:p>
          <a:endParaRPr lang="ru-RU"/>
        </a:p>
      </dgm:t>
    </dgm:pt>
    <dgm:pt modelId="{8F625210-4AAB-47FE-BFE9-645CC062B2F0}" type="sibTrans" cxnId="{C2C1B5D0-318E-4273-ACD3-6F54D9FF24D7}">
      <dgm:prSet/>
      <dgm:spPr/>
      <dgm:t>
        <a:bodyPr/>
        <a:lstStyle/>
        <a:p>
          <a:endParaRPr lang="ru-RU"/>
        </a:p>
      </dgm:t>
    </dgm:pt>
    <dgm:pt modelId="{7CE1B764-A960-458D-B920-4E02F2E63C68}">
      <dgm:prSet phldrT="[Текст]" custT="1"/>
      <dgm:spPr/>
      <dgm:t>
        <a:bodyPr/>
        <a:lstStyle/>
        <a:p>
          <a:r>
            <a:rPr lang="ru-RU" sz="1400" b="1" dirty="0">
              <a:latin typeface="PT Astra Serif" pitchFamily="18" charset="-52"/>
              <a:ea typeface="PT Astra Serif" pitchFamily="18" charset="-52"/>
            </a:rPr>
            <a:t>КИМ и файлы для выполнения заданий предоставляются в электронном виде</a:t>
          </a:r>
        </a:p>
      </dgm:t>
    </dgm:pt>
    <dgm:pt modelId="{4E86C829-DE3D-4941-8519-4AEE38FE0949}" type="parTrans" cxnId="{88DBB37E-8357-4D02-ACBE-D9E143DE8453}">
      <dgm:prSet/>
      <dgm:spPr/>
      <dgm:t>
        <a:bodyPr/>
        <a:lstStyle/>
        <a:p>
          <a:endParaRPr lang="ru-RU"/>
        </a:p>
      </dgm:t>
    </dgm:pt>
    <dgm:pt modelId="{B92D95C0-4F95-426E-B894-99468CCA975A}" type="sibTrans" cxnId="{88DBB37E-8357-4D02-ACBE-D9E143DE8453}">
      <dgm:prSet/>
      <dgm:spPr/>
      <dgm:t>
        <a:bodyPr/>
        <a:lstStyle/>
        <a:p>
          <a:endParaRPr lang="ru-RU"/>
        </a:p>
      </dgm:t>
    </dgm:pt>
    <dgm:pt modelId="{9CB18F03-8989-49B6-8F1B-0AE0CFE68C1C}">
      <dgm:prSet custT="1"/>
      <dgm:spPr/>
      <dgm:t>
        <a:bodyPr/>
        <a:lstStyle/>
        <a:p>
          <a:r>
            <a:rPr lang="ru-RU" sz="1400" b="1" dirty="0">
              <a:latin typeface="PT Astra Serif" pitchFamily="18" charset="-52"/>
              <a:ea typeface="PT Astra Serif" pitchFamily="18" charset="-52"/>
            </a:rPr>
            <a:t>Ответы на задания </a:t>
          </a:r>
          <a:r>
            <a:rPr lang="ru-RU" sz="1400" b="1" dirty="0" smtClean="0">
              <a:latin typeface="PT Astra Serif" pitchFamily="18" charset="-52"/>
              <a:ea typeface="PT Astra Serif" pitchFamily="18" charset="-52"/>
            </a:rPr>
            <a:t>вносятся</a:t>
          </a:r>
          <a:br>
            <a:rPr lang="ru-RU" sz="1400" b="1" dirty="0" smtClean="0">
              <a:latin typeface="PT Astra Serif" pitchFamily="18" charset="-52"/>
              <a:ea typeface="PT Astra Serif" pitchFamily="18" charset="-52"/>
            </a:rPr>
          </a:br>
          <a:r>
            <a:rPr lang="ru-RU" sz="1400" b="1" dirty="0" smtClean="0">
              <a:latin typeface="PT Astra Serif" pitchFamily="18" charset="-52"/>
              <a:ea typeface="PT Astra Serif" pitchFamily="18" charset="-52"/>
            </a:rPr>
            <a:t> </a:t>
          </a:r>
          <a:r>
            <a:rPr lang="ru-RU" sz="1400" b="1" dirty="0">
              <a:latin typeface="PT Astra Serif" pitchFamily="18" charset="-52"/>
              <a:ea typeface="PT Astra Serif" pitchFamily="18" charset="-52"/>
            </a:rPr>
            <a:t>в специализированное программное обеспечение</a:t>
          </a:r>
        </a:p>
      </dgm:t>
    </dgm:pt>
    <dgm:pt modelId="{4F85B9F1-66D3-4BB3-8D07-37FD23E807F7}" type="parTrans" cxnId="{048EC0B6-5B5B-4AAA-BD23-B64BE9F0D0D8}">
      <dgm:prSet/>
      <dgm:spPr/>
      <dgm:t>
        <a:bodyPr/>
        <a:lstStyle/>
        <a:p>
          <a:endParaRPr lang="ru-RU"/>
        </a:p>
      </dgm:t>
    </dgm:pt>
    <dgm:pt modelId="{5E494E62-2FE3-4A69-8D28-CAF1A9A9E8F9}" type="sibTrans" cxnId="{048EC0B6-5B5B-4AAA-BD23-B64BE9F0D0D8}">
      <dgm:prSet/>
      <dgm:spPr/>
      <dgm:t>
        <a:bodyPr/>
        <a:lstStyle/>
        <a:p>
          <a:endParaRPr lang="ru-RU"/>
        </a:p>
      </dgm:t>
    </dgm:pt>
    <dgm:pt modelId="{2DEC1035-63EF-4E2D-B8D6-41D5AE4C3993}" type="pres">
      <dgm:prSet presAssocID="{07E690C8-9C68-452F-A0BE-A95BA75563D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44CE19-D8D1-4BA7-B482-73475E377562}" type="pres">
      <dgm:prSet presAssocID="{3D19B9DC-BC79-44B3-B1BE-D699A11F0997}" presName="circle1" presStyleLbl="node1" presStyleIdx="0" presStyleCnt="4"/>
      <dgm:spPr/>
    </dgm:pt>
    <dgm:pt modelId="{24033036-B03D-4D79-AFC9-DFD18BB62FC5}" type="pres">
      <dgm:prSet presAssocID="{3D19B9DC-BC79-44B3-B1BE-D699A11F0997}" presName="space" presStyleCnt="0"/>
      <dgm:spPr/>
    </dgm:pt>
    <dgm:pt modelId="{50FEB9CC-6C02-4B9F-AA1A-0E0C52022029}" type="pres">
      <dgm:prSet presAssocID="{3D19B9DC-BC79-44B3-B1BE-D699A11F0997}" presName="rect1" presStyleLbl="alignAcc1" presStyleIdx="0" presStyleCnt="4"/>
      <dgm:spPr/>
      <dgm:t>
        <a:bodyPr/>
        <a:lstStyle/>
        <a:p>
          <a:endParaRPr lang="ru-RU"/>
        </a:p>
      </dgm:t>
    </dgm:pt>
    <dgm:pt modelId="{0DA5B261-1A71-4ED6-AE6B-058970508F21}" type="pres">
      <dgm:prSet presAssocID="{AE042C38-47AC-4854-8B3E-A7B1AF74D8E5}" presName="vertSpace2" presStyleLbl="node1" presStyleIdx="0" presStyleCnt="4"/>
      <dgm:spPr/>
    </dgm:pt>
    <dgm:pt modelId="{3A9C4167-A713-4ECD-A66C-D1AC40A823E2}" type="pres">
      <dgm:prSet presAssocID="{AE042C38-47AC-4854-8B3E-A7B1AF74D8E5}" presName="circle2" presStyleLbl="node1" presStyleIdx="1" presStyleCnt="4"/>
      <dgm:spPr/>
    </dgm:pt>
    <dgm:pt modelId="{FF54B068-8901-414F-B3C1-092C649659BF}" type="pres">
      <dgm:prSet presAssocID="{AE042C38-47AC-4854-8B3E-A7B1AF74D8E5}" presName="rect2" presStyleLbl="alignAcc1" presStyleIdx="1" presStyleCnt="4"/>
      <dgm:spPr/>
      <dgm:t>
        <a:bodyPr/>
        <a:lstStyle/>
        <a:p>
          <a:endParaRPr lang="ru-RU"/>
        </a:p>
      </dgm:t>
    </dgm:pt>
    <dgm:pt modelId="{BA1BDF96-562E-46AF-BE8E-838A03E0D54F}" type="pres">
      <dgm:prSet presAssocID="{7CE1B764-A960-458D-B920-4E02F2E63C68}" presName="vertSpace3" presStyleLbl="node1" presStyleIdx="1" presStyleCnt="4"/>
      <dgm:spPr/>
    </dgm:pt>
    <dgm:pt modelId="{79FBE5BE-CD6B-4615-9EC1-ABDDD3040227}" type="pres">
      <dgm:prSet presAssocID="{7CE1B764-A960-458D-B920-4E02F2E63C68}" presName="circle3" presStyleLbl="node1" presStyleIdx="2" presStyleCnt="4"/>
      <dgm:spPr/>
    </dgm:pt>
    <dgm:pt modelId="{2296E5A6-8F48-4A96-B46C-F237F8229646}" type="pres">
      <dgm:prSet presAssocID="{7CE1B764-A960-458D-B920-4E02F2E63C68}" presName="rect3" presStyleLbl="alignAcc1" presStyleIdx="2" presStyleCnt="4"/>
      <dgm:spPr/>
      <dgm:t>
        <a:bodyPr/>
        <a:lstStyle/>
        <a:p>
          <a:endParaRPr lang="ru-RU"/>
        </a:p>
      </dgm:t>
    </dgm:pt>
    <dgm:pt modelId="{8C428E4C-86D3-4490-B193-ABC030D9442E}" type="pres">
      <dgm:prSet presAssocID="{9CB18F03-8989-49B6-8F1B-0AE0CFE68C1C}" presName="vertSpace4" presStyleLbl="node1" presStyleIdx="2" presStyleCnt="4"/>
      <dgm:spPr/>
    </dgm:pt>
    <dgm:pt modelId="{69137B27-2920-4D58-8B93-DEA5F7BCCCA6}" type="pres">
      <dgm:prSet presAssocID="{9CB18F03-8989-49B6-8F1B-0AE0CFE68C1C}" presName="circle4" presStyleLbl="node1" presStyleIdx="3" presStyleCnt="4"/>
      <dgm:spPr/>
    </dgm:pt>
    <dgm:pt modelId="{E2DAA7EC-97F3-40F5-B053-9E0159A4722A}" type="pres">
      <dgm:prSet presAssocID="{9CB18F03-8989-49B6-8F1B-0AE0CFE68C1C}" presName="rect4" presStyleLbl="alignAcc1" presStyleIdx="3" presStyleCnt="4"/>
      <dgm:spPr/>
      <dgm:t>
        <a:bodyPr/>
        <a:lstStyle/>
        <a:p>
          <a:endParaRPr lang="ru-RU"/>
        </a:p>
      </dgm:t>
    </dgm:pt>
    <dgm:pt modelId="{38999C65-E87E-4ECF-AD2E-5B57523752C0}" type="pres">
      <dgm:prSet presAssocID="{3D19B9DC-BC79-44B3-B1BE-D699A11F0997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350C20-B66A-4B3B-9115-E0C8687AF9BC}" type="pres">
      <dgm:prSet presAssocID="{AE042C38-47AC-4854-8B3E-A7B1AF74D8E5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4E8D0-69FE-44A8-AB6D-495E348BF402}" type="pres">
      <dgm:prSet presAssocID="{7CE1B764-A960-458D-B920-4E02F2E63C68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769084-AABA-4A96-83C7-2382956F06D0}" type="pres">
      <dgm:prSet presAssocID="{9CB18F03-8989-49B6-8F1B-0AE0CFE68C1C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C8A1DC-68C8-43DF-910C-DF2A910A8A18}" srcId="{07E690C8-9C68-452F-A0BE-A95BA75563DB}" destId="{3D19B9DC-BC79-44B3-B1BE-D699A11F0997}" srcOrd="0" destOrd="0" parTransId="{91E8A5DF-BD29-467A-9D7F-605AD7FEC4D7}" sibTransId="{8ACC17FA-0601-4BF6-BFCE-E086CD93A191}"/>
    <dgm:cxn modelId="{7C94645D-941C-4D55-9842-337B85D95D3C}" type="presOf" srcId="{3D19B9DC-BC79-44B3-B1BE-D699A11F0997}" destId="{38999C65-E87E-4ECF-AD2E-5B57523752C0}" srcOrd="1" destOrd="0" presId="urn:microsoft.com/office/officeart/2005/8/layout/target3"/>
    <dgm:cxn modelId="{CA987CDB-56EE-4872-90B4-0C0B61004549}" type="presOf" srcId="{3D19B9DC-BC79-44B3-B1BE-D699A11F0997}" destId="{50FEB9CC-6C02-4B9F-AA1A-0E0C52022029}" srcOrd="0" destOrd="0" presId="urn:microsoft.com/office/officeart/2005/8/layout/target3"/>
    <dgm:cxn modelId="{E1D51DEC-63BD-4218-B3C7-819A1C7FED69}" type="presOf" srcId="{9CB18F03-8989-49B6-8F1B-0AE0CFE68C1C}" destId="{34769084-AABA-4A96-83C7-2382956F06D0}" srcOrd="1" destOrd="0" presId="urn:microsoft.com/office/officeart/2005/8/layout/target3"/>
    <dgm:cxn modelId="{048EC0B6-5B5B-4AAA-BD23-B64BE9F0D0D8}" srcId="{07E690C8-9C68-452F-A0BE-A95BA75563DB}" destId="{9CB18F03-8989-49B6-8F1B-0AE0CFE68C1C}" srcOrd="3" destOrd="0" parTransId="{4F85B9F1-66D3-4BB3-8D07-37FD23E807F7}" sibTransId="{5E494E62-2FE3-4A69-8D28-CAF1A9A9E8F9}"/>
    <dgm:cxn modelId="{FE2ADA40-1364-4A92-8B69-B308AB292F6A}" type="presOf" srcId="{7CE1B764-A960-458D-B920-4E02F2E63C68}" destId="{1B34E8D0-69FE-44A8-AB6D-495E348BF402}" srcOrd="1" destOrd="0" presId="urn:microsoft.com/office/officeart/2005/8/layout/target3"/>
    <dgm:cxn modelId="{4B4A36DF-AD71-4EA9-9D3F-DA4AB3B66BBB}" type="presOf" srcId="{9CB18F03-8989-49B6-8F1B-0AE0CFE68C1C}" destId="{E2DAA7EC-97F3-40F5-B053-9E0159A4722A}" srcOrd="0" destOrd="0" presId="urn:microsoft.com/office/officeart/2005/8/layout/target3"/>
    <dgm:cxn modelId="{D2EA981A-D95B-4B8A-8DBA-17D99E53234B}" type="presOf" srcId="{AE042C38-47AC-4854-8B3E-A7B1AF74D8E5}" destId="{FF54B068-8901-414F-B3C1-092C649659BF}" srcOrd="0" destOrd="0" presId="urn:microsoft.com/office/officeart/2005/8/layout/target3"/>
    <dgm:cxn modelId="{C2C1B5D0-318E-4273-ACD3-6F54D9FF24D7}" srcId="{07E690C8-9C68-452F-A0BE-A95BA75563DB}" destId="{AE042C38-47AC-4854-8B3E-A7B1AF74D8E5}" srcOrd="1" destOrd="0" parTransId="{4AF9A58A-4BFC-48F1-A183-AAAB661FFFB4}" sibTransId="{8F625210-4AAB-47FE-BFE9-645CC062B2F0}"/>
    <dgm:cxn modelId="{B6D9A43A-9E9B-4C2C-B4EB-40C4A8B17322}" type="presOf" srcId="{AE042C38-47AC-4854-8B3E-A7B1AF74D8E5}" destId="{E3350C20-B66A-4B3B-9115-E0C8687AF9BC}" srcOrd="1" destOrd="0" presId="urn:microsoft.com/office/officeart/2005/8/layout/target3"/>
    <dgm:cxn modelId="{9A6534C5-5928-4698-B221-BEFF6482415B}" type="presOf" srcId="{07E690C8-9C68-452F-A0BE-A95BA75563DB}" destId="{2DEC1035-63EF-4E2D-B8D6-41D5AE4C3993}" srcOrd="0" destOrd="0" presId="urn:microsoft.com/office/officeart/2005/8/layout/target3"/>
    <dgm:cxn modelId="{88DBB37E-8357-4D02-ACBE-D9E143DE8453}" srcId="{07E690C8-9C68-452F-A0BE-A95BA75563DB}" destId="{7CE1B764-A960-458D-B920-4E02F2E63C68}" srcOrd="2" destOrd="0" parTransId="{4E86C829-DE3D-4941-8519-4AEE38FE0949}" sibTransId="{B92D95C0-4F95-426E-B894-99468CCA975A}"/>
    <dgm:cxn modelId="{CACC80B2-733A-44AB-88A5-58DC0A3C82BB}" type="presOf" srcId="{7CE1B764-A960-458D-B920-4E02F2E63C68}" destId="{2296E5A6-8F48-4A96-B46C-F237F8229646}" srcOrd="0" destOrd="0" presId="urn:microsoft.com/office/officeart/2005/8/layout/target3"/>
    <dgm:cxn modelId="{8E1DAE7E-C383-49B9-AC30-9E57D4024E08}" type="presParOf" srcId="{2DEC1035-63EF-4E2D-B8D6-41D5AE4C3993}" destId="{9144CE19-D8D1-4BA7-B482-73475E377562}" srcOrd="0" destOrd="0" presId="urn:microsoft.com/office/officeart/2005/8/layout/target3"/>
    <dgm:cxn modelId="{EA7C9771-FE75-41A9-A1FC-86DC158632D5}" type="presParOf" srcId="{2DEC1035-63EF-4E2D-B8D6-41D5AE4C3993}" destId="{24033036-B03D-4D79-AFC9-DFD18BB62FC5}" srcOrd="1" destOrd="0" presId="urn:microsoft.com/office/officeart/2005/8/layout/target3"/>
    <dgm:cxn modelId="{6002740D-E6CE-46C8-99FB-C8E132F610F6}" type="presParOf" srcId="{2DEC1035-63EF-4E2D-B8D6-41D5AE4C3993}" destId="{50FEB9CC-6C02-4B9F-AA1A-0E0C52022029}" srcOrd="2" destOrd="0" presId="urn:microsoft.com/office/officeart/2005/8/layout/target3"/>
    <dgm:cxn modelId="{D04BF05F-A62D-48D0-9BF2-6E32A0E3ACD7}" type="presParOf" srcId="{2DEC1035-63EF-4E2D-B8D6-41D5AE4C3993}" destId="{0DA5B261-1A71-4ED6-AE6B-058970508F21}" srcOrd="3" destOrd="0" presId="urn:microsoft.com/office/officeart/2005/8/layout/target3"/>
    <dgm:cxn modelId="{21465F5B-79A9-49F9-B336-624C3EBE2E7B}" type="presParOf" srcId="{2DEC1035-63EF-4E2D-B8D6-41D5AE4C3993}" destId="{3A9C4167-A713-4ECD-A66C-D1AC40A823E2}" srcOrd="4" destOrd="0" presId="urn:microsoft.com/office/officeart/2005/8/layout/target3"/>
    <dgm:cxn modelId="{C3C8990F-DC8C-4BA5-9846-887907991DF4}" type="presParOf" srcId="{2DEC1035-63EF-4E2D-B8D6-41D5AE4C3993}" destId="{FF54B068-8901-414F-B3C1-092C649659BF}" srcOrd="5" destOrd="0" presId="urn:microsoft.com/office/officeart/2005/8/layout/target3"/>
    <dgm:cxn modelId="{57E88C25-9064-4B1F-9A49-EE6AC7DA95EC}" type="presParOf" srcId="{2DEC1035-63EF-4E2D-B8D6-41D5AE4C3993}" destId="{BA1BDF96-562E-46AF-BE8E-838A03E0D54F}" srcOrd="6" destOrd="0" presId="urn:microsoft.com/office/officeart/2005/8/layout/target3"/>
    <dgm:cxn modelId="{DE7B5677-4062-45E3-9C7F-4FEC7859F49E}" type="presParOf" srcId="{2DEC1035-63EF-4E2D-B8D6-41D5AE4C3993}" destId="{79FBE5BE-CD6B-4615-9EC1-ABDDD3040227}" srcOrd="7" destOrd="0" presId="urn:microsoft.com/office/officeart/2005/8/layout/target3"/>
    <dgm:cxn modelId="{3EB60F4E-F340-4DB4-9337-A27007C0E0AF}" type="presParOf" srcId="{2DEC1035-63EF-4E2D-B8D6-41D5AE4C3993}" destId="{2296E5A6-8F48-4A96-B46C-F237F8229646}" srcOrd="8" destOrd="0" presId="urn:microsoft.com/office/officeart/2005/8/layout/target3"/>
    <dgm:cxn modelId="{0848745D-8DAC-4EDF-B9FF-64584C342EA9}" type="presParOf" srcId="{2DEC1035-63EF-4E2D-B8D6-41D5AE4C3993}" destId="{8C428E4C-86D3-4490-B193-ABC030D9442E}" srcOrd="9" destOrd="0" presId="urn:microsoft.com/office/officeart/2005/8/layout/target3"/>
    <dgm:cxn modelId="{0178A7A1-7A13-46AC-BB17-0F8686282E50}" type="presParOf" srcId="{2DEC1035-63EF-4E2D-B8D6-41D5AE4C3993}" destId="{69137B27-2920-4D58-8B93-DEA5F7BCCCA6}" srcOrd="10" destOrd="0" presId="urn:microsoft.com/office/officeart/2005/8/layout/target3"/>
    <dgm:cxn modelId="{2E2176B3-3AA9-429D-98E5-A741861C6A5B}" type="presParOf" srcId="{2DEC1035-63EF-4E2D-B8D6-41D5AE4C3993}" destId="{E2DAA7EC-97F3-40F5-B053-9E0159A4722A}" srcOrd="11" destOrd="0" presId="urn:microsoft.com/office/officeart/2005/8/layout/target3"/>
    <dgm:cxn modelId="{72D75F7B-3F88-488E-A3A8-F20F74A58D51}" type="presParOf" srcId="{2DEC1035-63EF-4E2D-B8D6-41D5AE4C3993}" destId="{38999C65-E87E-4ECF-AD2E-5B57523752C0}" srcOrd="12" destOrd="0" presId="urn:microsoft.com/office/officeart/2005/8/layout/target3"/>
    <dgm:cxn modelId="{D5096095-70D7-4626-BDF9-A9CDE329CAC9}" type="presParOf" srcId="{2DEC1035-63EF-4E2D-B8D6-41D5AE4C3993}" destId="{E3350C20-B66A-4B3B-9115-E0C8687AF9BC}" srcOrd="13" destOrd="0" presId="urn:microsoft.com/office/officeart/2005/8/layout/target3"/>
    <dgm:cxn modelId="{3FE73B1B-0EF7-4824-A66A-9969C450D011}" type="presParOf" srcId="{2DEC1035-63EF-4E2D-B8D6-41D5AE4C3993}" destId="{1B34E8D0-69FE-44A8-AB6D-495E348BF402}" srcOrd="14" destOrd="0" presId="urn:microsoft.com/office/officeart/2005/8/layout/target3"/>
    <dgm:cxn modelId="{6EB184B8-CBB1-4D32-AA5B-A992E0CE4E80}" type="presParOf" srcId="{2DEC1035-63EF-4E2D-B8D6-41D5AE4C3993}" destId="{34769084-AABA-4A96-83C7-2382956F06D0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1C66B52D-F9A2-4A77-8412-289573FEAF6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7FD655-EE62-45A3-B0C8-85F9A958740F}">
      <dgm:prSet phldrT="[Текст]" custT="1"/>
      <dgm:spPr/>
      <dgm:t>
        <a:bodyPr/>
        <a:lstStyle/>
        <a:p>
          <a:pPr algn="ctr"/>
          <a:r>
            <a:rPr lang="ru-RU" sz="1400" b="1" dirty="0">
              <a:latin typeface="PT Astra Serif" pitchFamily="18" charset="-52"/>
              <a:ea typeface="PT Astra Serif" pitchFamily="18" charset="-52"/>
            </a:rPr>
            <a:t>Аудитории оборудуются средствами воспроизведения аудиозаписи</a:t>
          </a:r>
        </a:p>
      </dgm:t>
    </dgm:pt>
    <dgm:pt modelId="{F192FB1A-2817-46BE-8C3F-686DCCD87CCB}" type="parTrans" cxnId="{E25DDA5A-ABA3-4EB6-B66B-E753E7F065DC}">
      <dgm:prSet/>
      <dgm:spPr/>
      <dgm:t>
        <a:bodyPr/>
        <a:lstStyle/>
        <a:p>
          <a:endParaRPr lang="ru-RU"/>
        </a:p>
      </dgm:t>
    </dgm:pt>
    <dgm:pt modelId="{47AC97FC-4F0D-42CF-A303-A9EA8C69B88C}" type="sibTrans" cxnId="{E25DDA5A-ABA3-4EB6-B66B-E753E7F065DC}">
      <dgm:prSet/>
      <dgm:spPr/>
      <dgm:t>
        <a:bodyPr/>
        <a:lstStyle/>
        <a:p>
          <a:endParaRPr lang="ru-RU" dirty="0"/>
        </a:p>
      </dgm:t>
    </dgm:pt>
    <dgm:pt modelId="{5163203F-D20C-4A76-9976-6B113EB5BF24}">
      <dgm:prSet phldrT="[Текст]" custT="1"/>
      <dgm:spPr/>
      <dgm:t>
        <a:bodyPr/>
        <a:lstStyle/>
        <a:p>
          <a:pPr algn="ctr"/>
          <a:r>
            <a:rPr lang="ru-RU" sz="1400" b="1" dirty="0">
              <a:latin typeface="PT Astra Serif" pitchFamily="18" charset="-52"/>
              <a:ea typeface="PT Astra Serif" pitchFamily="18" charset="-52"/>
            </a:rPr>
            <a:t>Технические специалисты или организаторы настраивают их, чтобы было слышно всем</a:t>
          </a:r>
        </a:p>
      </dgm:t>
    </dgm:pt>
    <dgm:pt modelId="{A2A63B57-EB97-41BF-B94D-6A196CEEDA99}" type="parTrans" cxnId="{B5227B04-78C4-49C4-A037-8AEA18677904}">
      <dgm:prSet/>
      <dgm:spPr/>
      <dgm:t>
        <a:bodyPr/>
        <a:lstStyle/>
        <a:p>
          <a:endParaRPr lang="ru-RU"/>
        </a:p>
      </dgm:t>
    </dgm:pt>
    <dgm:pt modelId="{B0FD195C-F884-4D28-835C-4A9007BB5331}" type="sibTrans" cxnId="{B5227B04-78C4-49C4-A037-8AEA18677904}">
      <dgm:prSet/>
      <dgm:spPr/>
      <dgm:t>
        <a:bodyPr/>
        <a:lstStyle/>
        <a:p>
          <a:endParaRPr lang="ru-RU" dirty="0"/>
        </a:p>
      </dgm:t>
    </dgm:pt>
    <dgm:pt modelId="{194EFA08-C139-40FE-AAF7-DCEB0342630E}">
      <dgm:prSet phldrT="[Текст]" custT="1"/>
      <dgm:spPr/>
      <dgm:t>
        <a:bodyPr/>
        <a:lstStyle/>
        <a:p>
          <a:pPr algn="ctr"/>
          <a:r>
            <a:rPr lang="ru-RU" sz="1400" b="1" dirty="0">
              <a:latin typeface="PT Astra Serif" pitchFamily="18" charset="-52"/>
              <a:ea typeface="PT Astra Serif" pitchFamily="18" charset="-52"/>
            </a:rPr>
            <a:t>Участник готовится не около </a:t>
          </a:r>
          <a:r>
            <a:rPr lang="ru-RU" sz="1400" b="1" dirty="0" smtClean="0">
              <a:latin typeface="PT Astra Serif" pitchFamily="18" charset="-52"/>
              <a:ea typeface="PT Astra Serif" pitchFamily="18" charset="-52"/>
            </a:rPr>
            <a:t/>
          </a:r>
          <a:br>
            <a:rPr lang="ru-RU" sz="1400" b="1" dirty="0" smtClean="0">
              <a:latin typeface="PT Astra Serif" pitchFamily="18" charset="-52"/>
              <a:ea typeface="PT Astra Serif" pitchFamily="18" charset="-52"/>
            </a:rPr>
          </a:br>
          <a:r>
            <a:rPr lang="ru-RU" sz="1400" b="1" dirty="0" smtClean="0">
              <a:latin typeface="PT Astra Serif" pitchFamily="18" charset="-52"/>
              <a:ea typeface="PT Astra Serif" pitchFamily="18" charset="-52"/>
            </a:rPr>
            <a:t>средства </a:t>
          </a:r>
          <a:r>
            <a:rPr lang="ru-RU" sz="1400" b="1" dirty="0">
              <a:latin typeface="PT Astra Serif" pitchFamily="18" charset="-52"/>
              <a:ea typeface="PT Astra Serif" pitchFamily="18" charset="-52"/>
            </a:rPr>
            <a:t>аудиозаписи</a:t>
          </a:r>
        </a:p>
      </dgm:t>
    </dgm:pt>
    <dgm:pt modelId="{81E167C4-04D8-419C-8C10-47D6B773D03F}" type="parTrans" cxnId="{8D4610C3-5263-4F2C-80EE-71A47A83EBB9}">
      <dgm:prSet/>
      <dgm:spPr/>
      <dgm:t>
        <a:bodyPr/>
        <a:lstStyle/>
        <a:p>
          <a:endParaRPr lang="ru-RU"/>
        </a:p>
      </dgm:t>
    </dgm:pt>
    <dgm:pt modelId="{049B1D47-D53C-4F64-A398-7DF763CE2F07}" type="sibTrans" cxnId="{8D4610C3-5263-4F2C-80EE-71A47A83EBB9}">
      <dgm:prSet/>
      <dgm:spPr/>
      <dgm:t>
        <a:bodyPr/>
        <a:lstStyle/>
        <a:p>
          <a:endParaRPr lang="ru-RU" dirty="0"/>
        </a:p>
      </dgm:t>
    </dgm:pt>
    <dgm:pt modelId="{A03FE2E1-6D2D-470C-980A-8AE324CA2422}">
      <dgm:prSet phldrT="[Текст]" custT="1"/>
      <dgm:spPr/>
      <dgm:t>
        <a:bodyPr/>
        <a:lstStyle/>
        <a:p>
          <a:pPr algn="ctr"/>
          <a:r>
            <a:rPr lang="ru-RU" sz="1400" b="1" dirty="0">
              <a:latin typeface="PT Astra Serif" pitchFamily="18" charset="-52"/>
              <a:ea typeface="PT Astra Serif" pitchFamily="18" charset="-52"/>
            </a:rPr>
            <a:t>После подготовки участник подходит к средству аудиозаписи и громко и разборчиво даёт ответ</a:t>
          </a:r>
        </a:p>
      </dgm:t>
    </dgm:pt>
    <dgm:pt modelId="{EF499C52-A66B-4DFE-B50D-6E06C79482EF}" type="parTrans" cxnId="{9D9C880A-A054-47E5-AAEA-7CF0B625649F}">
      <dgm:prSet/>
      <dgm:spPr/>
      <dgm:t>
        <a:bodyPr/>
        <a:lstStyle/>
        <a:p>
          <a:endParaRPr lang="ru-RU"/>
        </a:p>
      </dgm:t>
    </dgm:pt>
    <dgm:pt modelId="{6417A9EB-D82C-4D56-94D0-39FE2AF9EDA0}" type="sibTrans" cxnId="{9D9C880A-A054-47E5-AAEA-7CF0B625649F}">
      <dgm:prSet/>
      <dgm:spPr/>
      <dgm:t>
        <a:bodyPr/>
        <a:lstStyle/>
        <a:p>
          <a:endParaRPr lang="ru-RU" dirty="0"/>
        </a:p>
      </dgm:t>
    </dgm:pt>
    <dgm:pt modelId="{F02B7E3A-7FFA-4628-9E80-84634FBD87AE}">
      <dgm:prSet phldrT="[Текст]" custT="1"/>
      <dgm:spPr/>
      <dgm:t>
        <a:bodyPr anchor="t"/>
        <a:lstStyle/>
        <a:p>
          <a:pPr algn="ctr"/>
          <a:r>
            <a:rPr lang="ru-RU" sz="1400" b="1" dirty="0">
              <a:latin typeface="PT Astra Serif" pitchFamily="18" charset="-52"/>
              <a:ea typeface="PT Astra Serif" pitchFamily="18" charset="-52"/>
            </a:rPr>
            <a:t>Экзаменатор-собеседник задаёт вопросы, чтобы участник мог уточнить и дополнить свой ответ. Участнику даётся </a:t>
          </a:r>
          <a:r>
            <a:rPr lang="ru-RU" sz="1400" b="1" dirty="0" smtClean="0">
              <a:latin typeface="PT Astra Serif" pitchFamily="18" charset="-52"/>
              <a:ea typeface="PT Astra Serif" pitchFamily="18" charset="-52"/>
            </a:rPr>
            <a:t>возможность</a:t>
          </a:r>
          <a:br>
            <a:rPr lang="ru-RU" sz="1400" b="1" dirty="0" smtClean="0">
              <a:latin typeface="PT Astra Serif" pitchFamily="18" charset="-52"/>
              <a:ea typeface="PT Astra Serif" pitchFamily="18" charset="-52"/>
            </a:rPr>
          </a:br>
          <a:r>
            <a:rPr lang="ru-RU" sz="1400" b="1" dirty="0" smtClean="0">
              <a:latin typeface="PT Astra Serif" pitchFamily="18" charset="-52"/>
              <a:ea typeface="PT Astra Serif" pitchFamily="18" charset="-52"/>
            </a:rPr>
            <a:t> </a:t>
          </a:r>
          <a:r>
            <a:rPr lang="ru-RU" sz="1400" b="1" dirty="0">
              <a:latin typeface="PT Astra Serif" pitchFamily="18" charset="-52"/>
              <a:ea typeface="PT Astra Serif" pitchFamily="18" charset="-52"/>
            </a:rPr>
            <a:t>прослушать запись</a:t>
          </a:r>
        </a:p>
        <a:p>
          <a:pPr algn="ctr"/>
          <a:endParaRPr lang="ru-RU" sz="1400" dirty="0">
            <a:latin typeface="PT Astra Serif" pitchFamily="18" charset="-52"/>
            <a:ea typeface="PT Astra Serif" pitchFamily="18" charset="-52"/>
          </a:endParaRPr>
        </a:p>
      </dgm:t>
    </dgm:pt>
    <dgm:pt modelId="{451CD7F9-0E0C-46A0-AB15-99C2BACE42C3}" type="parTrans" cxnId="{313955B8-646A-4D03-9164-3D16921F38D4}">
      <dgm:prSet/>
      <dgm:spPr/>
      <dgm:t>
        <a:bodyPr/>
        <a:lstStyle/>
        <a:p>
          <a:endParaRPr lang="ru-RU"/>
        </a:p>
      </dgm:t>
    </dgm:pt>
    <dgm:pt modelId="{B258BE0D-97F2-4BDF-B344-84F6BA409B04}" type="sibTrans" cxnId="{313955B8-646A-4D03-9164-3D16921F38D4}">
      <dgm:prSet/>
      <dgm:spPr/>
      <dgm:t>
        <a:bodyPr/>
        <a:lstStyle/>
        <a:p>
          <a:endParaRPr lang="ru-RU"/>
        </a:p>
      </dgm:t>
    </dgm:pt>
    <dgm:pt modelId="{94AE0D26-9DE5-4F25-B990-D160F94C3894}" type="pres">
      <dgm:prSet presAssocID="{1C66B52D-F9A2-4A77-8412-289573FEAF6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5D3C51-F05A-4B89-A590-2F5623093456}" type="pres">
      <dgm:prSet presAssocID="{1C66B52D-F9A2-4A77-8412-289573FEAF6E}" presName="dummyMaxCanvas" presStyleCnt="0">
        <dgm:presLayoutVars/>
      </dgm:prSet>
      <dgm:spPr/>
    </dgm:pt>
    <dgm:pt modelId="{5D30251D-25E7-4EE2-9DDF-88F708312941}" type="pres">
      <dgm:prSet presAssocID="{1C66B52D-F9A2-4A77-8412-289573FEAF6E}" presName="FiveNodes_1" presStyleLbl="node1" presStyleIdx="0" presStyleCnt="5" custLinFactNeighborX="-326" custLinFactNeighborY="66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8F2B45-6B8C-4E4D-ADBE-B62E130B5D3D}" type="pres">
      <dgm:prSet presAssocID="{1C66B52D-F9A2-4A77-8412-289573FEAF6E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BFDEC4-30B3-4C16-9E2D-7B74D524FCFC}" type="pres">
      <dgm:prSet presAssocID="{1C66B52D-F9A2-4A77-8412-289573FEAF6E}" presName="FiveNodes_3" presStyleLbl="node1" presStyleIdx="2" presStyleCnt="5" custLinFactNeighborX="-1344" custLinFactNeighborY="-110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6537F7-E22C-4AF9-A399-028C391BF365}" type="pres">
      <dgm:prSet presAssocID="{1C66B52D-F9A2-4A77-8412-289573FEAF6E}" presName="FiveNodes_4" presStyleLbl="node1" presStyleIdx="3" presStyleCnt="5" custLinFactNeighborX="-3192" custLinFactNeighborY="-211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DB6160-5030-4DDE-A728-7396DFA47A0C}" type="pres">
      <dgm:prSet presAssocID="{1C66B52D-F9A2-4A77-8412-289573FEAF6E}" presName="FiveNodes_5" presStyleLbl="node1" presStyleIdx="4" presStyleCnt="5" custScaleX="105146" custScaleY="154823" custLinFactNeighborX="-1427" custLinFactNeighborY="-52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F4DDD8-DC76-4EE8-AE60-ED2853CFC6DD}" type="pres">
      <dgm:prSet presAssocID="{1C66B52D-F9A2-4A77-8412-289573FEAF6E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313D99-8051-48FC-9ED1-A50CD6B32EB3}" type="pres">
      <dgm:prSet presAssocID="{1C66B52D-F9A2-4A77-8412-289573FEAF6E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79C7C5-1A07-47B4-829B-4E4FB1FF32C0}" type="pres">
      <dgm:prSet presAssocID="{1C66B52D-F9A2-4A77-8412-289573FEAF6E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7F7CF4-C2BD-4E03-87FB-BAFBD335220C}" type="pres">
      <dgm:prSet presAssocID="{1C66B52D-F9A2-4A77-8412-289573FEAF6E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82AD7A-70E0-4CFF-9E36-B3321B157B70}" type="pres">
      <dgm:prSet presAssocID="{1C66B52D-F9A2-4A77-8412-289573FEAF6E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C635F4-97A7-4B4C-A42E-4DA880B6024C}" type="pres">
      <dgm:prSet presAssocID="{1C66B52D-F9A2-4A77-8412-289573FEAF6E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E49ECB-66D6-460C-B485-B7134F0ECBA1}" type="pres">
      <dgm:prSet presAssocID="{1C66B52D-F9A2-4A77-8412-289573FEAF6E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296BF2-B701-49AD-BA4D-8EA4D253C6C4}" type="pres">
      <dgm:prSet presAssocID="{1C66B52D-F9A2-4A77-8412-289573FEAF6E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3DA19F-3E54-462E-85CC-FA56B825F0B9}" type="pres">
      <dgm:prSet presAssocID="{1C66B52D-F9A2-4A77-8412-289573FEAF6E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4B04CB-DD71-4FE7-B2A5-55940DA56108}" type="presOf" srcId="{A03FE2E1-6D2D-470C-980A-8AE324CA2422}" destId="{046537F7-E22C-4AF9-A399-028C391BF365}" srcOrd="0" destOrd="0" presId="urn:microsoft.com/office/officeart/2005/8/layout/vProcess5"/>
    <dgm:cxn modelId="{9D9C880A-A054-47E5-AAEA-7CF0B625649F}" srcId="{1C66B52D-F9A2-4A77-8412-289573FEAF6E}" destId="{A03FE2E1-6D2D-470C-980A-8AE324CA2422}" srcOrd="3" destOrd="0" parTransId="{EF499C52-A66B-4DFE-B50D-6E06C79482EF}" sibTransId="{6417A9EB-D82C-4D56-94D0-39FE2AF9EDA0}"/>
    <dgm:cxn modelId="{209EA8B4-8A6F-4A70-B973-68098BED8CAC}" type="presOf" srcId="{B0FD195C-F884-4D28-835C-4A9007BB5331}" destId="{69313D99-8051-48FC-9ED1-A50CD6B32EB3}" srcOrd="0" destOrd="0" presId="urn:microsoft.com/office/officeart/2005/8/layout/vProcess5"/>
    <dgm:cxn modelId="{79B44B99-57C2-42EE-8294-3121863B3485}" type="presOf" srcId="{027FD655-EE62-45A3-B0C8-85F9A958740F}" destId="{5D30251D-25E7-4EE2-9DDF-88F708312941}" srcOrd="0" destOrd="0" presId="urn:microsoft.com/office/officeart/2005/8/layout/vProcess5"/>
    <dgm:cxn modelId="{503DB131-3C02-4658-B55C-2D9B8FC86D40}" type="presOf" srcId="{F02B7E3A-7FFA-4628-9E80-84634FBD87AE}" destId="{A73DA19F-3E54-462E-85CC-FA56B825F0B9}" srcOrd="1" destOrd="0" presId="urn:microsoft.com/office/officeart/2005/8/layout/vProcess5"/>
    <dgm:cxn modelId="{313955B8-646A-4D03-9164-3D16921F38D4}" srcId="{1C66B52D-F9A2-4A77-8412-289573FEAF6E}" destId="{F02B7E3A-7FFA-4628-9E80-84634FBD87AE}" srcOrd="4" destOrd="0" parTransId="{451CD7F9-0E0C-46A0-AB15-99C2BACE42C3}" sibTransId="{B258BE0D-97F2-4BDF-B344-84F6BA409B04}"/>
    <dgm:cxn modelId="{E25DDA5A-ABA3-4EB6-B66B-E753E7F065DC}" srcId="{1C66B52D-F9A2-4A77-8412-289573FEAF6E}" destId="{027FD655-EE62-45A3-B0C8-85F9A958740F}" srcOrd="0" destOrd="0" parTransId="{F192FB1A-2817-46BE-8C3F-686DCCD87CCB}" sibTransId="{47AC97FC-4F0D-42CF-A303-A9EA8C69B88C}"/>
    <dgm:cxn modelId="{4DB3F73E-239D-4F6E-9810-92469DCEC231}" type="presOf" srcId="{5163203F-D20C-4A76-9976-6B113EB5BF24}" destId="{8BC635F4-97A7-4B4C-A42E-4DA880B6024C}" srcOrd="1" destOrd="0" presId="urn:microsoft.com/office/officeart/2005/8/layout/vProcess5"/>
    <dgm:cxn modelId="{8D4610C3-5263-4F2C-80EE-71A47A83EBB9}" srcId="{1C66B52D-F9A2-4A77-8412-289573FEAF6E}" destId="{194EFA08-C139-40FE-AAF7-DCEB0342630E}" srcOrd="2" destOrd="0" parTransId="{81E167C4-04D8-419C-8C10-47D6B773D03F}" sibTransId="{049B1D47-D53C-4F64-A398-7DF763CE2F07}"/>
    <dgm:cxn modelId="{C89C9357-C948-46D4-9CA1-745A9995C662}" type="presOf" srcId="{F02B7E3A-7FFA-4628-9E80-84634FBD87AE}" destId="{DEDB6160-5030-4DDE-A728-7396DFA47A0C}" srcOrd="0" destOrd="0" presId="urn:microsoft.com/office/officeart/2005/8/layout/vProcess5"/>
    <dgm:cxn modelId="{EDF3694A-EDE3-4587-850B-B50C3C316407}" type="presOf" srcId="{049B1D47-D53C-4F64-A398-7DF763CE2F07}" destId="{E879C7C5-1A07-47B4-829B-4E4FB1FF32C0}" srcOrd="0" destOrd="0" presId="urn:microsoft.com/office/officeart/2005/8/layout/vProcess5"/>
    <dgm:cxn modelId="{B5227B04-78C4-49C4-A037-8AEA18677904}" srcId="{1C66B52D-F9A2-4A77-8412-289573FEAF6E}" destId="{5163203F-D20C-4A76-9976-6B113EB5BF24}" srcOrd="1" destOrd="0" parTransId="{A2A63B57-EB97-41BF-B94D-6A196CEEDA99}" sibTransId="{B0FD195C-F884-4D28-835C-4A9007BB5331}"/>
    <dgm:cxn modelId="{B46365B5-A5F1-4FAE-B554-43FE9E767139}" type="presOf" srcId="{1C66B52D-F9A2-4A77-8412-289573FEAF6E}" destId="{94AE0D26-9DE5-4F25-B990-D160F94C3894}" srcOrd="0" destOrd="0" presId="urn:microsoft.com/office/officeart/2005/8/layout/vProcess5"/>
    <dgm:cxn modelId="{98FCCCA6-40D3-48AB-82EB-20C6439FC1C6}" type="presOf" srcId="{47AC97FC-4F0D-42CF-A303-A9EA8C69B88C}" destId="{4DF4DDD8-DC76-4EE8-AE60-ED2853CFC6DD}" srcOrd="0" destOrd="0" presId="urn:microsoft.com/office/officeart/2005/8/layout/vProcess5"/>
    <dgm:cxn modelId="{28EFA529-BD29-4BAB-A842-2E2B4BD7752E}" type="presOf" srcId="{A03FE2E1-6D2D-470C-980A-8AE324CA2422}" destId="{B5296BF2-B701-49AD-BA4D-8EA4D253C6C4}" srcOrd="1" destOrd="0" presId="urn:microsoft.com/office/officeart/2005/8/layout/vProcess5"/>
    <dgm:cxn modelId="{77C1FE45-8B28-4AB6-8CE3-520F4F6F6BDC}" type="presOf" srcId="{5163203F-D20C-4A76-9976-6B113EB5BF24}" destId="{168F2B45-6B8C-4E4D-ADBE-B62E130B5D3D}" srcOrd="0" destOrd="0" presId="urn:microsoft.com/office/officeart/2005/8/layout/vProcess5"/>
    <dgm:cxn modelId="{7A0AA706-CB83-45D6-AF16-8B46B2058442}" type="presOf" srcId="{6417A9EB-D82C-4D56-94D0-39FE2AF9EDA0}" destId="{497F7CF4-C2BD-4E03-87FB-BAFBD335220C}" srcOrd="0" destOrd="0" presId="urn:microsoft.com/office/officeart/2005/8/layout/vProcess5"/>
    <dgm:cxn modelId="{880C3662-C082-4980-BB85-E97303B6F00E}" type="presOf" srcId="{027FD655-EE62-45A3-B0C8-85F9A958740F}" destId="{9B82AD7A-70E0-4CFF-9E36-B3321B157B70}" srcOrd="1" destOrd="0" presId="urn:microsoft.com/office/officeart/2005/8/layout/vProcess5"/>
    <dgm:cxn modelId="{086B5BE7-6CF9-4FE3-8387-8FFB1FC736A6}" type="presOf" srcId="{194EFA08-C139-40FE-AAF7-DCEB0342630E}" destId="{ADBFDEC4-30B3-4C16-9E2D-7B74D524FCFC}" srcOrd="0" destOrd="0" presId="urn:microsoft.com/office/officeart/2005/8/layout/vProcess5"/>
    <dgm:cxn modelId="{1AB6F677-5619-4ABF-B43B-067AB41719B1}" type="presOf" srcId="{194EFA08-C139-40FE-AAF7-DCEB0342630E}" destId="{99E49ECB-66D6-460C-B485-B7134F0ECBA1}" srcOrd="1" destOrd="0" presId="urn:microsoft.com/office/officeart/2005/8/layout/vProcess5"/>
    <dgm:cxn modelId="{D33A4FAB-DC53-46AB-9C03-7C495498F025}" type="presParOf" srcId="{94AE0D26-9DE5-4F25-B990-D160F94C3894}" destId="{435D3C51-F05A-4B89-A590-2F5623093456}" srcOrd="0" destOrd="0" presId="urn:microsoft.com/office/officeart/2005/8/layout/vProcess5"/>
    <dgm:cxn modelId="{652D8637-337D-48EE-80AB-18053010E632}" type="presParOf" srcId="{94AE0D26-9DE5-4F25-B990-D160F94C3894}" destId="{5D30251D-25E7-4EE2-9DDF-88F708312941}" srcOrd="1" destOrd="0" presId="urn:microsoft.com/office/officeart/2005/8/layout/vProcess5"/>
    <dgm:cxn modelId="{B38B79E7-9295-409D-9F31-EA198D13CA4A}" type="presParOf" srcId="{94AE0D26-9DE5-4F25-B990-D160F94C3894}" destId="{168F2B45-6B8C-4E4D-ADBE-B62E130B5D3D}" srcOrd="2" destOrd="0" presId="urn:microsoft.com/office/officeart/2005/8/layout/vProcess5"/>
    <dgm:cxn modelId="{ADD72601-D8AF-45EA-B3CC-2130CBD9E3B6}" type="presParOf" srcId="{94AE0D26-9DE5-4F25-B990-D160F94C3894}" destId="{ADBFDEC4-30B3-4C16-9E2D-7B74D524FCFC}" srcOrd="3" destOrd="0" presId="urn:microsoft.com/office/officeart/2005/8/layout/vProcess5"/>
    <dgm:cxn modelId="{4F289D3B-7AF9-451A-9603-FFD028C5794E}" type="presParOf" srcId="{94AE0D26-9DE5-4F25-B990-D160F94C3894}" destId="{046537F7-E22C-4AF9-A399-028C391BF365}" srcOrd="4" destOrd="0" presId="urn:microsoft.com/office/officeart/2005/8/layout/vProcess5"/>
    <dgm:cxn modelId="{0F07BF45-1AFC-4955-9252-3F70049B19AA}" type="presParOf" srcId="{94AE0D26-9DE5-4F25-B990-D160F94C3894}" destId="{DEDB6160-5030-4DDE-A728-7396DFA47A0C}" srcOrd="5" destOrd="0" presId="urn:microsoft.com/office/officeart/2005/8/layout/vProcess5"/>
    <dgm:cxn modelId="{AF6A9DC1-D874-4494-9F34-0A824DD4389E}" type="presParOf" srcId="{94AE0D26-9DE5-4F25-B990-D160F94C3894}" destId="{4DF4DDD8-DC76-4EE8-AE60-ED2853CFC6DD}" srcOrd="6" destOrd="0" presId="urn:microsoft.com/office/officeart/2005/8/layout/vProcess5"/>
    <dgm:cxn modelId="{1AEE2537-D104-47AB-913A-2CECB09AB01D}" type="presParOf" srcId="{94AE0D26-9DE5-4F25-B990-D160F94C3894}" destId="{69313D99-8051-48FC-9ED1-A50CD6B32EB3}" srcOrd="7" destOrd="0" presId="urn:microsoft.com/office/officeart/2005/8/layout/vProcess5"/>
    <dgm:cxn modelId="{583EBCC8-79A7-4245-A7D2-8CE66EF68C65}" type="presParOf" srcId="{94AE0D26-9DE5-4F25-B990-D160F94C3894}" destId="{E879C7C5-1A07-47B4-829B-4E4FB1FF32C0}" srcOrd="8" destOrd="0" presId="urn:microsoft.com/office/officeart/2005/8/layout/vProcess5"/>
    <dgm:cxn modelId="{A70492E8-56B3-463A-BE37-50AFC17E8E1E}" type="presParOf" srcId="{94AE0D26-9DE5-4F25-B990-D160F94C3894}" destId="{497F7CF4-C2BD-4E03-87FB-BAFBD335220C}" srcOrd="9" destOrd="0" presId="urn:microsoft.com/office/officeart/2005/8/layout/vProcess5"/>
    <dgm:cxn modelId="{6EB3633F-38E1-4866-A981-B8FCABCE9EBE}" type="presParOf" srcId="{94AE0D26-9DE5-4F25-B990-D160F94C3894}" destId="{9B82AD7A-70E0-4CFF-9E36-B3321B157B70}" srcOrd="10" destOrd="0" presId="urn:microsoft.com/office/officeart/2005/8/layout/vProcess5"/>
    <dgm:cxn modelId="{AE3BE236-5671-4C4E-A347-605BE20E3294}" type="presParOf" srcId="{94AE0D26-9DE5-4F25-B990-D160F94C3894}" destId="{8BC635F4-97A7-4B4C-A42E-4DA880B6024C}" srcOrd="11" destOrd="0" presId="urn:microsoft.com/office/officeart/2005/8/layout/vProcess5"/>
    <dgm:cxn modelId="{98672B2C-F602-4390-B757-D5BEF6B4CE94}" type="presParOf" srcId="{94AE0D26-9DE5-4F25-B990-D160F94C3894}" destId="{99E49ECB-66D6-460C-B485-B7134F0ECBA1}" srcOrd="12" destOrd="0" presId="urn:microsoft.com/office/officeart/2005/8/layout/vProcess5"/>
    <dgm:cxn modelId="{2BA2E5CA-0A5A-495C-944E-54F4012506D3}" type="presParOf" srcId="{94AE0D26-9DE5-4F25-B990-D160F94C3894}" destId="{B5296BF2-B701-49AD-BA4D-8EA4D253C6C4}" srcOrd="13" destOrd="0" presId="urn:microsoft.com/office/officeart/2005/8/layout/vProcess5"/>
    <dgm:cxn modelId="{112B879F-3AF1-4FB6-ACFF-D73833FDD8E0}" type="presParOf" srcId="{94AE0D26-9DE5-4F25-B990-D160F94C3894}" destId="{A73DA19F-3E54-462E-85CC-FA56B825F0B9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1C66B52D-F9A2-4A77-8412-289573FEAF6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7FD655-EE62-45A3-B0C8-85F9A958740F}">
      <dgm:prSet phldrT="[Текст]" custT="1"/>
      <dgm:spPr/>
      <dgm:t>
        <a:bodyPr/>
        <a:lstStyle/>
        <a:p>
          <a:pPr algn="ctr"/>
          <a:r>
            <a:rPr lang="ru-RU" sz="1400" b="1" u="sng" dirty="0">
              <a:solidFill>
                <a:schemeClr val="bg1"/>
              </a:solidFill>
              <a:latin typeface="PT Astra Serif" pitchFamily="18" charset="-52"/>
              <a:ea typeface="PT Astra Serif" pitchFamily="18" charset="-52"/>
            </a:rPr>
            <a:t>Причина – нарушение Пункта 72 Порядка проведения</a:t>
          </a:r>
        </a:p>
      </dgm:t>
    </dgm:pt>
    <dgm:pt modelId="{F192FB1A-2817-46BE-8C3F-686DCCD87CCB}" type="parTrans" cxnId="{E25DDA5A-ABA3-4EB6-B66B-E753E7F065DC}">
      <dgm:prSet/>
      <dgm:spPr/>
      <dgm:t>
        <a:bodyPr/>
        <a:lstStyle/>
        <a:p>
          <a:endParaRPr lang="ru-RU"/>
        </a:p>
      </dgm:t>
    </dgm:pt>
    <dgm:pt modelId="{47AC97FC-4F0D-42CF-A303-A9EA8C69B88C}" type="sibTrans" cxnId="{E25DDA5A-ABA3-4EB6-B66B-E753E7F065DC}">
      <dgm:prSet/>
      <dgm:spPr/>
      <dgm:t>
        <a:bodyPr/>
        <a:lstStyle/>
        <a:p>
          <a:endParaRPr lang="ru-RU" dirty="0"/>
        </a:p>
      </dgm:t>
    </dgm:pt>
    <dgm:pt modelId="{5163203F-D20C-4A76-9976-6B113EB5BF24}">
      <dgm:prSet phldrT="[Текст]" custT="1"/>
      <dgm:spPr/>
      <dgm:t>
        <a:bodyPr/>
        <a:lstStyle/>
        <a:p>
          <a:pPr algn="ctr"/>
          <a:r>
            <a:rPr lang="ru-RU" sz="1400" b="1" dirty="0">
              <a:latin typeface="PT Astra Serif" pitchFamily="18" charset="-52"/>
              <a:ea typeface="PT Astra Serif" pitchFamily="18" charset="-52"/>
            </a:rPr>
            <a:t>Процедуру удаления </a:t>
          </a:r>
          <a:r>
            <a:rPr lang="ru-RU" sz="1400" b="1" dirty="0" smtClean="0">
              <a:latin typeface="PT Astra Serif" pitchFamily="18" charset="-52"/>
              <a:ea typeface="PT Astra Serif" pitchFamily="18" charset="-52"/>
            </a:rPr>
            <a:t>проводит</a:t>
          </a:r>
          <a:br>
            <a:rPr lang="ru-RU" sz="1400" b="1" dirty="0" smtClean="0">
              <a:latin typeface="PT Astra Serif" pitchFamily="18" charset="-52"/>
              <a:ea typeface="PT Astra Serif" pitchFamily="18" charset="-52"/>
            </a:rPr>
          </a:br>
          <a:r>
            <a:rPr lang="ru-RU" sz="1400" b="1" dirty="0" smtClean="0">
              <a:latin typeface="PT Astra Serif" pitchFamily="18" charset="-52"/>
              <a:ea typeface="PT Astra Serif" pitchFamily="18" charset="-52"/>
            </a:rPr>
            <a:t> </a:t>
          </a:r>
          <a:r>
            <a:rPr lang="ru-RU" sz="1400" b="1" dirty="0">
              <a:latin typeface="PT Astra Serif" pitchFamily="18" charset="-52"/>
              <a:ea typeface="PT Astra Serif" pitchFamily="18" charset="-52"/>
            </a:rPr>
            <a:t>член ГЭК</a:t>
          </a:r>
        </a:p>
      </dgm:t>
    </dgm:pt>
    <dgm:pt modelId="{A2A63B57-EB97-41BF-B94D-6A196CEEDA99}" type="parTrans" cxnId="{B5227B04-78C4-49C4-A037-8AEA18677904}">
      <dgm:prSet/>
      <dgm:spPr/>
      <dgm:t>
        <a:bodyPr/>
        <a:lstStyle/>
        <a:p>
          <a:endParaRPr lang="ru-RU"/>
        </a:p>
      </dgm:t>
    </dgm:pt>
    <dgm:pt modelId="{B0FD195C-F884-4D28-835C-4A9007BB5331}" type="sibTrans" cxnId="{B5227B04-78C4-49C4-A037-8AEA18677904}">
      <dgm:prSet/>
      <dgm:spPr/>
      <dgm:t>
        <a:bodyPr/>
        <a:lstStyle/>
        <a:p>
          <a:endParaRPr lang="ru-RU" dirty="0"/>
        </a:p>
      </dgm:t>
    </dgm:pt>
    <dgm:pt modelId="{194EFA08-C139-40FE-AAF7-DCEB0342630E}">
      <dgm:prSet phldrT="[Текст]" custT="1"/>
      <dgm:spPr/>
      <dgm:t>
        <a:bodyPr/>
        <a:lstStyle/>
        <a:p>
          <a:pPr algn="ctr"/>
          <a:r>
            <a:rPr lang="ru-RU" sz="1400" b="1" dirty="0">
              <a:latin typeface="PT Astra Serif" pitchFamily="18" charset="-52"/>
              <a:ea typeface="PT Astra Serif" pitchFamily="18" charset="-52"/>
            </a:rPr>
            <a:t>Акт об удалении составляется</a:t>
          </a:r>
          <a:br>
            <a:rPr lang="ru-RU" sz="1400" b="1" dirty="0">
              <a:latin typeface="PT Astra Serif" pitchFamily="18" charset="-52"/>
              <a:ea typeface="PT Astra Serif" pitchFamily="18" charset="-52"/>
            </a:rPr>
          </a:br>
          <a:r>
            <a:rPr lang="ru-RU" sz="1400" b="1" dirty="0">
              <a:latin typeface="PT Astra Serif" pitchFamily="18" charset="-52"/>
              <a:ea typeface="PT Astra Serif" pitchFamily="18" charset="-52"/>
            </a:rPr>
            <a:t> </a:t>
          </a:r>
          <a:r>
            <a:rPr lang="ru-RU" sz="1300" b="1" dirty="0">
              <a:latin typeface="PT Astra Serif" pitchFamily="18" charset="-52"/>
              <a:ea typeface="PT Astra Serif" pitchFamily="18" charset="-52"/>
            </a:rPr>
            <a:t>в 2 экземплярах в Штабе </a:t>
          </a:r>
          <a:r>
            <a:rPr lang="ru-RU" sz="1300" b="1" dirty="0" smtClean="0">
              <a:latin typeface="PT Astra Serif" pitchFamily="18" charset="-52"/>
              <a:ea typeface="PT Astra Serif" pitchFamily="18" charset="-52"/>
            </a:rPr>
            <a:t>ППЭ</a:t>
          </a:r>
          <a:br>
            <a:rPr lang="ru-RU" sz="1300" b="1" dirty="0" smtClean="0">
              <a:latin typeface="PT Astra Serif" pitchFamily="18" charset="-52"/>
              <a:ea typeface="PT Astra Serif" pitchFamily="18" charset="-52"/>
            </a:rPr>
          </a:br>
          <a:r>
            <a:rPr lang="ru-RU" sz="1300" b="1" dirty="0" smtClean="0">
              <a:latin typeface="PT Astra Serif" pitchFamily="18" charset="-52"/>
              <a:ea typeface="PT Astra Serif" pitchFamily="18" charset="-52"/>
            </a:rPr>
            <a:t> </a:t>
          </a:r>
          <a:r>
            <a:rPr lang="ru-RU" sz="1300" b="1" dirty="0">
              <a:latin typeface="PT Astra Serif" pitchFamily="18" charset="-52"/>
              <a:ea typeface="PT Astra Serif" pitchFamily="18" charset="-52"/>
            </a:rPr>
            <a:t>в присутствии члена ГЭК, руководителя ППЭ, организатора, общественного </a:t>
          </a:r>
          <a:r>
            <a:rPr lang="ru-RU" sz="1400" b="1" dirty="0">
              <a:latin typeface="PT Astra Serif" pitchFamily="18" charset="-52"/>
              <a:ea typeface="PT Astra Serif" pitchFamily="18" charset="-52"/>
            </a:rPr>
            <a:t>наблюдателя</a:t>
          </a:r>
        </a:p>
      </dgm:t>
    </dgm:pt>
    <dgm:pt modelId="{81E167C4-04D8-419C-8C10-47D6B773D03F}" type="parTrans" cxnId="{8D4610C3-5263-4F2C-80EE-71A47A83EBB9}">
      <dgm:prSet/>
      <dgm:spPr/>
      <dgm:t>
        <a:bodyPr/>
        <a:lstStyle/>
        <a:p>
          <a:endParaRPr lang="ru-RU"/>
        </a:p>
      </dgm:t>
    </dgm:pt>
    <dgm:pt modelId="{049B1D47-D53C-4F64-A398-7DF763CE2F07}" type="sibTrans" cxnId="{8D4610C3-5263-4F2C-80EE-71A47A83EBB9}">
      <dgm:prSet/>
      <dgm:spPr/>
      <dgm:t>
        <a:bodyPr/>
        <a:lstStyle/>
        <a:p>
          <a:endParaRPr lang="ru-RU" dirty="0"/>
        </a:p>
      </dgm:t>
    </dgm:pt>
    <dgm:pt modelId="{A03FE2E1-6D2D-470C-980A-8AE324CA2422}">
      <dgm:prSet phldrT="[Текст]" custT="1"/>
      <dgm:spPr/>
      <dgm:t>
        <a:bodyPr/>
        <a:lstStyle/>
        <a:p>
          <a:pPr algn="ctr"/>
          <a:r>
            <a:rPr lang="ru-RU" sz="1400" b="1" dirty="0">
              <a:latin typeface="PT Astra Serif" pitchFamily="18" charset="-52"/>
              <a:ea typeface="PT Astra Serif" pitchFamily="18" charset="-52"/>
            </a:rPr>
            <a:t>В случае удаления участника экзамена организатор в аудитории ставит отметку в </a:t>
          </a:r>
          <a:r>
            <a:rPr lang="ru-RU" sz="1400" b="1" dirty="0" smtClean="0">
              <a:latin typeface="PT Astra Serif" pitchFamily="18" charset="-52"/>
              <a:ea typeface="PT Astra Serif" pitchFamily="18" charset="-52"/>
            </a:rPr>
            <a:t>бланке регистрации </a:t>
          </a:r>
          <a:endParaRPr lang="ru-RU" sz="1400" b="1" dirty="0">
            <a:latin typeface="PT Astra Serif" pitchFamily="18" charset="-52"/>
            <a:ea typeface="PT Astra Serif" pitchFamily="18" charset="-52"/>
          </a:endParaRPr>
        </a:p>
      </dgm:t>
    </dgm:pt>
    <dgm:pt modelId="{EF499C52-A66B-4DFE-B50D-6E06C79482EF}" type="parTrans" cxnId="{9D9C880A-A054-47E5-AAEA-7CF0B625649F}">
      <dgm:prSet/>
      <dgm:spPr/>
      <dgm:t>
        <a:bodyPr/>
        <a:lstStyle/>
        <a:p>
          <a:endParaRPr lang="ru-RU"/>
        </a:p>
      </dgm:t>
    </dgm:pt>
    <dgm:pt modelId="{6417A9EB-D82C-4D56-94D0-39FE2AF9EDA0}" type="sibTrans" cxnId="{9D9C880A-A054-47E5-AAEA-7CF0B625649F}">
      <dgm:prSet/>
      <dgm:spPr/>
      <dgm:t>
        <a:bodyPr/>
        <a:lstStyle/>
        <a:p>
          <a:endParaRPr lang="ru-RU"/>
        </a:p>
      </dgm:t>
    </dgm:pt>
    <dgm:pt modelId="{94AE0D26-9DE5-4F25-B990-D160F94C3894}" type="pres">
      <dgm:prSet presAssocID="{1C66B52D-F9A2-4A77-8412-289573FEAF6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5D3C51-F05A-4B89-A590-2F5623093456}" type="pres">
      <dgm:prSet presAssocID="{1C66B52D-F9A2-4A77-8412-289573FEAF6E}" presName="dummyMaxCanvas" presStyleCnt="0">
        <dgm:presLayoutVars/>
      </dgm:prSet>
      <dgm:spPr/>
    </dgm:pt>
    <dgm:pt modelId="{9E1A034A-55FA-4120-B0A3-7B4D6F095837}" type="pres">
      <dgm:prSet presAssocID="{1C66B52D-F9A2-4A77-8412-289573FEAF6E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F60572-C436-4FDA-A464-B8B51ECF50DE}" type="pres">
      <dgm:prSet presAssocID="{1C66B52D-F9A2-4A77-8412-289573FEAF6E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1F07F7-416C-4C0E-852B-368B26DE01BB}" type="pres">
      <dgm:prSet presAssocID="{1C66B52D-F9A2-4A77-8412-289573FEAF6E}" presName="FourNodes_3" presStyleLbl="node1" presStyleIdx="2" presStyleCnt="4" custScaleX="98368" custScaleY="1297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3EC903-02EF-45E2-8FD4-FF9232A89926}" type="pres">
      <dgm:prSet presAssocID="{1C66B52D-F9A2-4A77-8412-289573FEAF6E}" presName="FourNodes_4" presStyleLbl="node1" presStyleIdx="3" presStyleCnt="4" custScaleX="1047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34144B-3E28-479D-9DAC-EECA55F033FD}" type="pres">
      <dgm:prSet presAssocID="{1C66B52D-F9A2-4A77-8412-289573FEAF6E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480D53-5ADB-43DD-9D7E-C0508A81D898}" type="pres">
      <dgm:prSet presAssocID="{1C66B52D-F9A2-4A77-8412-289573FEAF6E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67ED10-D213-4593-9233-B082EDDBB8B7}" type="pres">
      <dgm:prSet presAssocID="{1C66B52D-F9A2-4A77-8412-289573FEAF6E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BBF344-2D22-47D6-989C-9B130BB0EF2E}" type="pres">
      <dgm:prSet presAssocID="{1C66B52D-F9A2-4A77-8412-289573FEAF6E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35BADE-C3DD-4C7B-816A-359118B86535}" type="pres">
      <dgm:prSet presAssocID="{1C66B52D-F9A2-4A77-8412-289573FEAF6E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F3CEE2-6D70-43E4-87FB-4A19AD5C1A7B}" type="pres">
      <dgm:prSet presAssocID="{1C66B52D-F9A2-4A77-8412-289573FEAF6E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7EDC87-E883-4B0A-BD5D-1A65BB25CFBB}" type="pres">
      <dgm:prSet presAssocID="{1C66B52D-F9A2-4A77-8412-289573FEAF6E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A86630-D7C6-457B-B579-457B4261F531}" type="presOf" srcId="{027FD655-EE62-45A3-B0C8-85F9A958740F}" destId="{C4BBF344-2D22-47D6-989C-9B130BB0EF2E}" srcOrd="1" destOrd="0" presId="urn:microsoft.com/office/officeart/2005/8/layout/vProcess5"/>
    <dgm:cxn modelId="{9D9C880A-A054-47E5-AAEA-7CF0B625649F}" srcId="{1C66B52D-F9A2-4A77-8412-289573FEAF6E}" destId="{A03FE2E1-6D2D-470C-980A-8AE324CA2422}" srcOrd="3" destOrd="0" parTransId="{EF499C52-A66B-4DFE-B50D-6E06C79482EF}" sibTransId="{6417A9EB-D82C-4D56-94D0-39FE2AF9EDA0}"/>
    <dgm:cxn modelId="{E76765D6-4314-4DE1-A7EA-4AFC5F3FF6D8}" type="presOf" srcId="{47AC97FC-4F0D-42CF-A303-A9EA8C69B88C}" destId="{8934144B-3E28-479D-9DAC-EECA55F033FD}" srcOrd="0" destOrd="0" presId="urn:microsoft.com/office/officeart/2005/8/layout/vProcess5"/>
    <dgm:cxn modelId="{14C90299-D7B4-4EE8-9416-F5C0B0AA3963}" type="presOf" srcId="{027FD655-EE62-45A3-B0C8-85F9A958740F}" destId="{9E1A034A-55FA-4120-B0A3-7B4D6F095837}" srcOrd="0" destOrd="0" presId="urn:microsoft.com/office/officeart/2005/8/layout/vProcess5"/>
    <dgm:cxn modelId="{E25DDA5A-ABA3-4EB6-B66B-E753E7F065DC}" srcId="{1C66B52D-F9A2-4A77-8412-289573FEAF6E}" destId="{027FD655-EE62-45A3-B0C8-85F9A958740F}" srcOrd="0" destOrd="0" parTransId="{F192FB1A-2817-46BE-8C3F-686DCCD87CCB}" sibTransId="{47AC97FC-4F0D-42CF-A303-A9EA8C69B88C}"/>
    <dgm:cxn modelId="{8D4610C3-5263-4F2C-80EE-71A47A83EBB9}" srcId="{1C66B52D-F9A2-4A77-8412-289573FEAF6E}" destId="{194EFA08-C139-40FE-AAF7-DCEB0342630E}" srcOrd="2" destOrd="0" parTransId="{81E167C4-04D8-419C-8C10-47D6B773D03F}" sibTransId="{049B1D47-D53C-4F64-A398-7DF763CE2F07}"/>
    <dgm:cxn modelId="{AD7390DA-1B17-46FC-BB02-79ED2126FC84}" type="presOf" srcId="{194EFA08-C139-40FE-AAF7-DCEB0342630E}" destId="{28F3CEE2-6D70-43E4-87FB-4A19AD5C1A7B}" srcOrd="1" destOrd="0" presId="urn:microsoft.com/office/officeart/2005/8/layout/vProcess5"/>
    <dgm:cxn modelId="{89C90A0D-8525-41E6-A65F-69ADD3F8A3E2}" type="presOf" srcId="{049B1D47-D53C-4F64-A398-7DF763CE2F07}" destId="{6567ED10-D213-4593-9233-B082EDDBB8B7}" srcOrd="0" destOrd="0" presId="urn:microsoft.com/office/officeart/2005/8/layout/vProcess5"/>
    <dgm:cxn modelId="{8034C400-B1B6-4579-8C02-8004BC7EE7A1}" type="presOf" srcId="{194EFA08-C139-40FE-AAF7-DCEB0342630E}" destId="{B21F07F7-416C-4C0E-852B-368B26DE01BB}" srcOrd="0" destOrd="0" presId="urn:microsoft.com/office/officeart/2005/8/layout/vProcess5"/>
    <dgm:cxn modelId="{B5227B04-78C4-49C4-A037-8AEA18677904}" srcId="{1C66B52D-F9A2-4A77-8412-289573FEAF6E}" destId="{5163203F-D20C-4A76-9976-6B113EB5BF24}" srcOrd="1" destOrd="0" parTransId="{A2A63B57-EB97-41BF-B94D-6A196CEEDA99}" sibTransId="{B0FD195C-F884-4D28-835C-4A9007BB5331}"/>
    <dgm:cxn modelId="{123F18D2-4C30-4111-AD13-2A728A042F67}" type="presOf" srcId="{A03FE2E1-6D2D-470C-980A-8AE324CA2422}" destId="{B33EC903-02EF-45E2-8FD4-FF9232A89926}" srcOrd="0" destOrd="0" presId="urn:microsoft.com/office/officeart/2005/8/layout/vProcess5"/>
    <dgm:cxn modelId="{46FA251B-E504-4A38-9281-C9D391F9D0C9}" type="presOf" srcId="{A03FE2E1-6D2D-470C-980A-8AE324CA2422}" destId="{9E7EDC87-E883-4B0A-BD5D-1A65BB25CFBB}" srcOrd="1" destOrd="0" presId="urn:microsoft.com/office/officeart/2005/8/layout/vProcess5"/>
    <dgm:cxn modelId="{D1A5AEB4-5FF4-4F82-A45C-BA51D6E60BA6}" type="presOf" srcId="{B0FD195C-F884-4D28-835C-4A9007BB5331}" destId="{61480D53-5ADB-43DD-9D7E-C0508A81D898}" srcOrd="0" destOrd="0" presId="urn:microsoft.com/office/officeart/2005/8/layout/vProcess5"/>
    <dgm:cxn modelId="{6A5E422E-714A-40D4-BE2A-1D868741F31A}" type="presOf" srcId="{5163203F-D20C-4A76-9976-6B113EB5BF24}" destId="{20F60572-C436-4FDA-A464-B8B51ECF50DE}" srcOrd="0" destOrd="0" presId="urn:microsoft.com/office/officeart/2005/8/layout/vProcess5"/>
    <dgm:cxn modelId="{EA5ABEC5-DF0C-4555-853D-93B90E61AC6E}" type="presOf" srcId="{1C66B52D-F9A2-4A77-8412-289573FEAF6E}" destId="{94AE0D26-9DE5-4F25-B990-D160F94C3894}" srcOrd="0" destOrd="0" presId="urn:microsoft.com/office/officeart/2005/8/layout/vProcess5"/>
    <dgm:cxn modelId="{DFBB993F-C3BC-44D2-B138-FFF3EE86E2BB}" type="presOf" srcId="{5163203F-D20C-4A76-9976-6B113EB5BF24}" destId="{5F35BADE-C3DD-4C7B-816A-359118B86535}" srcOrd="1" destOrd="0" presId="urn:microsoft.com/office/officeart/2005/8/layout/vProcess5"/>
    <dgm:cxn modelId="{B4059061-71B5-42C0-BE17-23F682D6D5A2}" type="presParOf" srcId="{94AE0D26-9DE5-4F25-B990-D160F94C3894}" destId="{435D3C51-F05A-4B89-A590-2F5623093456}" srcOrd="0" destOrd="0" presId="urn:microsoft.com/office/officeart/2005/8/layout/vProcess5"/>
    <dgm:cxn modelId="{5683A97F-6907-41BF-89A9-4D8DDEDBDE0A}" type="presParOf" srcId="{94AE0D26-9DE5-4F25-B990-D160F94C3894}" destId="{9E1A034A-55FA-4120-B0A3-7B4D6F095837}" srcOrd="1" destOrd="0" presId="urn:microsoft.com/office/officeart/2005/8/layout/vProcess5"/>
    <dgm:cxn modelId="{D296144F-D64C-4DE7-9F9E-86075B5E8371}" type="presParOf" srcId="{94AE0D26-9DE5-4F25-B990-D160F94C3894}" destId="{20F60572-C436-4FDA-A464-B8B51ECF50DE}" srcOrd="2" destOrd="0" presId="urn:microsoft.com/office/officeart/2005/8/layout/vProcess5"/>
    <dgm:cxn modelId="{67EDBB40-039F-4C97-AEB7-F7B51B738C15}" type="presParOf" srcId="{94AE0D26-9DE5-4F25-B990-D160F94C3894}" destId="{B21F07F7-416C-4C0E-852B-368B26DE01BB}" srcOrd="3" destOrd="0" presId="urn:microsoft.com/office/officeart/2005/8/layout/vProcess5"/>
    <dgm:cxn modelId="{8A92B48F-4351-48C8-99FA-040AA5F1C827}" type="presParOf" srcId="{94AE0D26-9DE5-4F25-B990-D160F94C3894}" destId="{B33EC903-02EF-45E2-8FD4-FF9232A89926}" srcOrd="4" destOrd="0" presId="urn:microsoft.com/office/officeart/2005/8/layout/vProcess5"/>
    <dgm:cxn modelId="{C5D6049E-6791-4408-B001-8BCCB63C352F}" type="presParOf" srcId="{94AE0D26-9DE5-4F25-B990-D160F94C3894}" destId="{8934144B-3E28-479D-9DAC-EECA55F033FD}" srcOrd="5" destOrd="0" presId="urn:microsoft.com/office/officeart/2005/8/layout/vProcess5"/>
    <dgm:cxn modelId="{C970C08A-B912-4F8C-85EB-EA4D505048C7}" type="presParOf" srcId="{94AE0D26-9DE5-4F25-B990-D160F94C3894}" destId="{61480D53-5ADB-43DD-9D7E-C0508A81D898}" srcOrd="6" destOrd="0" presId="urn:microsoft.com/office/officeart/2005/8/layout/vProcess5"/>
    <dgm:cxn modelId="{C514FE8C-4D3C-48C2-A94B-89E2EE1AF106}" type="presParOf" srcId="{94AE0D26-9DE5-4F25-B990-D160F94C3894}" destId="{6567ED10-D213-4593-9233-B082EDDBB8B7}" srcOrd="7" destOrd="0" presId="urn:microsoft.com/office/officeart/2005/8/layout/vProcess5"/>
    <dgm:cxn modelId="{8EF8148D-5303-4D69-9A83-562177610C9F}" type="presParOf" srcId="{94AE0D26-9DE5-4F25-B990-D160F94C3894}" destId="{C4BBF344-2D22-47D6-989C-9B130BB0EF2E}" srcOrd="8" destOrd="0" presId="urn:microsoft.com/office/officeart/2005/8/layout/vProcess5"/>
    <dgm:cxn modelId="{AD5E5A17-7C51-4608-B25B-419213FB8A9C}" type="presParOf" srcId="{94AE0D26-9DE5-4F25-B990-D160F94C3894}" destId="{5F35BADE-C3DD-4C7B-816A-359118B86535}" srcOrd="9" destOrd="0" presId="urn:microsoft.com/office/officeart/2005/8/layout/vProcess5"/>
    <dgm:cxn modelId="{4D2CFD79-5A13-40EC-92C5-26720528FB2F}" type="presParOf" srcId="{94AE0D26-9DE5-4F25-B990-D160F94C3894}" destId="{28F3CEE2-6D70-43E4-87FB-4A19AD5C1A7B}" srcOrd="10" destOrd="0" presId="urn:microsoft.com/office/officeart/2005/8/layout/vProcess5"/>
    <dgm:cxn modelId="{3276C8C0-D76D-461F-BD43-1805BF348ABA}" type="presParOf" srcId="{94AE0D26-9DE5-4F25-B990-D160F94C3894}" destId="{9E7EDC87-E883-4B0A-BD5D-1A65BB25CFBB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1C66B52D-F9A2-4A77-8412-289573FEAF6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7FD655-EE62-45A3-B0C8-85F9A958740F}">
      <dgm:prSet phldrT="[Текст]" custT="1"/>
      <dgm:spPr/>
      <dgm:t>
        <a:bodyPr/>
        <a:lstStyle/>
        <a:p>
          <a:pPr algn="ctr"/>
          <a:r>
            <a:rPr lang="ru-RU" sz="1400" b="1" u="sng" dirty="0">
              <a:latin typeface="PT Astra Serif" pitchFamily="18" charset="-52"/>
              <a:ea typeface="PT Astra Serif" pitchFamily="18" charset="-52"/>
            </a:rPr>
            <a:t>Причина – состояние здоровья или  иные объективные причины</a:t>
          </a:r>
        </a:p>
      </dgm:t>
    </dgm:pt>
    <dgm:pt modelId="{F192FB1A-2817-46BE-8C3F-686DCCD87CCB}" type="parTrans" cxnId="{E25DDA5A-ABA3-4EB6-B66B-E753E7F065DC}">
      <dgm:prSet/>
      <dgm:spPr/>
      <dgm:t>
        <a:bodyPr/>
        <a:lstStyle/>
        <a:p>
          <a:endParaRPr lang="ru-RU"/>
        </a:p>
      </dgm:t>
    </dgm:pt>
    <dgm:pt modelId="{47AC97FC-4F0D-42CF-A303-A9EA8C69B88C}" type="sibTrans" cxnId="{E25DDA5A-ABA3-4EB6-B66B-E753E7F065DC}">
      <dgm:prSet/>
      <dgm:spPr/>
      <dgm:t>
        <a:bodyPr/>
        <a:lstStyle/>
        <a:p>
          <a:endParaRPr lang="ru-RU" dirty="0"/>
        </a:p>
      </dgm:t>
    </dgm:pt>
    <dgm:pt modelId="{5163203F-D20C-4A76-9976-6B113EB5BF24}">
      <dgm:prSet phldrT="[Текст]" custT="1"/>
      <dgm:spPr/>
      <dgm:t>
        <a:bodyPr/>
        <a:lstStyle/>
        <a:p>
          <a:pPr algn="ctr"/>
          <a:r>
            <a:rPr lang="ru-RU" sz="1300" b="1" dirty="0">
              <a:latin typeface="PT Astra Serif" pitchFamily="18" charset="-52"/>
              <a:ea typeface="PT Astra Serif" pitchFamily="18" charset="-52"/>
            </a:rPr>
            <a:t>Организаторы сопровождают участника к медицинскому работнику и </a:t>
          </a:r>
          <a:r>
            <a:rPr lang="ru-RU" sz="1300" b="1" dirty="0" smtClean="0">
              <a:latin typeface="PT Astra Serif" pitchFamily="18" charset="-52"/>
              <a:ea typeface="PT Astra Serif" pitchFamily="18" charset="-52"/>
            </a:rPr>
            <a:t>приглашают</a:t>
          </a:r>
          <a:br>
            <a:rPr lang="ru-RU" sz="1300" b="1" dirty="0" smtClean="0">
              <a:latin typeface="PT Astra Serif" pitchFamily="18" charset="-52"/>
              <a:ea typeface="PT Astra Serif" pitchFamily="18" charset="-52"/>
            </a:rPr>
          </a:br>
          <a:r>
            <a:rPr lang="ru-RU" sz="1300" b="1" dirty="0" smtClean="0">
              <a:latin typeface="PT Astra Serif" pitchFamily="18" charset="-52"/>
              <a:ea typeface="PT Astra Serif" pitchFamily="18" charset="-52"/>
            </a:rPr>
            <a:t> </a:t>
          </a:r>
          <a:r>
            <a:rPr lang="ru-RU" sz="1300" b="1" dirty="0">
              <a:latin typeface="PT Astra Serif" pitchFamily="18" charset="-52"/>
              <a:ea typeface="PT Astra Serif" pitchFamily="18" charset="-52"/>
            </a:rPr>
            <a:t>члена ГЭК</a:t>
          </a:r>
        </a:p>
      </dgm:t>
    </dgm:pt>
    <dgm:pt modelId="{A2A63B57-EB97-41BF-B94D-6A196CEEDA99}" type="parTrans" cxnId="{B5227B04-78C4-49C4-A037-8AEA18677904}">
      <dgm:prSet/>
      <dgm:spPr/>
      <dgm:t>
        <a:bodyPr/>
        <a:lstStyle/>
        <a:p>
          <a:endParaRPr lang="ru-RU"/>
        </a:p>
      </dgm:t>
    </dgm:pt>
    <dgm:pt modelId="{B0FD195C-F884-4D28-835C-4A9007BB5331}" type="sibTrans" cxnId="{B5227B04-78C4-49C4-A037-8AEA18677904}">
      <dgm:prSet/>
      <dgm:spPr/>
      <dgm:t>
        <a:bodyPr/>
        <a:lstStyle/>
        <a:p>
          <a:endParaRPr lang="ru-RU" dirty="0"/>
        </a:p>
      </dgm:t>
    </dgm:pt>
    <dgm:pt modelId="{194EFA08-C139-40FE-AAF7-DCEB0342630E}">
      <dgm:prSet phldrT="[Текст]" custT="1"/>
      <dgm:spPr/>
      <dgm:t>
        <a:bodyPr/>
        <a:lstStyle/>
        <a:p>
          <a:pPr algn="ctr"/>
          <a:r>
            <a:rPr lang="ru-RU" sz="1300" b="1" dirty="0">
              <a:latin typeface="PT Astra Serif" pitchFamily="18" charset="-52"/>
              <a:ea typeface="PT Astra Serif" pitchFamily="18" charset="-52"/>
            </a:rPr>
            <a:t>Составляется акт о досрочном завершении экзамена по объективным </a:t>
          </a:r>
          <a:r>
            <a:rPr lang="ru-RU" sz="1300" b="1" dirty="0" smtClean="0">
              <a:latin typeface="PT Astra Serif" pitchFamily="18" charset="-52"/>
              <a:ea typeface="PT Astra Serif" pitchFamily="18" charset="-52"/>
            </a:rPr>
            <a:t>причинам</a:t>
          </a:r>
          <a:br>
            <a:rPr lang="ru-RU" sz="1300" b="1" dirty="0" smtClean="0">
              <a:latin typeface="PT Astra Serif" pitchFamily="18" charset="-52"/>
              <a:ea typeface="PT Astra Serif" pitchFamily="18" charset="-52"/>
            </a:rPr>
          </a:br>
          <a:r>
            <a:rPr lang="ru-RU" sz="1300" b="1" dirty="0" smtClean="0">
              <a:latin typeface="PT Astra Serif" pitchFamily="18" charset="-52"/>
              <a:ea typeface="PT Astra Serif" pitchFamily="18" charset="-52"/>
            </a:rPr>
            <a:t> </a:t>
          </a:r>
          <a:r>
            <a:rPr lang="ru-RU" sz="1300" b="1" dirty="0">
              <a:latin typeface="PT Astra Serif" pitchFamily="18" charset="-52"/>
              <a:ea typeface="PT Astra Serif" pitchFamily="18" charset="-52"/>
            </a:rPr>
            <a:t>в 2 экземплярах при согласии участника на досрочное завершение</a:t>
          </a:r>
        </a:p>
      </dgm:t>
    </dgm:pt>
    <dgm:pt modelId="{81E167C4-04D8-419C-8C10-47D6B773D03F}" type="parTrans" cxnId="{8D4610C3-5263-4F2C-80EE-71A47A83EBB9}">
      <dgm:prSet/>
      <dgm:spPr/>
      <dgm:t>
        <a:bodyPr/>
        <a:lstStyle/>
        <a:p>
          <a:endParaRPr lang="ru-RU"/>
        </a:p>
      </dgm:t>
    </dgm:pt>
    <dgm:pt modelId="{049B1D47-D53C-4F64-A398-7DF763CE2F07}" type="sibTrans" cxnId="{8D4610C3-5263-4F2C-80EE-71A47A83EBB9}">
      <dgm:prSet/>
      <dgm:spPr/>
      <dgm:t>
        <a:bodyPr/>
        <a:lstStyle/>
        <a:p>
          <a:endParaRPr lang="ru-RU" dirty="0"/>
        </a:p>
      </dgm:t>
    </dgm:pt>
    <dgm:pt modelId="{A03FE2E1-6D2D-470C-980A-8AE324CA2422}">
      <dgm:prSet phldrT="[Текст]" custT="1"/>
      <dgm:spPr/>
      <dgm:t>
        <a:bodyPr/>
        <a:lstStyle/>
        <a:p>
          <a:pPr algn="ctr"/>
          <a:r>
            <a:rPr lang="ru-RU" sz="1400" b="1" dirty="0">
              <a:latin typeface="PT Astra Serif" pitchFamily="18" charset="-52"/>
              <a:ea typeface="PT Astra Serif" pitchFamily="18" charset="-52"/>
            </a:rPr>
            <a:t>Организатор ставит необходимую отметку в бланке регистрации участника</a:t>
          </a:r>
        </a:p>
      </dgm:t>
    </dgm:pt>
    <dgm:pt modelId="{EF499C52-A66B-4DFE-B50D-6E06C79482EF}" type="parTrans" cxnId="{9D9C880A-A054-47E5-AAEA-7CF0B625649F}">
      <dgm:prSet/>
      <dgm:spPr/>
      <dgm:t>
        <a:bodyPr/>
        <a:lstStyle/>
        <a:p>
          <a:endParaRPr lang="ru-RU"/>
        </a:p>
      </dgm:t>
    </dgm:pt>
    <dgm:pt modelId="{6417A9EB-D82C-4D56-94D0-39FE2AF9EDA0}" type="sibTrans" cxnId="{9D9C880A-A054-47E5-AAEA-7CF0B625649F}">
      <dgm:prSet/>
      <dgm:spPr/>
      <dgm:t>
        <a:bodyPr/>
        <a:lstStyle/>
        <a:p>
          <a:endParaRPr lang="ru-RU"/>
        </a:p>
      </dgm:t>
    </dgm:pt>
    <dgm:pt modelId="{94AE0D26-9DE5-4F25-B990-D160F94C3894}" type="pres">
      <dgm:prSet presAssocID="{1C66B52D-F9A2-4A77-8412-289573FEAF6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5D3C51-F05A-4B89-A590-2F5623093456}" type="pres">
      <dgm:prSet presAssocID="{1C66B52D-F9A2-4A77-8412-289573FEAF6E}" presName="dummyMaxCanvas" presStyleCnt="0">
        <dgm:presLayoutVars/>
      </dgm:prSet>
      <dgm:spPr/>
    </dgm:pt>
    <dgm:pt modelId="{9E1A034A-55FA-4120-B0A3-7B4D6F095837}" type="pres">
      <dgm:prSet presAssocID="{1C66B52D-F9A2-4A77-8412-289573FEAF6E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F60572-C436-4FDA-A464-B8B51ECF50DE}" type="pres">
      <dgm:prSet presAssocID="{1C66B52D-F9A2-4A77-8412-289573FEAF6E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1F07F7-416C-4C0E-852B-368B26DE01BB}" type="pres">
      <dgm:prSet presAssocID="{1C66B52D-F9A2-4A77-8412-289573FEAF6E}" presName="FourNodes_3" presStyleLbl="node1" presStyleIdx="2" presStyleCnt="4" custScaleX="105024" custScaleY="1282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3EC903-02EF-45E2-8FD4-FF9232A89926}" type="pres">
      <dgm:prSet presAssocID="{1C66B52D-F9A2-4A77-8412-289573FEAF6E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34144B-3E28-479D-9DAC-EECA55F033FD}" type="pres">
      <dgm:prSet presAssocID="{1C66B52D-F9A2-4A77-8412-289573FEAF6E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480D53-5ADB-43DD-9D7E-C0508A81D898}" type="pres">
      <dgm:prSet presAssocID="{1C66B52D-F9A2-4A77-8412-289573FEAF6E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67ED10-D213-4593-9233-B082EDDBB8B7}" type="pres">
      <dgm:prSet presAssocID="{1C66B52D-F9A2-4A77-8412-289573FEAF6E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BBF344-2D22-47D6-989C-9B130BB0EF2E}" type="pres">
      <dgm:prSet presAssocID="{1C66B52D-F9A2-4A77-8412-289573FEAF6E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35BADE-C3DD-4C7B-816A-359118B86535}" type="pres">
      <dgm:prSet presAssocID="{1C66B52D-F9A2-4A77-8412-289573FEAF6E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F3CEE2-6D70-43E4-87FB-4A19AD5C1A7B}" type="pres">
      <dgm:prSet presAssocID="{1C66B52D-F9A2-4A77-8412-289573FEAF6E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7EDC87-E883-4B0A-BD5D-1A65BB25CFBB}" type="pres">
      <dgm:prSet presAssocID="{1C66B52D-F9A2-4A77-8412-289573FEAF6E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58351A-E047-459B-A869-0531927628A8}" type="presOf" srcId="{5163203F-D20C-4A76-9976-6B113EB5BF24}" destId="{5F35BADE-C3DD-4C7B-816A-359118B86535}" srcOrd="1" destOrd="0" presId="urn:microsoft.com/office/officeart/2005/8/layout/vProcess5"/>
    <dgm:cxn modelId="{CC988F50-E5D7-4D9A-A38A-58E21318CAEC}" type="presOf" srcId="{5163203F-D20C-4A76-9976-6B113EB5BF24}" destId="{20F60572-C436-4FDA-A464-B8B51ECF50DE}" srcOrd="0" destOrd="0" presId="urn:microsoft.com/office/officeart/2005/8/layout/vProcess5"/>
    <dgm:cxn modelId="{9D9C880A-A054-47E5-AAEA-7CF0B625649F}" srcId="{1C66B52D-F9A2-4A77-8412-289573FEAF6E}" destId="{A03FE2E1-6D2D-470C-980A-8AE324CA2422}" srcOrd="3" destOrd="0" parTransId="{EF499C52-A66B-4DFE-B50D-6E06C79482EF}" sibTransId="{6417A9EB-D82C-4D56-94D0-39FE2AF9EDA0}"/>
    <dgm:cxn modelId="{EEBE7110-18B1-4BBB-A48E-0C3A16AF93BB}" type="presOf" srcId="{A03FE2E1-6D2D-470C-980A-8AE324CA2422}" destId="{9E7EDC87-E883-4B0A-BD5D-1A65BB25CFBB}" srcOrd="1" destOrd="0" presId="urn:microsoft.com/office/officeart/2005/8/layout/vProcess5"/>
    <dgm:cxn modelId="{E25DDA5A-ABA3-4EB6-B66B-E753E7F065DC}" srcId="{1C66B52D-F9A2-4A77-8412-289573FEAF6E}" destId="{027FD655-EE62-45A3-B0C8-85F9A958740F}" srcOrd="0" destOrd="0" parTransId="{F192FB1A-2817-46BE-8C3F-686DCCD87CCB}" sibTransId="{47AC97FC-4F0D-42CF-A303-A9EA8C69B88C}"/>
    <dgm:cxn modelId="{8D4610C3-5263-4F2C-80EE-71A47A83EBB9}" srcId="{1C66B52D-F9A2-4A77-8412-289573FEAF6E}" destId="{194EFA08-C139-40FE-AAF7-DCEB0342630E}" srcOrd="2" destOrd="0" parTransId="{81E167C4-04D8-419C-8C10-47D6B773D03F}" sibTransId="{049B1D47-D53C-4F64-A398-7DF763CE2F07}"/>
    <dgm:cxn modelId="{43EDFA85-F3BF-4C81-BF1E-46B49B876E07}" type="presOf" srcId="{194EFA08-C139-40FE-AAF7-DCEB0342630E}" destId="{28F3CEE2-6D70-43E4-87FB-4A19AD5C1A7B}" srcOrd="1" destOrd="0" presId="urn:microsoft.com/office/officeart/2005/8/layout/vProcess5"/>
    <dgm:cxn modelId="{73778EC0-8423-4479-89D1-7F0965E94F35}" type="presOf" srcId="{A03FE2E1-6D2D-470C-980A-8AE324CA2422}" destId="{B33EC903-02EF-45E2-8FD4-FF9232A89926}" srcOrd="0" destOrd="0" presId="urn:microsoft.com/office/officeart/2005/8/layout/vProcess5"/>
    <dgm:cxn modelId="{6EF9D069-B0A6-4D0C-9F35-408192965CDE}" type="presOf" srcId="{049B1D47-D53C-4F64-A398-7DF763CE2F07}" destId="{6567ED10-D213-4593-9233-B082EDDBB8B7}" srcOrd="0" destOrd="0" presId="urn:microsoft.com/office/officeart/2005/8/layout/vProcess5"/>
    <dgm:cxn modelId="{E5EB76D6-A833-46FB-B9E2-64EC90FDF201}" type="presOf" srcId="{B0FD195C-F884-4D28-835C-4A9007BB5331}" destId="{61480D53-5ADB-43DD-9D7E-C0508A81D898}" srcOrd="0" destOrd="0" presId="urn:microsoft.com/office/officeart/2005/8/layout/vProcess5"/>
    <dgm:cxn modelId="{B5227B04-78C4-49C4-A037-8AEA18677904}" srcId="{1C66B52D-F9A2-4A77-8412-289573FEAF6E}" destId="{5163203F-D20C-4A76-9976-6B113EB5BF24}" srcOrd="1" destOrd="0" parTransId="{A2A63B57-EB97-41BF-B94D-6A196CEEDA99}" sibTransId="{B0FD195C-F884-4D28-835C-4A9007BB5331}"/>
    <dgm:cxn modelId="{4FDC802D-585C-45C1-97D1-B71F59A6C28C}" type="presOf" srcId="{027FD655-EE62-45A3-B0C8-85F9A958740F}" destId="{C4BBF344-2D22-47D6-989C-9B130BB0EF2E}" srcOrd="1" destOrd="0" presId="urn:microsoft.com/office/officeart/2005/8/layout/vProcess5"/>
    <dgm:cxn modelId="{C538124D-7D4E-43E1-B47C-7833E1FBD9BE}" type="presOf" srcId="{1C66B52D-F9A2-4A77-8412-289573FEAF6E}" destId="{94AE0D26-9DE5-4F25-B990-D160F94C3894}" srcOrd="0" destOrd="0" presId="urn:microsoft.com/office/officeart/2005/8/layout/vProcess5"/>
    <dgm:cxn modelId="{C7CE2075-E619-46A7-9810-4F8E7497DB6D}" type="presOf" srcId="{47AC97FC-4F0D-42CF-A303-A9EA8C69B88C}" destId="{8934144B-3E28-479D-9DAC-EECA55F033FD}" srcOrd="0" destOrd="0" presId="urn:microsoft.com/office/officeart/2005/8/layout/vProcess5"/>
    <dgm:cxn modelId="{5AEA2978-17E7-4510-8BDD-6943F7E259D1}" type="presOf" srcId="{027FD655-EE62-45A3-B0C8-85F9A958740F}" destId="{9E1A034A-55FA-4120-B0A3-7B4D6F095837}" srcOrd="0" destOrd="0" presId="urn:microsoft.com/office/officeart/2005/8/layout/vProcess5"/>
    <dgm:cxn modelId="{FA73E33B-AA68-4C7F-807A-18D8842DF740}" type="presOf" srcId="{194EFA08-C139-40FE-AAF7-DCEB0342630E}" destId="{B21F07F7-416C-4C0E-852B-368B26DE01BB}" srcOrd="0" destOrd="0" presId="urn:microsoft.com/office/officeart/2005/8/layout/vProcess5"/>
    <dgm:cxn modelId="{F7276109-5A50-4C67-BC89-569355EAB81A}" type="presParOf" srcId="{94AE0D26-9DE5-4F25-B990-D160F94C3894}" destId="{435D3C51-F05A-4B89-A590-2F5623093456}" srcOrd="0" destOrd="0" presId="urn:microsoft.com/office/officeart/2005/8/layout/vProcess5"/>
    <dgm:cxn modelId="{DD39FBAA-97AF-4E37-A7DE-06124C49470C}" type="presParOf" srcId="{94AE0D26-9DE5-4F25-B990-D160F94C3894}" destId="{9E1A034A-55FA-4120-B0A3-7B4D6F095837}" srcOrd="1" destOrd="0" presId="urn:microsoft.com/office/officeart/2005/8/layout/vProcess5"/>
    <dgm:cxn modelId="{A3C5FB5E-4260-4B03-9790-1DE140DFA097}" type="presParOf" srcId="{94AE0D26-9DE5-4F25-B990-D160F94C3894}" destId="{20F60572-C436-4FDA-A464-B8B51ECF50DE}" srcOrd="2" destOrd="0" presId="urn:microsoft.com/office/officeart/2005/8/layout/vProcess5"/>
    <dgm:cxn modelId="{DE518F38-1269-4C65-AE43-9BD4F32E62C9}" type="presParOf" srcId="{94AE0D26-9DE5-4F25-B990-D160F94C3894}" destId="{B21F07F7-416C-4C0E-852B-368B26DE01BB}" srcOrd="3" destOrd="0" presId="urn:microsoft.com/office/officeart/2005/8/layout/vProcess5"/>
    <dgm:cxn modelId="{DF6C3522-B1CF-430A-9811-2E4AE19906FA}" type="presParOf" srcId="{94AE0D26-9DE5-4F25-B990-D160F94C3894}" destId="{B33EC903-02EF-45E2-8FD4-FF9232A89926}" srcOrd="4" destOrd="0" presId="urn:microsoft.com/office/officeart/2005/8/layout/vProcess5"/>
    <dgm:cxn modelId="{511A6769-3822-4756-994F-9C2B31713509}" type="presParOf" srcId="{94AE0D26-9DE5-4F25-B990-D160F94C3894}" destId="{8934144B-3E28-479D-9DAC-EECA55F033FD}" srcOrd="5" destOrd="0" presId="urn:microsoft.com/office/officeart/2005/8/layout/vProcess5"/>
    <dgm:cxn modelId="{457132C3-FB73-4FB3-8F16-B15F2CA86983}" type="presParOf" srcId="{94AE0D26-9DE5-4F25-B990-D160F94C3894}" destId="{61480D53-5ADB-43DD-9D7E-C0508A81D898}" srcOrd="6" destOrd="0" presId="urn:microsoft.com/office/officeart/2005/8/layout/vProcess5"/>
    <dgm:cxn modelId="{37BC2F0A-1BE0-47BA-96FD-5FCCC64E19B0}" type="presParOf" srcId="{94AE0D26-9DE5-4F25-B990-D160F94C3894}" destId="{6567ED10-D213-4593-9233-B082EDDBB8B7}" srcOrd="7" destOrd="0" presId="urn:microsoft.com/office/officeart/2005/8/layout/vProcess5"/>
    <dgm:cxn modelId="{BBCA9EF6-81D7-4EAE-B7CE-6796A4D0DF0E}" type="presParOf" srcId="{94AE0D26-9DE5-4F25-B990-D160F94C3894}" destId="{C4BBF344-2D22-47D6-989C-9B130BB0EF2E}" srcOrd="8" destOrd="0" presId="urn:microsoft.com/office/officeart/2005/8/layout/vProcess5"/>
    <dgm:cxn modelId="{1F495344-3A22-482A-BEF3-62B8CA6C4093}" type="presParOf" srcId="{94AE0D26-9DE5-4F25-B990-D160F94C3894}" destId="{5F35BADE-C3DD-4C7B-816A-359118B86535}" srcOrd="9" destOrd="0" presId="urn:microsoft.com/office/officeart/2005/8/layout/vProcess5"/>
    <dgm:cxn modelId="{7BB6D812-A6DA-44E1-91EA-6A35D3212E8E}" type="presParOf" srcId="{94AE0D26-9DE5-4F25-B990-D160F94C3894}" destId="{28F3CEE2-6D70-43E4-87FB-4A19AD5C1A7B}" srcOrd="10" destOrd="0" presId="urn:microsoft.com/office/officeart/2005/8/layout/vProcess5"/>
    <dgm:cxn modelId="{285F3323-4677-4490-A26E-EAB50FF412DE}" type="presParOf" srcId="{94AE0D26-9DE5-4F25-B990-D160F94C3894}" destId="{9E7EDC87-E883-4B0A-BD5D-1A65BB25CFBB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15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8723B8A8-1A5B-4EFB-B5AE-AFBEBDC846B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05F6EE-6433-42AF-A496-3BF8F96BFC46}">
      <dgm:prSet phldrT="[Текст]" custT="1"/>
      <dgm:spPr/>
      <dgm:t>
        <a:bodyPr/>
        <a:lstStyle/>
        <a:p>
          <a:r>
            <a:rPr lang="ru-RU" sz="1300" b="1" dirty="0">
              <a:latin typeface="PT Astra Serif" pitchFamily="18" charset="-52"/>
              <a:ea typeface="PT Astra Serif" pitchFamily="18" charset="-52"/>
            </a:rPr>
            <a:t>Обучающиеся ОО и экстерны, не </a:t>
          </a:r>
          <a:r>
            <a:rPr lang="ru-RU" sz="1300" b="1" dirty="0" smtClean="0">
              <a:latin typeface="PT Astra Serif" pitchFamily="18" charset="-52"/>
              <a:ea typeface="PT Astra Serif" pitchFamily="18" charset="-52"/>
            </a:rPr>
            <a:t>допущенные </a:t>
          </a:r>
          <a:r>
            <a:rPr lang="ru-RU" sz="1300" b="1" dirty="0">
              <a:latin typeface="PT Astra Serif" pitchFamily="18" charset="-52"/>
              <a:ea typeface="PT Astra Serif" pitchFamily="18" charset="-52"/>
            </a:rPr>
            <a:t>к ГИА</a:t>
          </a:r>
          <a:br>
            <a:rPr lang="ru-RU" sz="1300" b="1" dirty="0">
              <a:latin typeface="PT Astra Serif" pitchFamily="18" charset="-52"/>
              <a:ea typeface="PT Astra Serif" pitchFamily="18" charset="-52"/>
            </a:rPr>
          </a:br>
          <a:r>
            <a:rPr lang="ru-RU" sz="1300" b="1" dirty="0" smtClean="0">
              <a:latin typeface="PT Astra Serif" pitchFamily="18" charset="-52"/>
              <a:ea typeface="PT Astra Serif" pitchFamily="18" charset="-52"/>
            </a:rPr>
            <a:t>в </a:t>
          </a:r>
          <a:r>
            <a:rPr lang="ru-RU" sz="1300" b="1" dirty="0">
              <a:latin typeface="PT Astra Serif" pitchFamily="18" charset="-52"/>
              <a:ea typeface="PT Astra Serif" pitchFamily="18" charset="-52"/>
            </a:rPr>
            <a:t>текущем учебном году, но получившие </a:t>
          </a:r>
          <a:r>
            <a:rPr lang="ru-RU" sz="1300" b="1" dirty="0" smtClean="0">
              <a:latin typeface="PT Astra Serif" pitchFamily="18" charset="-52"/>
              <a:ea typeface="PT Astra Serif" pitchFamily="18" charset="-52"/>
            </a:rPr>
            <a:t>допуск</a:t>
          </a:r>
          <a:br>
            <a:rPr lang="ru-RU" sz="1300" b="1" dirty="0" smtClean="0">
              <a:latin typeface="PT Astra Serif" pitchFamily="18" charset="-52"/>
              <a:ea typeface="PT Astra Serif" pitchFamily="18" charset="-52"/>
            </a:rPr>
          </a:br>
          <a:r>
            <a:rPr lang="ru-RU" sz="1300" b="1" dirty="0" smtClean="0">
              <a:latin typeface="PT Astra Serif" pitchFamily="18" charset="-52"/>
              <a:ea typeface="PT Astra Serif" pitchFamily="18" charset="-52"/>
            </a:rPr>
            <a:t>к </a:t>
          </a:r>
          <a:r>
            <a:rPr lang="ru-RU" sz="1300" b="1" dirty="0">
              <a:latin typeface="PT Astra Serif" pitchFamily="18" charset="-52"/>
              <a:ea typeface="PT Astra Serif" pitchFamily="18" charset="-52"/>
            </a:rPr>
            <a:t>ГИА в соответствии с пунктом 8 Порядка в сроки, исключающие возможность прохождения ГИА</a:t>
          </a:r>
          <a:br>
            <a:rPr lang="ru-RU" sz="1300" b="1" dirty="0">
              <a:latin typeface="PT Astra Serif" pitchFamily="18" charset="-52"/>
              <a:ea typeface="PT Astra Serif" pitchFamily="18" charset="-52"/>
            </a:rPr>
          </a:br>
          <a:r>
            <a:rPr lang="ru-RU" sz="1300" b="1" dirty="0" smtClean="0">
              <a:latin typeface="PT Astra Serif" pitchFamily="18" charset="-52"/>
              <a:ea typeface="PT Astra Serif" pitchFamily="18" charset="-52"/>
            </a:rPr>
            <a:t>до </a:t>
          </a:r>
          <a:r>
            <a:rPr lang="ru-RU" sz="1300" b="1" dirty="0">
              <a:latin typeface="PT Astra Serif" pitchFamily="18" charset="-52"/>
              <a:ea typeface="PT Astra Serif" pitchFamily="18" charset="-52"/>
            </a:rPr>
            <a:t>завершения основного периода проведения ГИА</a:t>
          </a:r>
          <a:br>
            <a:rPr lang="ru-RU" sz="1300" b="1" dirty="0">
              <a:latin typeface="PT Astra Serif" pitchFamily="18" charset="-52"/>
              <a:ea typeface="PT Astra Serif" pitchFamily="18" charset="-52"/>
            </a:rPr>
          </a:br>
          <a:r>
            <a:rPr lang="ru-RU" sz="1300" b="1" dirty="0" smtClean="0">
              <a:latin typeface="PT Astra Serif" pitchFamily="18" charset="-52"/>
              <a:ea typeface="PT Astra Serif" pitchFamily="18" charset="-52"/>
            </a:rPr>
            <a:t>в </a:t>
          </a:r>
          <a:r>
            <a:rPr lang="ru-RU" sz="1300" b="1" dirty="0">
              <a:latin typeface="PT Astra Serif" pitchFamily="18" charset="-52"/>
              <a:ea typeface="PT Astra Serif" pitchFamily="18" charset="-52"/>
            </a:rPr>
            <a:t>текущем году </a:t>
          </a:r>
        </a:p>
      </dgm:t>
    </dgm:pt>
    <dgm:pt modelId="{1710913A-C6E7-40D3-976F-130F74DECAE6}" type="parTrans" cxnId="{9B2A1B80-AAE6-40BF-9874-DA44C08EC633}">
      <dgm:prSet/>
      <dgm:spPr/>
      <dgm:t>
        <a:bodyPr/>
        <a:lstStyle/>
        <a:p>
          <a:endParaRPr lang="ru-RU" sz="1400">
            <a:latin typeface="PT Astra Serif" pitchFamily="18" charset="-52"/>
            <a:ea typeface="PT Astra Serif" pitchFamily="18" charset="-52"/>
          </a:endParaRPr>
        </a:p>
      </dgm:t>
    </dgm:pt>
    <dgm:pt modelId="{55144F35-64DE-4638-8B10-446CFB0BC9D1}" type="sibTrans" cxnId="{9B2A1B80-AAE6-40BF-9874-DA44C08EC633}">
      <dgm:prSet/>
      <dgm:spPr/>
      <dgm:t>
        <a:bodyPr/>
        <a:lstStyle/>
        <a:p>
          <a:endParaRPr lang="ru-RU" sz="1400">
            <a:latin typeface="PT Astra Serif" pitchFamily="18" charset="-52"/>
            <a:ea typeface="PT Astra Serif" pitchFamily="18" charset="-52"/>
          </a:endParaRPr>
        </a:p>
      </dgm:t>
    </dgm:pt>
    <dgm:pt modelId="{1C247E73-B9A4-43BE-8A5C-AF62FC4AC35E}">
      <dgm:prSet phldrT="[Текст]" custT="1"/>
      <dgm:spPr/>
      <dgm:t>
        <a:bodyPr/>
        <a:lstStyle/>
        <a:p>
          <a:r>
            <a:rPr lang="ru-RU" sz="1300" b="1" dirty="0">
              <a:latin typeface="PT Astra Serif" pitchFamily="18" charset="-52"/>
              <a:ea typeface="PT Astra Serif" pitchFamily="18" charset="-52"/>
            </a:rPr>
            <a:t>Участники ГИА, не прошедшие ГИА по обязательным учебным предметам, в том числе участники ГИА,</a:t>
          </a:r>
          <a:br>
            <a:rPr lang="ru-RU" sz="1300" b="1" dirty="0">
              <a:latin typeface="PT Astra Serif" pitchFamily="18" charset="-52"/>
              <a:ea typeface="PT Astra Serif" pitchFamily="18" charset="-52"/>
            </a:rPr>
          </a:br>
          <a:r>
            <a:rPr lang="ru-RU" sz="1300" b="1" dirty="0">
              <a:latin typeface="PT Astra Serif" pitchFamily="18" charset="-52"/>
              <a:ea typeface="PT Astra Serif" pitchFamily="18" charset="-52"/>
            </a:rPr>
            <a:t>чьи результаты ГИА по обязательным учебным предметам в текущем учебном году были аннулированы по решению председателя ГЭК в случае выявления фактов нарушения Порядка участниками ГИА</a:t>
          </a:r>
        </a:p>
      </dgm:t>
    </dgm:pt>
    <dgm:pt modelId="{7DD2F204-96B3-4AEF-92E1-E81FF638B6C7}" type="parTrans" cxnId="{A7F35286-6E62-47F4-8439-682B1A0A046F}">
      <dgm:prSet/>
      <dgm:spPr/>
      <dgm:t>
        <a:bodyPr/>
        <a:lstStyle/>
        <a:p>
          <a:endParaRPr lang="ru-RU" sz="1400">
            <a:latin typeface="PT Astra Serif" pitchFamily="18" charset="-52"/>
            <a:ea typeface="PT Astra Serif" pitchFamily="18" charset="-52"/>
          </a:endParaRPr>
        </a:p>
      </dgm:t>
    </dgm:pt>
    <dgm:pt modelId="{9C81E365-ECDE-4F93-9CD9-E001035CB8CC}" type="sibTrans" cxnId="{A7F35286-6E62-47F4-8439-682B1A0A046F}">
      <dgm:prSet/>
      <dgm:spPr/>
      <dgm:t>
        <a:bodyPr/>
        <a:lstStyle/>
        <a:p>
          <a:endParaRPr lang="ru-RU" sz="1400">
            <a:latin typeface="PT Astra Serif" pitchFamily="18" charset="-52"/>
            <a:ea typeface="PT Astra Serif" pitchFamily="18" charset="-52"/>
          </a:endParaRPr>
        </a:p>
      </dgm:t>
    </dgm:pt>
    <dgm:pt modelId="{520557F7-ED26-44BE-B910-B0C6D7023F08}">
      <dgm:prSet phldrT="[Текст]" custT="1"/>
      <dgm:spPr/>
      <dgm:t>
        <a:bodyPr/>
        <a:lstStyle/>
        <a:p>
          <a:r>
            <a:rPr lang="ru-RU" sz="1300" b="1" dirty="0">
              <a:latin typeface="PT Astra Serif" pitchFamily="18" charset="-52"/>
              <a:ea typeface="PT Astra Serif" pitchFamily="18" charset="-52"/>
            </a:rPr>
            <a:t>Участники ГИА, получившие на ГИА неудовлетворительные результаты  более чем по одному обязательному учебному предмету, либо получившие повторно неудовлетворительный результат по </a:t>
          </a:r>
          <a:r>
            <a:rPr lang="ru-RU" sz="1300" b="1" dirty="0" smtClean="0">
              <a:latin typeface="PT Astra Serif" pitchFamily="18" charset="-52"/>
              <a:ea typeface="PT Astra Serif" pitchFamily="18" charset="-52"/>
            </a:rPr>
            <a:t>одному</a:t>
          </a:r>
          <a:br>
            <a:rPr lang="ru-RU" sz="1300" b="1" dirty="0" smtClean="0">
              <a:latin typeface="PT Astra Serif" pitchFamily="18" charset="-52"/>
              <a:ea typeface="PT Astra Serif" pitchFamily="18" charset="-52"/>
            </a:rPr>
          </a:br>
          <a:r>
            <a:rPr lang="ru-RU" sz="1300" b="1" dirty="0" smtClean="0">
              <a:latin typeface="PT Astra Serif" pitchFamily="18" charset="-52"/>
              <a:ea typeface="PT Astra Serif" pitchFamily="18" charset="-52"/>
            </a:rPr>
            <a:t> </a:t>
          </a:r>
          <a:r>
            <a:rPr lang="ru-RU" sz="1300" b="1" dirty="0">
              <a:latin typeface="PT Astra Serif" pitchFamily="18" charset="-52"/>
              <a:ea typeface="PT Astra Serif" pitchFamily="18" charset="-52"/>
            </a:rPr>
            <a:t>из этих предметов на ГИА в </a:t>
          </a:r>
          <a:r>
            <a:rPr lang="ru-RU" sz="1400" b="1" dirty="0">
              <a:latin typeface="PT Astra Serif" pitchFamily="18" charset="-52"/>
              <a:ea typeface="PT Astra Serif" pitchFamily="18" charset="-52"/>
            </a:rPr>
            <a:t>резервные сроки</a:t>
          </a:r>
        </a:p>
      </dgm:t>
    </dgm:pt>
    <dgm:pt modelId="{0D985B3B-92D7-4C01-8B99-06134357669C}" type="parTrans" cxnId="{A769467E-49F8-4832-AA51-D48642484F0B}">
      <dgm:prSet/>
      <dgm:spPr/>
      <dgm:t>
        <a:bodyPr/>
        <a:lstStyle/>
        <a:p>
          <a:endParaRPr lang="ru-RU" sz="1400">
            <a:latin typeface="PT Astra Serif" pitchFamily="18" charset="-52"/>
            <a:ea typeface="PT Astra Serif" pitchFamily="18" charset="-52"/>
          </a:endParaRPr>
        </a:p>
      </dgm:t>
    </dgm:pt>
    <dgm:pt modelId="{16385167-A423-48DD-AAEE-712B02A57056}" type="sibTrans" cxnId="{A769467E-49F8-4832-AA51-D48642484F0B}">
      <dgm:prSet/>
      <dgm:spPr/>
      <dgm:t>
        <a:bodyPr/>
        <a:lstStyle/>
        <a:p>
          <a:endParaRPr lang="ru-RU" sz="1400">
            <a:latin typeface="PT Astra Serif" pitchFamily="18" charset="-52"/>
            <a:ea typeface="PT Astra Serif" pitchFamily="18" charset="-52"/>
          </a:endParaRPr>
        </a:p>
      </dgm:t>
    </dgm:pt>
    <dgm:pt modelId="{65067EBD-A89B-4795-BA02-411978DF86FF}" type="pres">
      <dgm:prSet presAssocID="{8723B8A8-1A5B-4EFB-B5AE-AFBEBDC846B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808263-064D-4CC2-AC1C-A01376FDBD78}" type="pres">
      <dgm:prSet presAssocID="{4F05F6EE-6433-42AF-A496-3BF8F96BFC46}" presName="parentLin" presStyleCnt="0"/>
      <dgm:spPr/>
    </dgm:pt>
    <dgm:pt modelId="{693D0772-07A1-4B6E-A59A-6C4A7FEB2E84}" type="pres">
      <dgm:prSet presAssocID="{4F05F6EE-6433-42AF-A496-3BF8F96BFC4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1D42C5B-C633-46A8-8DBC-59A3760A459B}" type="pres">
      <dgm:prSet presAssocID="{4F05F6EE-6433-42AF-A496-3BF8F96BFC46}" presName="parentText" presStyleLbl="node1" presStyleIdx="0" presStyleCnt="3" custScaleX="101636" custScaleY="338674" custLinFactNeighborX="11974" custLinFactNeighborY="192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E35AE1-4C56-4C70-BF48-472F611D4E05}" type="pres">
      <dgm:prSet presAssocID="{4F05F6EE-6433-42AF-A496-3BF8F96BFC46}" presName="negativeSpace" presStyleCnt="0"/>
      <dgm:spPr/>
    </dgm:pt>
    <dgm:pt modelId="{AA85F015-578B-4B4C-BC88-F83BF0F968A8}" type="pres">
      <dgm:prSet presAssocID="{4F05F6EE-6433-42AF-A496-3BF8F96BFC46}" presName="childText" presStyleLbl="conFgAcc1" presStyleIdx="0" presStyleCnt="3">
        <dgm:presLayoutVars>
          <dgm:bulletEnabled val="1"/>
        </dgm:presLayoutVars>
      </dgm:prSet>
      <dgm:spPr/>
    </dgm:pt>
    <dgm:pt modelId="{185561DE-A7A1-4F36-B6CC-7EDD421DFCAE}" type="pres">
      <dgm:prSet presAssocID="{55144F35-64DE-4638-8B10-446CFB0BC9D1}" presName="spaceBetweenRectangles" presStyleCnt="0"/>
      <dgm:spPr/>
    </dgm:pt>
    <dgm:pt modelId="{A578DF76-F6D1-4116-B347-5CF22EC0A9DC}" type="pres">
      <dgm:prSet presAssocID="{1C247E73-B9A4-43BE-8A5C-AF62FC4AC35E}" presName="parentLin" presStyleCnt="0"/>
      <dgm:spPr/>
    </dgm:pt>
    <dgm:pt modelId="{CD9C60D9-4A2D-4B27-BD64-D6E15B2E3931}" type="pres">
      <dgm:prSet presAssocID="{1C247E73-B9A4-43BE-8A5C-AF62FC4AC35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D891204-B251-4E30-A500-BAD1392CA3ED}" type="pres">
      <dgm:prSet presAssocID="{1C247E73-B9A4-43BE-8A5C-AF62FC4AC35E}" presName="parentText" presStyleLbl="node1" presStyleIdx="1" presStyleCnt="3" custScaleX="111808" custScaleY="3365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EF5A0B-0C23-462C-A648-62B99AD40FE1}" type="pres">
      <dgm:prSet presAssocID="{1C247E73-B9A4-43BE-8A5C-AF62FC4AC35E}" presName="negativeSpace" presStyleCnt="0"/>
      <dgm:spPr/>
    </dgm:pt>
    <dgm:pt modelId="{A59F0654-1457-4B6A-8FD1-B58432F7B0B8}" type="pres">
      <dgm:prSet presAssocID="{1C247E73-B9A4-43BE-8A5C-AF62FC4AC35E}" presName="childText" presStyleLbl="conFgAcc1" presStyleIdx="1" presStyleCnt="3">
        <dgm:presLayoutVars>
          <dgm:bulletEnabled val="1"/>
        </dgm:presLayoutVars>
      </dgm:prSet>
      <dgm:spPr/>
    </dgm:pt>
    <dgm:pt modelId="{C7DFFA4C-7913-4749-87D0-BA59D9F3B393}" type="pres">
      <dgm:prSet presAssocID="{9C81E365-ECDE-4F93-9CD9-E001035CB8CC}" presName="spaceBetweenRectangles" presStyleCnt="0"/>
      <dgm:spPr/>
    </dgm:pt>
    <dgm:pt modelId="{73885354-FFBC-4F16-A62D-AD4A660921FE}" type="pres">
      <dgm:prSet presAssocID="{520557F7-ED26-44BE-B910-B0C6D7023F08}" presName="parentLin" presStyleCnt="0"/>
      <dgm:spPr/>
    </dgm:pt>
    <dgm:pt modelId="{F52FED18-5FB5-4E06-91E4-9F3C49280E38}" type="pres">
      <dgm:prSet presAssocID="{520557F7-ED26-44BE-B910-B0C6D7023F08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4CA9F08E-ED44-4258-A9BA-0AFC13C99863}" type="pres">
      <dgm:prSet presAssocID="{520557F7-ED26-44BE-B910-B0C6D7023F08}" presName="parentText" presStyleLbl="node1" presStyleIdx="2" presStyleCnt="3" custScaleX="110298" custScaleY="30463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906048-A7A2-463C-B9A7-0C4295C0208D}" type="pres">
      <dgm:prSet presAssocID="{520557F7-ED26-44BE-B910-B0C6D7023F08}" presName="negativeSpace" presStyleCnt="0"/>
      <dgm:spPr/>
    </dgm:pt>
    <dgm:pt modelId="{217C56BC-C7D0-4D3C-A504-92E8F2034416}" type="pres">
      <dgm:prSet presAssocID="{520557F7-ED26-44BE-B910-B0C6D7023F0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C7D4C28-A5F2-4640-AD7B-6C05AE3175D6}" type="presOf" srcId="{520557F7-ED26-44BE-B910-B0C6D7023F08}" destId="{4CA9F08E-ED44-4258-A9BA-0AFC13C99863}" srcOrd="1" destOrd="0" presId="urn:microsoft.com/office/officeart/2005/8/layout/list1"/>
    <dgm:cxn modelId="{C82281BF-329C-4026-9C8B-C0F434CCDFB4}" type="presOf" srcId="{4F05F6EE-6433-42AF-A496-3BF8F96BFC46}" destId="{693D0772-07A1-4B6E-A59A-6C4A7FEB2E84}" srcOrd="0" destOrd="0" presId="urn:microsoft.com/office/officeart/2005/8/layout/list1"/>
    <dgm:cxn modelId="{A7F35286-6E62-47F4-8439-682B1A0A046F}" srcId="{8723B8A8-1A5B-4EFB-B5AE-AFBEBDC846BD}" destId="{1C247E73-B9A4-43BE-8A5C-AF62FC4AC35E}" srcOrd="1" destOrd="0" parTransId="{7DD2F204-96B3-4AEF-92E1-E81FF638B6C7}" sibTransId="{9C81E365-ECDE-4F93-9CD9-E001035CB8CC}"/>
    <dgm:cxn modelId="{DF1DE96C-59D4-4C21-9280-C32869BFC150}" type="presOf" srcId="{520557F7-ED26-44BE-B910-B0C6D7023F08}" destId="{F52FED18-5FB5-4E06-91E4-9F3C49280E38}" srcOrd="0" destOrd="0" presId="urn:microsoft.com/office/officeart/2005/8/layout/list1"/>
    <dgm:cxn modelId="{22CA3D68-81E9-4F1A-8EBA-8D0751CAE9B4}" type="presOf" srcId="{1C247E73-B9A4-43BE-8A5C-AF62FC4AC35E}" destId="{AD891204-B251-4E30-A500-BAD1392CA3ED}" srcOrd="1" destOrd="0" presId="urn:microsoft.com/office/officeart/2005/8/layout/list1"/>
    <dgm:cxn modelId="{998837E3-5381-4DA7-ABDC-79C43D6D5A52}" type="presOf" srcId="{1C247E73-B9A4-43BE-8A5C-AF62FC4AC35E}" destId="{CD9C60D9-4A2D-4B27-BD64-D6E15B2E3931}" srcOrd="0" destOrd="0" presId="urn:microsoft.com/office/officeart/2005/8/layout/list1"/>
    <dgm:cxn modelId="{A769467E-49F8-4832-AA51-D48642484F0B}" srcId="{8723B8A8-1A5B-4EFB-B5AE-AFBEBDC846BD}" destId="{520557F7-ED26-44BE-B910-B0C6D7023F08}" srcOrd="2" destOrd="0" parTransId="{0D985B3B-92D7-4C01-8B99-06134357669C}" sibTransId="{16385167-A423-48DD-AAEE-712B02A57056}"/>
    <dgm:cxn modelId="{9B2A1B80-AAE6-40BF-9874-DA44C08EC633}" srcId="{8723B8A8-1A5B-4EFB-B5AE-AFBEBDC846BD}" destId="{4F05F6EE-6433-42AF-A496-3BF8F96BFC46}" srcOrd="0" destOrd="0" parTransId="{1710913A-C6E7-40D3-976F-130F74DECAE6}" sibTransId="{55144F35-64DE-4638-8B10-446CFB0BC9D1}"/>
    <dgm:cxn modelId="{104B64A8-2E4F-4129-A12B-A1DAC388DC9A}" type="presOf" srcId="{4F05F6EE-6433-42AF-A496-3BF8F96BFC46}" destId="{C1D42C5B-C633-46A8-8DBC-59A3760A459B}" srcOrd="1" destOrd="0" presId="urn:microsoft.com/office/officeart/2005/8/layout/list1"/>
    <dgm:cxn modelId="{BB993CF2-75E3-4349-808B-AD700C1FF88B}" type="presOf" srcId="{8723B8A8-1A5B-4EFB-B5AE-AFBEBDC846BD}" destId="{65067EBD-A89B-4795-BA02-411978DF86FF}" srcOrd="0" destOrd="0" presId="urn:microsoft.com/office/officeart/2005/8/layout/list1"/>
    <dgm:cxn modelId="{1B57207B-8815-4559-B6D9-1526B2C6D85E}" type="presParOf" srcId="{65067EBD-A89B-4795-BA02-411978DF86FF}" destId="{29808263-064D-4CC2-AC1C-A01376FDBD78}" srcOrd="0" destOrd="0" presId="urn:microsoft.com/office/officeart/2005/8/layout/list1"/>
    <dgm:cxn modelId="{DB353B65-A7CD-441C-8A8D-EFF27FA081EF}" type="presParOf" srcId="{29808263-064D-4CC2-AC1C-A01376FDBD78}" destId="{693D0772-07A1-4B6E-A59A-6C4A7FEB2E84}" srcOrd="0" destOrd="0" presId="urn:microsoft.com/office/officeart/2005/8/layout/list1"/>
    <dgm:cxn modelId="{C4A279FC-98BE-456C-8AB5-EF8A11259E3E}" type="presParOf" srcId="{29808263-064D-4CC2-AC1C-A01376FDBD78}" destId="{C1D42C5B-C633-46A8-8DBC-59A3760A459B}" srcOrd="1" destOrd="0" presId="urn:microsoft.com/office/officeart/2005/8/layout/list1"/>
    <dgm:cxn modelId="{54D5D3B7-45E8-4B52-B762-2E671E6B00AF}" type="presParOf" srcId="{65067EBD-A89B-4795-BA02-411978DF86FF}" destId="{EFE35AE1-4C56-4C70-BF48-472F611D4E05}" srcOrd="1" destOrd="0" presId="urn:microsoft.com/office/officeart/2005/8/layout/list1"/>
    <dgm:cxn modelId="{60BE16B5-4054-4E80-BC60-120B83D5CF9A}" type="presParOf" srcId="{65067EBD-A89B-4795-BA02-411978DF86FF}" destId="{AA85F015-578B-4B4C-BC88-F83BF0F968A8}" srcOrd="2" destOrd="0" presId="urn:microsoft.com/office/officeart/2005/8/layout/list1"/>
    <dgm:cxn modelId="{9352F014-652A-4D55-B813-729582F02519}" type="presParOf" srcId="{65067EBD-A89B-4795-BA02-411978DF86FF}" destId="{185561DE-A7A1-4F36-B6CC-7EDD421DFCAE}" srcOrd="3" destOrd="0" presId="urn:microsoft.com/office/officeart/2005/8/layout/list1"/>
    <dgm:cxn modelId="{12FB55F7-3091-4FE5-B545-9D1790CCDBA5}" type="presParOf" srcId="{65067EBD-A89B-4795-BA02-411978DF86FF}" destId="{A578DF76-F6D1-4116-B347-5CF22EC0A9DC}" srcOrd="4" destOrd="0" presId="urn:microsoft.com/office/officeart/2005/8/layout/list1"/>
    <dgm:cxn modelId="{C75EC172-F14C-45FA-8B32-34A4DE53346D}" type="presParOf" srcId="{A578DF76-F6D1-4116-B347-5CF22EC0A9DC}" destId="{CD9C60D9-4A2D-4B27-BD64-D6E15B2E3931}" srcOrd="0" destOrd="0" presId="urn:microsoft.com/office/officeart/2005/8/layout/list1"/>
    <dgm:cxn modelId="{2486CFD8-6B9F-4C22-AAAC-A2B7279A938E}" type="presParOf" srcId="{A578DF76-F6D1-4116-B347-5CF22EC0A9DC}" destId="{AD891204-B251-4E30-A500-BAD1392CA3ED}" srcOrd="1" destOrd="0" presId="urn:microsoft.com/office/officeart/2005/8/layout/list1"/>
    <dgm:cxn modelId="{EE18C54C-7D06-4AAE-A9A4-F65FB9FB1126}" type="presParOf" srcId="{65067EBD-A89B-4795-BA02-411978DF86FF}" destId="{EBEF5A0B-0C23-462C-A648-62B99AD40FE1}" srcOrd="5" destOrd="0" presId="urn:microsoft.com/office/officeart/2005/8/layout/list1"/>
    <dgm:cxn modelId="{E8C57670-EF1F-4FCA-AFE5-791967B7C5D9}" type="presParOf" srcId="{65067EBD-A89B-4795-BA02-411978DF86FF}" destId="{A59F0654-1457-4B6A-8FD1-B58432F7B0B8}" srcOrd="6" destOrd="0" presId="urn:microsoft.com/office/officeart/2005/8/layout/list1"/>
    <dgm:cxn modelId="{1CF85924-1A4E-4EEB-ACF4-083953282703}" type="presParOf" srcId="{65067EBD-A89B-4795-BA02-411978DF86FF}" destId="{C7DFFA4C-7913-4749-87D0-BA59D9F3B393}" srcOrd="7" destOrd="0" presId="urn:microsoft.com/office/officeart/2005/8/layout/list1"/>
    <dgm:cxn modelId="{03369E0C-8876-4675-9CA8-5D7F774DE90D}" type="presParOf" srcId="{65067EBD-A89B-4795-BA02-411978DF86FF}" destId="{73885354-FFBC-4F16-A62D-AD4A660921FE}" srcOrd="8" destOrd="0" presId="urn:microsoft.com/office/officeart/2005/8/layout/list1"/>
    <dgm:cxn modelId="{E7CB5D33-9013-4CD9-BA19-A5739C2BA350}" type="presParOf" srcId="{73885354-FFBC-4F16-A62D-AD4A660921FE}" destId="{F52FED18-5FB5-4E06-91E4-9F3C49280E38}" srcOrd="0" destOrd="0" presId="urn:microsoft.com/office/officeart/2005/8/layout/list1"/>
    <dgm:cxn modelId="{A2F0E805-0970-42B8-8079-D18EA584D098}" type="presParOf" srcId="{73885354-FFBC-4F16-A62D-AD4A660921FE}" destId="{4CA9F08E-ED44-4258-A9BA-0AFC13C99863}" srcOrd="1" destOrd="0" presId="urn:microsoft.com/office/officeart/2005/8/layout/list1"/>
    <dgm:cxn modelId="{12248DA8-5ECE-47E3-8C81-824F9E554D94}" type="presParOf" srcId="{65067EBD-A89B-4795-BA02-411978DF86FF}" destId="{02906048-A7A2-463C-B9A7-0C4295C0208D}" srcOrd="9" destOrd="0" presId="urn:microsoft.com/office/officeart/2005/8/layout/list1"/>
    <dgm:cxn modelId="{AFB21BE3-C5CF-42F5-B051-42D352C77ED4}" type="presParOf" srcId="{65067EBD-A89B-4795-BA02-411978DF86FF}" destId="{217C56BC-C7D0-4D3C-A504-92E8F203441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8723B8A8-1A5B-4EFB-B5AE-AFBEBDC846B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05F6EE-6433-42AF-A496-3BF8F96BFC46}">
      <dgm:prSet phldrT="[Текст]" custT="1"/>
      <dgm:spPr/>
      <dgm:t>
        <a:bodyPr/>
        <a:lstStyle/>
        <a:p>
          <a:r>
            <a:rPr lang="ru-RU" sz="1300" b="1" dirty="0">
              <a:latin typeface="PT Astra Serif" pitchFamily="18" charset="-52"/>
              <a:ea typeface="PT Astra Serif" pitchFamily="18" charset="-52"/>
            </a:rPr>
            <a:t>Участники  ГИА, которые не получили удовлетворительный результат  хотя бы по одному обязательному  учебному предмету по любым причинам до окончания дополнительного периода</a:t>
          </a:r>
        </a:p>
      </dgm:t>
    </dgm:pt>
    <dgm:pt modelId="{1710913A-C6E7-40D3-976F-130F74DECAE6}" type="parTrans" cxnId="{9B2A1B80-AAE6-40BF-9874-DA44C08EC633}">
      <dgm:prSet/>
      <dgm:spPr/>
      <dgm:t>
        <a:bodyPr/>
        <a:lstStyle/>
        <a:p>
          <a:endParaRPr lang="ru-RU" sz="1400">
            <a:latin typeface="PT Astra Serif" pitchFamily="18" charset="-52"/>
            <a:ea typeface="PT Astra Serif" pitchFamily="18" charset="-52"/>
          </a:endParaRPr>
        </a:p>
      </dgm:t>
    </dgm:pt>
    <dgm:pt modelId="{55144F35-64DE-4638-8B10-446CFB0BC9D1}" type="sibTrans" cxnId="{9B2A1B80-AAE6-40BF-9874-DA44C08EC633}">
      <dgm:prSet/>
      <dgm:spPr/>
      <dgm:t>
        <a:bodyPr/>
        <a:lstStyle/>
        <a:p>
          <a:endParaRPr lang="ru-RU" sz="1400">
            <a:latin typeface="PT Astra Serif" pitchFamily="18" charset="-52"/>
            <a:ea typeface="PT Astra Serif" pitchFamily="18" charset="-52"/>
          </a:endParaRPr>
        </a:p>
      </dgm:t>
    </dgm:pt>
    <dgm:pt modelId="{1C247E73-B9A4-43BE-8A5C-AF62FC4AC35E}">
      <dgm:prSet phldrT="[Текст]" custT="1"/>
      <dgm:spPr/>
      <dgm:t>
        <a:bodyPr/>
        <a:lstStyle/>
        <a:p>
          <a:r>
            <a:rPr lang="ru-RU" sz="1300" b="1" dirty="0">
              <a:latin typeface="PT Astra Serif" pitchFamily="18" charset="-52"/>
              <a:ea typeface="PT Astra Serif" pitchFamily="18" charset="-52"/>
            </a:rPr>
            <a:t>Участники ГИА, получившие неудовлетворительный результат по учебным предметам по выбору, либо  чьи результаты были аннулированы по причине нарушения  ими Порядка проведения ГИА</a:t>
          </a:r>
        </a:p>
      </dgm:t>
    </dgm:pt>
    <dgm:pt modelId="{7DD2F204-96B3-4AEF-92E1-E81FF638B6C7}" type="parTrans" cxnId="{A7F35286-6E62-47F4-8439-682B1A0A046F}">
      <dgm:prSet/>
      <dgm:spPr/>
      <dgm:t>
        <a:bodyPr/>
        <a:lstStyle/>
        <a:p>
          <a:endParaRPr lang="ru-RU" sz="1400">
            <a:latin typeface="PT Astra Serif" pitchFamily="18" charset="-52"/>
            <a:ea typeface="PT Astra Serif" pitchFamily="18" charset="-52"/>
          </a:endParaRPr>
        </a:p>
      </dgm:t>
    </dgm:pt>
    <dgm:pt modelId="{9C81E365-ECDE-4F93-9CD9-E001035CB8CC}" type="sibTrans" cxnId="{A7F35286-6E62-47F4-8439-682B1A0A046F}">
      <dgm:prSet/>
      <dgm:spPr/>
      <dgm:t>
        <a:bodyPr/>
        <a:lstStyle/>
        <a:p>
          <a:endParaRPr lang="ru-RU" sz="1400">
            <a:latin typeface="PT Astra Serif" pitchFamily="18" charset="-52"/>
            <a:ea typeface="PT Astra Serif" pitchFamily="18" charset="-52"/>
          </a:endParaRPr>
        </a:p>
      </dgm:t>
    </dgm:pt>
    <dgm:pt modelId="{520557F7-ED26-44BE-B910-B0C6D7023F08}">
      <dgm:prSet phldrT="[Текст]" custT="1"/>
      <dgm:spPr/>
      <dgm:t>
        <a:bodyPr/>
        <a:lstStyle/>
        <a:p>
          <a:r>
            <a:rPr lang="ru-RU" sz="1300" b="1" dirty="0">
              <a:latin typeface="PT Astra Serif" pitchFamily="18" charset="-52"/>
              <a:ea typeface="PT Astra Serif" pitchFamily="18" charset="-52"/>
            </a:rPr>
            <a:t>Участники ЕГЭ, получившие неудовлетворительный результат  по учебным предметам, либо чьи результаты были аннулированы по причине нарушения Порядка</a:t>
          </a:r>
          <a:endParaRPr lang="ru-RU" sz="1400" b="1" dirty="0">
            <a:latin typeface="PT Astra Serif" pitchFamily="18" charset="-52"/>
            <a:ea typeface="PT Astra Serif" pitchFamily="18" charset="-52"/>
          </a:endParaRPr>
        </a:p>
      </dgm:t>
    </dgm:pt>
    <dgm:pt modelId="{0D985B3B-92D7-4C01-8B99-06134357669C}" type="parTrans" cxnId="{A769467E-49F8-4832-AA51-D48642484F0B}">
      <dgm:prSet/>
      <dgm:spPr/>
      <dgm:t>
        <a:bodyPr/>
        <a:lstStyle/>
        <a:p>
          <a:endParaRPr lang="ru-RU" sz="1400">
            <a:latin typeface="PT Astra Serif" pitchFamily="18" charset="-52"/>
            <a:ea typeface="PT Astra Serif" pitchFamily="18" charset="-52"/>
          </a:endParaRPr>
        </a:p>
      </dgm:t>
    </dgm:pt>
    <dgm:pt modelId="{16385167-A423-48DD-AAEE-712B02A57056}" type="sibTrans" cxnId="{A769467E-49F8-4832-AA51-D48642484F0B}">
      <dgm:prSet/>
      <dgm:spPr/>
      <dgm:t>
        <a:bodyPr/>
        <a:lstStyle/>
        <a:p>
          <a:endParaRPr lang="ru-RU" sz="1400">
            <a:latin typeface="PT Astra Serif" pitchFamily="18" charset="-52"/>
            <a:ea typeface="PT Astra Serif" pitchFamily="18" charset="-52"/>
          </a:endParaRPr>
        </a:p>
      </dgm:t>
    </dgm:pt>
    <dgm:pt modelId="{65067EBD-A89B-4795-BA02-411978DF86FF}" type="pres">
      <dgm:prSet presAssocID="{8723B8A8-1A5B-4EFB-B5AE-AFBEBDC846B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808263-064D-4CC2-AC1C-A01376FDBD78}" type="pres">
      <dgm:prSet presAssocID="{4F05F6EE-6433-42AF-A496-3BF8F96BFC46}" presName="parentLin" presStyleCnt="0"/>
      <dgm:spPr/>
    </dgm:pt>
    <dgm:pt modelId="{693D0772-07A1-4B6E-A59A-6C4A7FEB2E84}" type="pres">
      <dgm:prSet presAssocID="{4F05F6EE-6433-42AF-A496-3BF8F96BFC4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1D42C5B-C633-46A8-8DBC-59A3760A459B}" type="pres">
      <dgm:prSet presAssocID="{4F05F6EE-6433-42AF-A496-3BF8F96BFC46}" presName="parentText" presStyleLbl="node1" presStyleIdx="0" presStyleCnt="3" custScaleX="100000" custScaleY="2264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E35AE1-4C56-4C70-BF48-472F611D4E05}" type="pres">
      <dgm:prSet presAssocID="{4F05F6EE-6433-42AF-A496-3BF8F96BFC46}" presName="negativeSpace" presStyleCnt="0"/>
      <dgm:spPr/>
    </dgm:pt>
    <dgm:pt modelId="{AA85F015-578B-4B4C-BC88-F83BF0F968A8}" type="pres">
      <dgm:prSet presAssocID="{4F05F6EE-6433-42AF-A496-3BF8F96BFC46}" presName="childText" presStyleLbl="conFgAcc1" presStyleIdx="0" presStyleCnt="3">
        <dgm:presLayoutVars>
          <dgm:bulletEnabled val="1"/>
        </dgm:presLayoutVars>
      </dgm:prSet>
      <dgm:spPr/>
    </dgm:pt>
    <dgm:pt modelId="{185561DE-A7A1-4F36-B6CC-7EDD421DFCAE}" type="pres">
      <dgm:prSet presAssocID="{55144F35-64DE-4638-8B10-446CFB0BC9D1}" presName="spaceBetweenRectangles" presStyleCnt="0"/>
      <dgm:spPr/>
    </dgm:pt>
    <dgm:pt modelId="{A578DF76-F6D1-4116-B347-5CF22EC0A9DC}" type="pres">
      <dgm:prSet presAssocID="{1C247E73-B9A4-43BE-8A5C-AF62FC4AC35E}" presName="parentLin" presStyleCnt="0"/>
      <dgm:spPr/>
    </dgm:pt>
    <dgm:pt modelId="{CD9C60D9-4A2D-4B27-BD64-D6E15B2E3931}" type="pres">
      <dgm:prSet presAssocID="{1C247E73-B9A4-43BE-8A5C-AF62FC4AC35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D891204-B251-4E30-A500-BAD1392CA3ED}" type="pres">
      <dgm:prSet presAssocID="{1C247E73-B9A4-43BE-8A5C-AF62FC4AC35E}" presName="parentText" presStyleLbl="node1" presStyleIdx="1" presStyleCnt="3" custScaleX="102502" custScaleY="2162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EF5A0B-0C23-462C-A648-62B99AD40FE1}" type="pres">
      <dgm:prSet presAssocID="{1C247E73-B9A4-43BE-8A5C-AF62FC4AC35E}" presName="negativeSpace" presStyleCnt="0"/>
      <dgm:spPr/>
    </dgm:pt>
    <dgm:pt modelId="{A59F0654-1457-4B6A-8FD1-B58432F7B0B8}" type="pres">
      <dgm:prSet presAssocID="{1C247E73-B9A4-43BE-8A5C-AF62FC4AC35E}" presName="childText" presStyleLbl="conFgAcc1" presStyleIdx="1" presStyleCnt="3">
        <dgm:presLayoutVars>
          <dgm:bulletEnabled val="1"/>
        </dgm:presLayoutVars>
      </dgm:prSet>
      <dgm:spPr/>
    </dgm:pt>
    <dgm:pt modelId="{C7DFFA4C-7913-4749-87D0-BA59D9F3B393}" type="pres">
      <dgm:prSet presAssocID="{9C81E365-ECDE-4F93-9CD9-E001035CB8CC}" presName="spaceBetweenRectangles" presStyleCnt="0"/>
      <dgm:spPr/>
    </dgm:pt>
    <dgm:pt modelId="{73885354-FFBC-4F16-A62D-AD4A660921FE}" type="pres">
      <dgm:prSet presAssocID="{520557F7-ED26-44BE-B910-B0C6D7023F08}" presName="parentLin" presStyleCnt="0"/>
      <dgm:spPr/>
    </dgm:pt>
    <dgm:pt modelId="{F52FED18-5FB5-4E06-91E4-9F3C49280E38}" type="pres">
      <dgm:prSet presAssocID="{520557F7-ED26-44BE-B910-B0C6D7023F08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4CA9F08E-ED44-4258-A9BA-0AFC13C99863}" type="pres">
      <dgm:prSet presAssocID="{520557F7-ED26-44BE-B910-B0C6D7023F08}" presName="parentText" presStyleLbl="node1" presStyleIdx="2" presStyleCnt="3" custScaleX="103887" custScaleY="2193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906048-A7A2-463C-B9A7-0C4295C0208D}" type="pres">
      <dgm:prSet presAssocID="{520557F7-ED26-44BE-B910-B0C6D7023F08}" presName="negativeSpace" presStyleCnt="0"/>
      <dgm:spPr/>
    </dgm:pt>
    <dgm:pt modelId="{217C56BC-C7D0-4D3C-A504-92E8F2034416}" type="pres">
      <dgm:prSet presAssocID="{520557F7-ED26-44BE-B910-B0C6D7023F0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28038F0-7424-475C-9F1E-C05A2A5D623C}" type="presOf" srcId="{4F05F6EE-6433-42AF-A496-3BF8F96BFC46}" destId="{693D0772-07A1-4B6E-A59A-6C4A7FEB2E84}" srcOrd="0" destOrd="0" presId="urn:microsoft.com/office/officeart/2005/8/layout/list1"/>
    <dgm:cxn modelId="{6809B026-0568-4293-B944-47C843AC0AF4}" type="presOf" srcId="{4F05F6EE-6433-42AF-A496-3BF8F96BFC46}" destId="{C1D42C5B-C633-46A8-8DBC-59A3760A459B}" srcOrd="1" destOrd="0" presId="urn:microsoft.com/office/officeart/2005/8/layout/list1"/>
    <dgm:cxn modelId="{8F8134D4-E8D9-48DE-AE66-337AE173B7C3}" type="presOf" srcId="{8723B8A8-1A5B-4EFB-B5AE-AFBEBDC846BD}" destId="{65067EBD-A89B-4795-BA02-411978DF86FF}" srcOrd="0" destOrd="0" presId="urn:microsoft.com/office/officeart/2005/8/layout/list1"/>
    <dgm:cxn modelId="{666334E8-9CC3-420C-95D3-2E3F92536323}" type="presOf" srcId="{1C247E73-B9A4-43BE-8A5C-AF62FC4AC35E}" destId="{AD891204-B251-4E30-A500-BAD1392CA3ED}" srcOrd="1" destOrd="0" presId="urn:microsoft.com/office/officeart/2005/8/layout/list1"/>
    <dgm:cxn modelId="{B02AE4F6-37DB-4118-A5F4-D257E6CD62D4}" type="presOf" srcId="{1C247E73-B9A4-43BE-8A5C-AF62FC4AC35E}" destId="{CD9C60D9-4A2D-4B27-BD64-D6E15B2E3931}" srcOrd="0" destOrd="0" presId="urn:microsoft.com/office/officeart/2005/8/layout/list1"/>
    <dgm:cxn modelId="{9B2A1B80-AAE6-40BF-9874-DA44C08EC633}" srcId="{8723B8A8-1A5B-4EFB-B5AE-AFBEBDC846BD}" destId="{4F05F6EE-6433-42AF-A496-3BF8F96BFC46}" srcOrd="0" destOrd="0" parTransId="{1710913A-C6E7-40D3-976F-130F74DECAE6}" sibTransId="{55144F35-64DE-4638-8B10-446CFB0BC9D1}"/>
    <dgm:cxn modelId="{A7F35286-6E62-47F4-8439-682B1A0A046F}" srcId="{8723B8A8-1A5B-4EFB-B5AE-AFBEBDC846BD}" destId="{1C247E73-B9A4-43BE-8A5C-AF62FC4AC35E}" srcOrd="1" destOrd="0" parTransId="{7DD2F204-96B3-4AEF-92E1-E81FF638B6C7}" sibTransId="{9C81E365-ECDE-4F93-9CD9-E001035CB8CC}"/>
    <dgm:cxn modelId="{A769467E-49F8-4832-AA51-D48642484F0B}" srcId="{8723B8A8-1A5B-4EFB-B5AE-AFBEBDC846BD}" destId="{520557F7-ED26-44BE-B910-B0C6D7023F08}" srcOrd="2" destOrd="0" parTransId="{0D985B3B-92D7-4C01-8B99-06134357669C}" sibTransId="{16385167-A423-48DD-AAEE-712B02A57056}"/>
    <dgm:cxn modelId="{9CB6BC43-886B-43B5-95F0-81FD8435FC9B}" type="presOf" srcId="{520557F7-ED26-44BE-B910-B0C6D7023F08}" destId="{F52FED18-5FB5-4E06-91E4-9F3C49280E38}" srcOrd="0" destOrd="0" presId="urn:microsoft.com/office/officeart/2005/8/layout/list1"/>
    <dgm:cxn modelId="{2B5A1915-1476-4C49-9403-69C3C23862BA}" type="presOf" srcId="{520557F7-ED26-44BE-B910-B0C6D7023F08}" destId="{4CA9F08E-ED44-4258-A9BA-0AFC13C99863}" srcOrd="1" destOrd="0" presId="urn:microsoft.com/office/officeart/2005/8/layout/list1"/>
    <dgm:cxn modelId="{8A2448CB-407D-4224-909E-67F6C99EA220}" type="presParOf" srcId="{65067EBD-A89B-4795-BA02-411978DF86FF}" destId="{29808263-064D-4CC2-AC1C-A01376FDBD78}" srcOrd="0" destOrd="0" presId="urn:microsoft.com/office/officeart/2005/8/layout/list1"/>
    <dgm:cxn modelId="{297C63CA-034B-4D3F-9C02-78EDFE2258E8}" type="presParOf" srcId="{29808263-064D-4CC2-AC1C-A01376FDBD78}" destId="{693D0772-07A1-4B6E-A59A-6C4A7FEB2E84}" srcOrd="0" destOrd="0" presId="urn:microsoft.com/office/officeart/2005/8/layout/list1"/>
    <dgm:cxn modelId="{1D785D02-8822-4CC9-8203-34B0DFFD400C}" type="presParOf" srcId="{29808263-064D-4CC2-AC1C-A01376FDBD78}" destId="{C1D42C5B-C633-46A8-8DBC-59A3760A459B}" srcOrd="1" destOrd="0" presId="urn:microsoft.com/office/officeart/2005/8/layout/list1"/>
    <dgm:cxn modelId="{BB30B346-0CE0-4A06-B72C-5AB298B46FE9}" type="presParOf" srcId="{65067EBD-A89B-4795-BA02-411978DF86FF}" destId="{EFE35AE1-4C56-4C70-BF48-472F611D4E05}" srcOrd="1" destOrd="0" presId="urn:microsoft.com/office/officeart/2005/8/layout/list1"/>
    <dgm:cxn modelId="{402EC369-A4E8-488E-8E51-8EA97C829D38}" type="presParOf" srcId="{65067EBD-A89B-4795-BA02-411978DF86FF}" destId="{AA85F015-578B-4B4C-BC88-F83BF0F968A8}" srcOrd="2" destOrd="0" presId="urn:microsoft.com/office/officeart/2005/8/layout/list1"/>
    <dgm:cxn modelId="{2F0B0050-13C3-4DCF-832C-0004C166069B}" type="presParOf" srcId="{65067EBD-A89B-4795-BA02-411978DF86FF}" destId="{185561DE-A7A1-4F36-B6CC-7EDD421DFCAE}" srcOrd="3" destOrd="0" presId="urn:microsoft.com/office/officeart/2005/8/layout/list1"/>
    <dgm:cxn modelId="{068FD91D-DC5C-4254-A354-28E436EBF6DE}" type="presParOf" srcId="{65067EBD-A89B-4795-BA02-411978DF86FF}" destId="{A578DF76-F6D1-4116-B347-5CF22EC0A9DC}" srcOrd="4" destOrd="0" presId="urn:microsoft.com/office/officeart/2005/8/layout/list1"/>
    <dgm:cxn modelId="{70C3276A-2EA3-42B1-81C1-470A5D2EC2F0}" type="presParOf" srcId="{A578DF76-F6D1-4116-B347-5CF22EC0A9DC}" destId="{CD9C60D9-4A2D-4B27-BD64-D6E15B2E3931}" srcOrd="0" destOrd="0" presId="urn:microsoft.com/office/officeart/2005/8/layout/list1"/>
    <dgm:cxn modelId="{4267136E-489E-450C-92BE-30A047500295}" type="presParOf" srcId="{A578DF76-F6D1-4116-B347-5CF22EC0A9DC}" destId="{AD891204-B251-4E30-A500-BAD1392CA3ED}" srcOrd="1" destOrd="0" presId="urn:microsoft.com/office/officeart/2005/8/layout/list1"/>
    <dgm:cxn modelId="{1FA7D0C7-16B1-434D-B008-263998EDC273}" type="presParOf" srcId="{65067EBD-A89B-4795-BA02-411978DF86FF}" destId="{EBEF5A0B-0C23-462C-A648-62B99AD40FE1}" srcOrd="5" destOrd="0" presId="urn:microsoft.com/office/officeart/2005/8/layout/list1"/>
    <dgm:cxn modelId="{53971945-AE3C-4A58-9B0F-754FC9D89DAC}" type="presParOf" srcId="{65067EBD-A89B-4795-BA02-411978DF86FF}" destId="{A59F0654-1457-4B6A-8FD1-B58432F7B0B8}" srcOrd="6" destOrd="0" presId="urn:microsoft.com/office/officeart/2005/8/layout/list1"/>
    <dgm:cxn modelId="{3F3FD92E-54D4-4CC8-A3C7-6206E90B76DC}" type="presParOf" srcId="{65067EBD-A89B-4795-BA02-411978DF86FF}" destId="{C7DFFA4C-7913-4749-87D0-BA59D9F3B393}" srcOrd="7" destOrd="0" presId="urn:microsoft.com/office/officeart/2005/8/layout/list1"/>
    <dgm:cxn modelId="{A500D451-C34F-403C-B09C-E9EFF06B5160}" type="presParOf" srcId="{65067EBD-A89B-4795-BA02-411978DF86FF}" destId="{73885354-FFBC-4F16-A62D-AD4A660921FE}" srcOrd="8" destOrd="0" presId="urn:microsoft.com/office/officeart/2005/8/layout/list1"/>
    <dgm:cxn modelId="{8B4E3179-C883-41F1-8CC5-ABA0BF7F9275}" type="presParOf" srcId="{73885354-FFBC-4F16-A62D-AD4A660921FE}" destId="{F52FED18-5FB5-4E06-91E4-9F3C49280E38}" srcOrd="0" destOrd="0" presId="urn:microsoft.com/office/officeart/2005/8/layout/list1"/>
    <dgm:cxn modelId="{5890CCE6-B735-4EDE-B58F-9B8C65741C39}" type="presParOf" srcId="{73885354-FFBC-4F16-A62D-AD4A660921FE}" destId="{4CA9F08E-ED44-4258-A9BA-0AFC13C99863}" srcOrd="1" destOrd="0" presId="urn:microsoft.com/office/officeart/2005/8/layout/list1"/>
    <dgm:cxn modelId="{5B94B77D-EF0D-428B-9038-8442EDDBAA57}" type="presParOf" srcId="{65067EBD-A89B-4795-BA02-411978DF86FF}" destId="{02906048-A7A2-463C-B9A7-0C4295C0208D}" srcOrd="9" destOrd="0" presId="urn:microsoft.com/office/officeart/2005/8/layout/list1"/>
    <dgm:cxn modelId="{944D801C-6043-4068-A1B2-2C416B0B9AD5}" type="presParOf" srcId="{65067EBD-A89B-4795-BA02-411978DF86FF}" destId="{217C56BC-C7D0-4D3C-A504-92E8F203441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E9A58F16-9A57-4C87-88BA-F6166B14365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14202F-FF63-4B6F-920D-430CF66CE869}">
      <dgm:prSet phldrT="[Текст]" custT="1"/>
      <dgm:spPr/>
      <dgm:t>
        <a:bodyPr/>
        <a:lstStyle/>
        <a:p>
          <a:r>
            <a:rPr lang="ru-RU" sz="1400" b="1" dirty="0">
              <a:latin typeface="PT Astra Serif" pitchFamily="18" charset="-52"/>
              <a:ea typeface="PT Astra Serif" pitchFamily="18" charset="-52"/>
            </a:rPr>
            <a:t>КЕГЭ (в любой период</a:t>
          </a:r>
          <a:r>
            <a:rPr lang="ru-RU" sz="1400" b="1" dirty="0" smtClean="0">
              <a:latin typeface="PT Astra Serif" pitchFamily="18" charset="-52"/>
              <a:ea typeface="PT Astra Serif" pitchFamily="18" charset="-52"/>
            </a:rPr>
            <a:t>,</a:t>
          </a:r>
          <a:br>
            <a:rPr lang="ru-RU" sz="1400" b="1" dirty="0" smtClean="0">
              <a:latin typeface="PT Astra Serif" pitchFamily="18" charset="-52"/>
              <a:ea typeface="PT Astra Serif" pitchFamily="18" charset="-52"/>
            </a:rPr>
          </a:br>
          <a:r>
            <a:rPr lang="ru-RU" sz="1400" b="1" dirty="0" smtClean="0">
              <a:latin typeface="PT Astra Serif" pitchFamily="18" charset="-52"/>
              <a:ea typeface="PT Astra Serif" pitchFamily="18" charset="-52"/>
            </a:rPr>
            <a:t> </a:t>
          </a:r>
          <a:r>
            <a:rPr lang="ru-RU" sz="1400" b="1" dirty="0">
              <a:latin typeface="PT Astra Serif" pitchFamily="18" charset="-52"/>
              <a:ea typeface="PT Astra Serif" pitchFamily="18" charset="-52"/>
            </a:rPr>
            <a:t>в резервные сроки)</a:t>
          </a:r>
        </a:p>
      </dgm:t>
    </dgm:pt>
    <dgm:pt modelId="{9DE2AD2D-8755-476A-AD64-05052F45A1D4}" type="parTrans" cxnId="{39250136-E8EC-43D9-B77E-1DED1B3E9F72}">
      <dgm:prSet/>
      <dgm:spPr/>
      <dgm:t>
        <a:bodyPr/>
        <a:lstStyle/>
        <a:p>
          <a:endParaRPr lang="ru-RU"/>
        </a:p>
      </dgm:t>
    </dgm:pt>
    <dgm:pt modelId="{F4430304-3692-410A-B33F-B45C62042024}" type="sibTrans" cxnId="{39250136-E8EC-43D9-B77E-1DED1B3E9F72}">
      <dgm:prSet/>
      <dgm:spPr/>
      <dgm:t>
        <a:bodyPr/>
        <a:lstStyle/>
        <a:p>
          <a:endParaRPr lang="ru-RU"/>
        </a:p>
      </dgm:t>
    </dgm:pt>
    <dgm:pt modelId="{53DCC5FE-80BF-469F-9914-6F17695F93F2}">
      <dgm:prSet phldrT="[Текст]" custT="1"/>
      <dgm:spPr/>
      <dgm:t>
        <a:bodyPr/>
        <a:lstStyle/>
        <a:p>
          <a:r>
            <a:rPr lang="ru-RU" sz="1600" b="1" dirty="0">
              <a:latin typeface="PT Astra Serif" pitchFamily="18" charset="-52"/>
              <a:ea typeface="PT Astra Serif" pitchFamily="18" charset="-52"/>
            </a:rPr>
            <a:t>Не позднее 2 календарных дней</a:t>
          </a:r>
        </a:p>
      </dgm:t>
    </dgm:pt>
    <dgm:pt modelId="{E77CEC2E-B5BC-4A70-92B3-596FA377224B}" type="parTrans" cxnId="{C568D495-773F-43BB-B0EE-D64AE69B15ED}">
      <dgm:prSet/>
      <dgm:spPr/>
      <dgm:t>
        <a:bodyPr/>
        <a:lstStyle/>
        <a:p>
          <a:endParaRPr lang="ru-RU"/>
        </a:p>
      </dgm:t>
    </dgm:pt>
    <dgm:pt modelId="{D79347E1-63D7-45D4-B353-8B9AE1BEDF5C}" type="sibTrans" cxnId="{C568D495-773F-43BB-B0EE-D64AE69B15ED}">
      <dgm:prSet/>
      <dgm:spPr/>
      <dgm:t>
        <a:bodyPr/>
        <a:lstStyle/>
        <a:p>
          <a:endParaRPr lang="ru-RU"/>
        </a:p>
      </dgm:t>
    </dgm:pt>
    <dgm:pt modelId="{B6D3D8EB-A50B-4BE4-8615-13C41648C666}">
      <dgm:prSet phldrT="[Текст]" custT="1"/>
      <dgm:spPr/>
      <dgm:t>
        <a:bodyPr/>
        <a:lstStyle/>
        <a:p>
          <a:r>
            <a:rPr lang="ru-RU" sz="1400" b="1" dirty="0">
              <a:latin typeface="PT Astra Serif" pitchFamily="18" charset="-52"/>
              <a:ea typeface="PT Astra Serif" pitchFamily="18" charset="-52"/>
            </a:rPr>
            <a:t>ЕГЭ по математике базового уровня</a:t>
          </a:r>
        </a:p>
      </dgm:t>
    </dgm:pt>
    <dgm:pt modelId="{7EE4ED04-62FD-40C4-9607-6E8D313CBA9F}" type="parTrans" cxnId="{16956856-A8FE-40F6-9E66-3D209AF791B0}">
      <dgm:prSet/>
      <dgm:spPr/>
      <dgm:t>
        <a:bodyPr/>
        <a:lstStyle/>
        <a:p>
          <a:endParaRPr lang="ru-RU"/>
        </a:p>
      </dgm:t>
    </dgm:pt>
    <dgm:pt modelId="{56662196-1F54-4E4A-90E7-455DE92649A1}" type="sibTrans" cxnId="{16956856-A8FE-40F6-9E66-3D209AF791B0}">
      <dgm:prSet/>
      <dgm:spPr/>
      <dgm:t>
        <a:bodyPr/>
        <a:lstStyle/>
        <a:p>
          <a:endParaRPr lang="ru-RU"/>
        </a:p>
      </dgm:t>
    </dgm:pt>
    <dgm:pt modelId="{12AB13FA-923C-4FC1-80E9-C4E44E5D9597}">
      <dgm:prSet phldrT="[Текст]" custT="1"/>
      <dgm:spPr/>
      <dgm:t>
        <a:bodyPr/>
        <a:lstStyle/>
        <a:p>
          <a:r>
            <a:rPr lang="ru-RU" sz="1600" b="1" dirty="0">
              <a:latin typeface="PT Astra Serif" pitchFamily="18" charset="-52"/>
              <a:ea typeface="PT Astra Serif" pitchFamily="18" charset="-52"/>
            </a:rPr>
            <a:t>Не позднее 3 календарных дней</a:t>
          </a:r>
        </a:p>
      </dgm:t>
    </dgm:pt>
    <dgm:pt modelId="{8DB397F0-E262-4D8A-915D-82DB0300535E}" type="parTrans" cxnId="{3BFD8079-49A1-4770-9D69-9F41A2322E41}">
      <dgm:prSet/>
      <dgm:spPr/>
      <dgm:t>
        <a:bodyPr/>
        <a:lstStyle/>
        <a:p>
          <a:endParaRPr lang="ru-RU"/>
        </a:p>
      </dgm:t>
    </dgm:pt>
    <dgm:pt modelId="{118ED199-845A-4C78-B126-F47AE37C84C6}" type="sibTrans" cxnId="{3BFD8079-49A1-4770-9D69-9F41A2322E41}">
      <dgm:prSet/>
      <dgm:spPr/>
      <dgm:t>
        <a:bodyPr/>
        <a:lstStyle/>
        <a:p>
          <a:endParaRPr lang="ru-RU"/>
        </a:p>
      </dgm:t>
    </dgm:pt>
    <dgm:pt modelId="{ADD9EEE6-AB33-4628-963F-A0248C2874C0}">
      <dgm:prSet phldrT="[Текст]" custT="1"/>
      <dgm:spPr/>
      <dgm:t>
        <a:bodyPr/>
        <a:lstStyle/>
        <a:p>
          <a:r>
            <a:rPr lang="ru-RU" sz="1400" b="1" dirty="0">
              <a:latin typeface="PT Astra Serif" pitchFamily="18" charset="-52"/>
              <a:ea typeface="PT Astra Serif" pitchFamily="18" charset="-52"/>
            </a:rPr>
            <a:t>ЕГЭ по математике профильного уровня</a:t>
          </a:r>
          <a:r>
            <a:rPr lang="ru-RU" sz="1400" b="1" dirty="0" smtClean="0">
              <a:latin typeface="PT Astra Serif" pitchFamily="18" charset="-52"/>
              <a:ea typeface="PT Astra Serif" pitchFamily="18" charset="-52"/>
            </a:rPr>
            <a:t>,</a:t>
          </a:r>
          <a:br>
            <a:rPr lang="ru-RU" sz="1400" b="1" dirty="0" smtClean="0">
              <a:latin typeface="PT Astra Serif" pitchFamily="18" charset="-52"/>
              <a:ea typeface="PT Astra Serif" pitchFamily="18" charset="-52"/>
            </a:rPr>
          </a:br>
          <a:r>
            <a:rPr lang="ru-RU" sz="1400" b="1" dirty="0" smtClean="0">
              <a:latin typeface="PT Astra Serif" pitchFamily="18" charset="-52"/>
              <a:ea typeface="PT Astra Serif" pitchFamily="18" charset="-52"/>
            </a:rPr>
            <a:t> </a:t>
          </a:r>
          <a:r>
            <a:rPr lang="ru-RU" sz="1400" b="1" dirty="0">
              <a:latin typeface="PT Astra Serif" pitchFamily="18" charset="-52"/>
              <a:ea typeface="PT Astra Serif" pitchFamily="18" charset="-52"/>
            </a:rPr>
            <a:t>ГВЭ по математике</a:t>
          </a:r>
        </a:p>
      </dgm:t>
    </dgm:pt>
    <dgm:pt modelId="{2B35BFD9-E393-4F3E-BB12-DED3ACC4A603}" type="parTrans" cxnId="{7D1188EA-B62E-48B7-9175-1AE97BEAE05A}">
      <dgm:prSet/>
      <dgm:spPr/>
      <dgm:t>
        <a:bodyPr/>
        <a:lstStyle/>
        <a:p>
          <a:endParaRPr lang="ru-RU"/>
        </a:p>
      </dgm:t>
    </dgm:pt>
    <dgm:pt modelId="{2FB870B1-3C31-4EAF-A9B0-40ABED9C6881}" type="sibTrans" cxnId="{7D1188EA-B62E-48B7-9175-1AE97BEAE05A}">
      <dgm:prSet/>
      <dgm:spPr/>
      <dgm:t>
        <a:bodyPr/>
        <a:lstStyle/>
        <a:p>
          <a:endParaRPr lang="ru-RU"/>
        </a:p>
      </dgm:t>
    </dgm:pt>
    <dgm:pt modelId="{E51CB1DB-35FC-40F9-934E-CA39F2ACE5E8}">
      <dgm:prSet phldrT="[Текст]" custT="1"/>
      <dgm:spPr/>
      <dgm:t>
        <a:bodyPr/>
        <a:lstStyle/>
        <a:p>
          <a:r>
            <a:rPr lang="ru-RU" sz="1600" b="1" dirty="0">
              <a:latin typeface="PT Astra Serif" pitchFamily="18" charset="-52"/>
              <a:ea typeface="PT Astra Serif" pitchFamily="18" charset="-52"/>
            </a:rPr>
            <a:t>Не позднее 4 календарных дней</a:t>
          </a:r>
        </a:p>
      </dgm:t>
    </dgm:pt>
    <dgm:pt modelId="{1A5A75ED-B8E8-4F7F-976E-B573B547873C}" type="parTrans" cxnId="{00E7F221-CC25-4ED0-B4C9-3F6C28F6D4D7}">
      <dgm:prSet/>
      <dgm:spPr/>
      <dgm:t>
        <a:bodyPr/>
        <a:lstStyle/>
        <a:p>
          <a:endParaRPr lang="ru-RU"/>
        </a:p>
      </dgm:t>
    </dgm:pt>
    <dgm:pt modelId="{AA47CE8C-564D-4100-8597-2555511D4558}" type="sibTrans" cxnId="{00E7F221-CC25-4ED0-B4C9-3F6C28F6D4D7}">
      <dgm:prSet/>
      <dgm:spPr/>
      <dgm:t>
        <a:bodyPr/>
        <a:lstStyle/>
        <a:p>
          <a:endParaRPr lang="ru-RU"/>
        </a:p>
      </dgm:t>
    </dgm:pt>
    <dgm:pt modelId="{B5C20810-D3D8-4082-A484-33E01E5D39F5}" type="pres">
      <dgm:prSet presAssocID="{E9A58F16-9A57-4C87-88BA-F6166B14365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B1E319-1E50-434A-AD83-DE836D144B0C}" type="pres">
      <dgm:prSet presAssocID="{4B14202F-FF63-4B6F-920D-430CF66CE869}" presName="linNode" presStyleCnt="0"/>
      <dgm:spPr/>
    </dgm:pt>
    <dgm:pt modelId="{4DF9B5AE-CA0E-470C-B6DE-94CF06B31BBF}" type="pres">
      <dgm:prSet presAssocID="{4B14202F-FF63-4B6F-920D-430CF66CE869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DDBB60-CF61-4EF9-A3F7-9172E634972E}" type="pres">
      <dgm:prSet presAssocID="{4B14202F-FF63-4B6F-920D-430CF66CE869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1462A8-30F3-4C4C-BC08-0EE5DA7ADD99}" type="pres">
      <dgm:prSet presAssocID="{F4430304-3692-410A-B33F-B45C62042024}" presName="sp" presStyleCnt="0"/>
      <dgm:spPr/>
    </dgm:pt>
    <dgm:pt modelId="{54708435-072A-44EB-923B-34D91B1362BE}" type="pres">
      <dgm:prSet presAssocID="{B6D3D8EB-A50B-4BE4-8615-13C41648C666}" presName="linNode" presStyleCnt="0"/>
      <dgm:spPr/>
    </dgm:pt>
    <dgm:pt modelId="{0B07884E-3056-483A-9E15-9C80300EFA8A}" type="pres">
      <dgm:prSet presAssocID="{B6D3D8EB-A50B-4BE4-8615-13C41648C666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CA25A-5147-4AED-B799-B5536BFFF25C}" type="pres">
      <dgm:prSet presAssocID="{B6D3D8EB-A50B-4BE4-8615-13C41648C666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D0DE0B-56B0-4248-A5DB-64B7EA2FC37C}" type="pres">
      <dgm:prSet presAssocID="{56662196-1F54-4E4A-90E7-455DE92649A1}" presName="sp" presStyleCnt="0"/>
      <dgm:spPr/>
    </dgm:pt>
    <dgm:pt modelId="{C084440A-4E59-4383-A74F-8F14729FB07D}" type="pres">
      <dgm:prSet presAssocID="{ADD9EEE6-AB33-4628-963F-A0248C2874C0}" presName="linNode" presStyleCnt="0"/>
      <dgm:spPr/>
    </dgm:pt>
    <dgm:pt modelId="{8F09D8C6-4437-4EC6-9E7F-B97E10D4FEA1}" type="pres">
      <dgm:prSet presAssocID="{ADD9EEE6-AB33-4628-963F-A0248C2874C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4BC553-9D26-4182-B41A-8DB9019A7B34}" type="pres">
      <dgm:prSet presAssocID="{ADD9EEE6-AB33-4628-963F-A0248C2874C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62C335-ED71-4C87-A9E4-15C6A66A67D0}" type="presOf" srcId="{12AB13FA-923C-4FC1-80E9-C4E44E5D9597}" destId="{DF2CA25A-5147-4AED-B799-B5536BFFF25C}" srcOrd="0" destOrd="0" presId="urn:microsoft.com/office/officeart/2005/8/layout/vList5"/>
    <dgm:cxn modelId="{1F783893-B984-4EEA-A184-DC899D3857E4}" type="presOf" srcId="{53DCC5FE-80BF-469F-9914-6F17695F93F2}" destId="{68DDBB60-CF61-4EF9-A3F7-9172E634972E}" srcOrd="0" destOrd="0" presId="urn:microsoft.com/office/officeart/2005/8/layout/vList5"/>
    <dgm:cxn modelId="{C568D495-773F-43BB-B0EE-D64AE69B15ED}" srcId="{4B14202F-FF63-4B6F-920D-430CF66CE869}" destId="{53DCC5FE-80BF-469F-9914-6F17695F93F2}" srcOrd="0" destOrd="0" parTransId="{E77CEC2E-B5BC-4A70-92B3-596FA377224B}" sibTransId="{D79347E1-63D7-45D4-B353-8B9AE1BEDF5C}"/>
    <dgm:cxn modelId="{3BFD8079-49A1-4770-9D69-9F41A2322E41}" srcId="{B6D3D8EB-A50B-4BE4-8615-13C41648C666}" destId="{12AB13FA-923C-4FC1-80E9-C4E44E5D9597}" srcOrd="0" destOrd="0" parTransId="{8DB397F0-E262-4D8A-915D-82DB0300535E}" sibTransId="{118ED199-845A-4C78-B126-F47AE37C84C6}"/>
    <dgm:cxn modelId="{7D1188EA-B62E-48B7-9175-1AE97BEAE05A}" srcId="{E9A58F16-9A57-4C87-88BA-F6166B14365C}" destId="{ADD9EEE6-AB33-4628-963F-A0248C2874C0}" srcOrd="2" destOrd="0" parTransId="{2B35BFD9-E393-4F3E-BB12-DED3ACC4A603}" sibTransId="{2FB870B1-3C31-4EAF-A9B0-40ABED9C6881}"/>
    <dgm:cxn modelId="{E961F7B0-C380-4A70-92B2-356D1438056E}" type="presOf" srcId="{ADD9EEE6-AB33-4628-963F-A0248C2874C0}" destId="{8F09D8C6-4437-4EC6-9E7F-B97E10D4FEA1}" srcOrd="0" destOrd="0" presId="urn:microsoft.com/office/officeart/2005/8/layout/vList5"/>
    <dgm:cxn modelId="{00E7F221-CC25-4ED0-B4C9-3F6C28F6D4D7}" srcId="{ADD9EEE6-AB33-4628-963F-A0248C2874C0}" destId="{E51CB1DB-35FC-40F9-934E-CA39F2ACE5E8}" srcOrd="0" destOrd="0" parTransId="{1A5A75ED-B8E8-4F7F-976E-B573B547873C}" sibTransId="{AA47CE8C-564D-4100-8597-2555511D4558}"/>
    <dgm:cxn modelId="{0F498AA6-D065-43FD-88C4-B96194AB8071}" type="presOf" srcId="{4B14202F-FF63-4B6F-920D-430CF66CE869}" destId="{4DF9B5AE-CA0E-470C-B6DE-94CF06B31BBF}" srcOrd="0" destOrd="0" presId="urn:microsoft.com/office/officeart/2005/8/layout/vList5"/>
    <dgm:cxn modelId="{7FF3B930-396D-485F-A21E-22AC1CEFB3F9}" type="presOf" srcId="{B6D3D8EB-A50B-4BE4-8615-13C41648C666}" destId="{0B07884E-3056-483A-9E15-9C80300EFA8A}" srcOrd="0" destOrd="0" presId="urn:microsoft.com/office/officeart/2005/8/layout/vList5"/>
    <dgm:cxn modelId="{16956856-A8FE-40F6-9E66-3D209AF791B0}" srcId="{E9A58F16-9A57-4C87-88BA-F6166B14365C}" destId="{B6D3D8EB-A50B-4BE4-8615-13C41648C666}" srcOrd="1" destOrd="0" parTransId="{7EE4ED04-62FD-40C4-9607-6E8D313CBA9F}" sibTransId="{56662196-1F54-4E4A-90E7-455DE92649A1}"/>
    <dgm:cxn modelId="{1FC86BA4-5C6C-48DB-B5DF-4B9F0BD48428}" type="presOf" srcId="{E51CB1DB-35FC-40F9-934E-CA39F2ACE5E8}" destId="{B04BC553-9D26-4182-B41A-8DB9019A7B34}" srcOrd="0" destOrd="0" presId="urn:microsoft.com/office/officeart/2005/8/layout/vList5"/>
    <dgm:cxn modelId="{39250136-E8EC-43D9-B77E-1DED1B3E9F72}" srcId="{E9A58F16-9A57-4C87-88BA-F6166B14365C}" destId="{4B14202F-FF63-4B6F-920D-430CF66CE869}" srcOrd="0" destOrd="0" parTransId="{9DE2AD2D-8755-476A-AD64-05052F45A1D4}" sibTransId="{F4430304-3692-410A-B33F-B45C62042024}"/>
    <dgm:cxn modelId="{085AE6C0-C1D0-4537-A8C4-1376E7331A7F}" type="presOf" srcId="{E9A58F16-9A57-4C87-88BA-F6166B14365C}" destId="{B5C20810-D3D8-4082-A484-33E01E5D39F5}" srcOrd="0" destOrd="0" presId="urn:microsoft.com/office/officeart/2005/8/layout/vList5"/>
    <dgm:cxn modelId="{4E95DD47-D30C-46C5-B668-A060BE3D5617}" type="presParOf" srcId="{B5C20810-D3D8-4082-A484-33E01E5D39F5}" destId="{D3B1E319-1E50-434A-AD83-DE836D144B0C}" srcOrd="0" destOrd="0" presId="urn:microsoft.com/office/officeart/2005/8/layout/vList5"/>
    <dgm:cxn modelId="{203E55EB-2C65-4964-A9B2-FB1E788DD8D4}" type="presParOf" srcId="{D3B1E319-1E50-434A-AD83-DE836D144B0C}" destId="{4DF9B5AE-CA0E-470C-B6DE-94CF06B31BBF}" srcOrd="0" destOrd="0" presId="urn:microsoft.com/office/officeart/2005/8/layout/vList5"/>
    <dgm:cxn modelId="{E04A7085-79D3-4908-A7FD-2B6B15AD9081}" type="presParOf" srcId="{D3B1E319-1E50-434A-AD83-DE836D144B0C}" destId="{68DDBB60-CF61-4EF9-A3F7-9172E634972E}" srcOrd="1" destOrd="0" presId="urn:microsoft.com/office/officeart/2005/8/layout/vList5"/>
    <dgm:cxn modelId="{4A726AE6-8CF6-45A4-974B-BDC984FF3115}" type="presParOf" srcId="{B5C20810-D3D8-4082-A484-33E01E5D39F5}" destId="{AE1462A8-30F3-4C4C-BC08-0EE5DA7ADD99}" srcOrd="1" destOrd="0" presId="urn:microsoft.com/office/officeart/2005/8/layout/vList5"/>
    <dgm:cxn modelId="{0813D62C-C213-42C9-93A3-9298B05F043B}" type="presParOf" srcId="{B5C20810-D3D8-4082-A484-33E01E5D39F5}" destId="{54708435-072A-44EB-923B-34D91B1362BE}" srcOrd="2" destOrd="0" presId="urn:microsoft.com/office/officeart/2005/8/layout/vList5"/>
    <dgm:cxn modelId="{BEEBC163-FC41-4CBD-B56C-7C40C2726E9C}" type="presParOf" srcId="{54708435-072A-44EB-923B-34D91B1362BE}" destId="{0B07884E-3056-483A-9E15-9C80300EFA8A}" srcOrd="0" destOrd="0" presId="urn:microsoft.com/office/officeart/2005/8/layout/vList5"/>
    <dgm:cxn modelId="{EA630CC6-C5FB-45B9-8817-A33A7EB3A484}" type="presParOf" srcId="{54708435-072A-44EB-923B-34D91B1362BE}" destId="{DF2CA25A-5147-4AED-B799-B5536BFFF25C}" srcOrd="1" destOrd="0" presId="urn:microsoft.com/office/officeart/2005/8/layout/vList5"/>
    <dgm:cxn modelId="{5C970DD7-3E0B-4941-ADFB-6E1496667BA3}" type="presParOf" srcId="{B5C20810-D3D8-4082-A484-33E01E5D39F5}" destId="{6ED0DE0B-56B0-4248-A5DB-64B7EA2FC37C}" srcOrd="3" destOrd="0" presId="urn:microsoft.com/office/officeart/2005/8/layout/vList5"/>
    <dgm:cxn modelId="{4AE579BE-E6A0-431F-8AE0-BD537014AD93}" type="presParOf" srcId="{B5C20810-D3D8-4082-A484-33E01E5D39F5}" destId="{C084440A-4E59-4383-A74F-8F14729FB07D}" srcOrd="4" destOrd="0" presId="urn:microsoft.com/office/officeart/2005/8/layout/vList5"/>
    <dgm:cxn modelId="{7C940467-83F1-4707-A58D-409D1358F922}" type="presParOf" srcId="{C084440A-4E59-4383-A74F-8F14729FB07D}" destId="{8F09D8C6-4437-4EC6-9E7F-B97E10D4FEA1}" srcOrd="0" destOrd="0" presId="urn:microsoft.com/office/officeart/2005/8/layout/vList5"/>
    <dgm:cxn modelId="{8D56FAEF-8DF0-40E2-922B-22C74B835584}" type="presParOf" srcId="{C084440A-4E59-4383-A74F-8F14729FB07D}" destId="{B04BC553-9D26-4182-B41A-8DB9019A7B3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E9A58F16-9A57-4C87-88BA-F6166B14365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14202F-FF63-4B6F-920D-430CF66CE869}">
      <dgm:prSet phldrT="[Текст]" custT="1"/>
      <dgm:spPr/>
      <dgm:t>
        <a:bodyPr/>
        <a:lstStyle/>
        <a:p>
          <a:r>
            <a:rPr lang="ru-RU" sz="1400" b="1" dirty="0">
              <a:latin typeface="PT Astra Serif" pitchFamily="18" charset="-52"/>
              <a:ea typeface="PT Astra Serif" pitchFamily="18" charset="-52"/>
            </a:rPr>
            <a:t>ЕГЭ и ГВЭ по русскому языку</a:t>
          </a:r>
        </a:p>
      </dgm:t>
    </dgm:pt>
    <dgm:pt modelId="{9DE2AD2D-8755-476A-AD64-05052F45A1D4}" type="parTrans" cxnId="{39250136-E8EC-43D9-B77E-1DED1B3E9F72}">
      <dgm:prSet/>
      <dgm:spPr/>
      <dgm:t>
        <a:bodyPr/>
        <a:lstStyle/>
        <a:p>
          <a:endParaRPr lang="ru-RU"/>
        </a:p>
      </dgm:t>
    </dgm:pt>
    <dgm:pt modelId="{F4430304-3692-410A-B33F-B45C62042024}" type="sibTrans" cxnId="{39250136-E8EC-43D9-B77E-1DED1B3E9F72}">
      <dgm:prSet/>
      <dgm:spPr/>
      <dgm:t>
        <a:bodyPr/>
        <a:lstStyle/>
        <a:p>
          <a:endParaRPr lang="ru-RU"/>
        </a:p>
      </dgm:t>
    </dgm:pt>
    <dgm:pt modelId="{53DCC5FE-80BF-469F-9914-6F17695F93F2}">
      <dgm:prSet phldrT="[Текст]" custT="1"/>
      <dgm:spPr/>
      <dgm:t>
        <a:bodyPr/>
        <a:lstStyle/>
        <a:p>
          <a:r>
            <a:rPr lang="ru-RU" sz="1600" b="1" dirty="0">
              <a:latin typeface="PT Astra Serif" pitchFamily="18" charset="-52"/>
              <a:ea typeface="PT Astra Serif" pitchFamily="18" charset="-52"/>
            </a:rPr>
            <a:t>Не позднее 6 календарных дней</a:t>
          </a:r>
        </a:p>
      </dgm:t>
    </dgm:pt>
    <dgm:pt modelId="{E77CEC2E-B5BC-4A70-92B3-596FA377224B}" type="parTrans" cxnId="{C568D495-773F-43BB-B0EE-D64AE69B15ED}">
      <dgm:prSet/>
      <dgm:spPr/>
      <dgm:t>
        <a:bodyPr/>
        <a:lstStyle/>
        <a:p>
          <a:endParaRPr lang="ru-RU"/>
        </a:p>
      </dgm:t>
    </dgm:pt>
    <dgm:pt modelId="{D79347E1-63D7-45D4-B353-8B9AE1BEDF5C}" type="sibTrans" cxnId="{C568D495-773F-43BB-B0EE-D64AE69B15ED}">
      <dgm:prSet/>
      <dgm:spPr/>
      <dgm:t>
        <a:bodyPr/>
        <a:lstStyle/>
        <a:p>
          <a:endParaRPr lang="ru-RU"/>
        </a:p>
      </dgm:t>
    </dgm:pt>
    <dgm:pt modelId="{B6D3D8EB-A50B-4BE4-8615-13C41648C666}">
      <dgm:prSet phldrT="[Текст]" custT="1"/>
      <dgm:spPr/>
      <dgm:t>
        <a:bodyPr/>
        <a:lstStyle/>
        <a:p>
          <a:r>
            <a:rPr lang="ru-RU" sz="1400" b="1" dirty="0">
              <a:latin typeface="PT Astra Serif" pitchFamily="18" charset="-52"/>
              <a:ea typeface="PT Astra Serif" pitchFamily="18" charset="-52"/>
            </a:rPr>
            <a:t>ЕГЭ по предметам по выбору (кроме КЕГЭ)</a:t>
          </a:r>
        </a:p>
      </dgm:t>
    </dgm:pt>
    <dgm:pt modelId="{7EE4ED04-62FD-40C4-9607-6E8D313CBA9F}" type="parTrans" cxnId="{16956856-A8FE-40F6-9E66-3D209AF791B0}">
      <dgm:prSet/>
      <dgm:spPr/>
      <dgm:t>
        <a:bodyPr/>
        <a:lstStyle/>
        <a:p>
          <a:endParaRPr lang="ru-RU"/>
        </a:p>
      </dgm:t>
    </dgm:pt>
    <dgm:pt modelId="{56662196-1F54-4E4A-90E7-455DE92649A1}" type="sibTrans" cxnId="{16956856-A8FE-40F6-9E66-3D209AF791B0}">
      <dgm:prSet/>
      <dgm:spPr/>
      <dgm:t>
        <a:bodyPr/>
        <a:lstStyle/>
        <a:p>
          <a:endParaRPr lang="ru-RU"/>
        </a:p>
      </dgm:t>
    </dgm:pt>
    <dgm:pt modelId="{12AB13FA-923C-4FC1-80E9-C4E44E5D9597}">
      <dgm:prSet phldrT="[Текст]" custT="1"/>
      <dgm:spPr/>
      <dgm:t>
        <a:bodyPr/>
        <a:lstStyle/>
        <a:p>
          <a:r>
            <a:rPr lang="ru-RU" sz="1600" b="1" dirty="0">
              <a:latin typeface="PT Astra Serif" pitchFamily="18" charset="-52"/>
              <a:ea typeface="PT Astra Serif" pitchFamily="18" charset="-52"/>
            </a:rPr>
            <a:t>Не позднее 4 календарных дней</a:t>
          </a:r>
        </a:p>
      </dgm:t>
    </dgm:pt>
    <dgm:pt modelId="{8DB397F0-E262-4D8A-915D-82DB0300535E}" type="parTrans" cxnId="{3BFD8079-49A1-4770-9D69-9F41A2322E41}">
      <dgm:prSet/>
      <dgm:spPr/>
      <dgm:t>
        <a:bodyPr/>
        <a:lstStyle/>
        <a:p>
          <a:endParaRPr lang="ru-RU"/>
        </a:p>
      </dgm:t>
    </dgm:pt>
    <dgm:pt modelId="{118ED199-845A-4C78-B126-F47AE37C84C6}" type="sibTrans" cxnId="{3BFD8079-49A1-4770-9D69-9F41A2322E41}">
      <dgm:prSet/>
      <dgm:spPr/>
      <dgm:t>
        <a:bodyPr/>
        <a:lstStyle/>
        <a:p>
          <a:endParaRPr lang="ru-RU"/>
        </a:p>
      </dgm:t>
    </dgm:pt>
    <dgm:pt modelId="{ADD9EEE6-AB33-4628-963F-A0248C2874C0}">
      <dgm:prSet phldrT="[Текст]" custT="1"/>
      <dgm:spPr/>
      <dgm:t>
        <a:bodyPr/>
        <a:lstStyle/>
        <a:p>
          <a:r>
            <a:rPr lang="ru-RU" sz="1400" b="1" dirty="0">
              <a:latin typeface="PT Astra Serif" pitchFamily="18" charset="-52"/>
              <a:ea typeface="PT Astra Serif" pitchFamily="18" charset="-52"/>
            </a:rPr>
            <a:t>ЕГЭ и ГВЭ  в досрочный, дополнительный периоды, в резервные сроки</a:t>
          </a:r>
          <a:br>
            <a:rPr lang="ru-RU" sz="1400" b="1" dirty="0">
              <a:latin typeface="PT Astra Serif" pitchFamily="18" charset="-52"/>
              <a:ea typeface="PT Astra Serif" pitchFamily="18" charset="-52"/>
            </a:rPr>
          </a:br>
          <a:r>
            <a:rPr lang="ru-RU" sz="1400" b="1" dirty="0">
              <a:latin typeface="PT Astra Serif" pitchFamily="18" charset="-52"/>
              <a:ea typeface="PT Astra Serif" pitchFamily="18" charset="-52"/>
            </a:rPr>
            <a:t> (кроме КЕГЭ)</a:t>
          </a:r>
        </a:p>
      </dgm:t>
    </dgm:pt>
    <dgm:pt modelId="{2B35BFD9-E393-4F3E-BB12-DED3ACC4A603}" type="parTrans" cxnId="{7D1188EA-B62E-48B7-9175-1AE97BEAE05A}">
      <dgm:prSet/>
      <dgm:spPr/>
      <dgm:t>
        <a:bodyPr/>
        <a:lstStyle/>
        <a:p>
          <a:endParaRPr lang="ru-RU"/>
        </a:p>
      </dgm:t>
    </dgm:pt>
    <dgm:pt modelId="{2FB870B1-3C31-4EAF-A9B0-40ABED9C6881}" type="sibTrans" cxnId="{7D1188EA-B62E-48B7-9175-1AE97BEAE05A}">
      <dgm:prSet/>
      <dgm:spPr/>
      <dgm:t>
        <a:bodyPr/>
        <a:lstStyle/>
        <a:p>
          <a:endParaRPr lang="ru-RU"/>
        </a:p>
      </dgm:t>
    </dgm:pt>
    <dgm:pt modelId="{E51CB1DB-35FC-40F9-934E-CA39F2ACE5E8}">
      <dgm:prSet phldrT="[Текст]" custT="1"/>
      <dgm:spPr/>
      <dgm:t>
        <a:bodyPr/>
        <a:lstStyle/>
        <a:p>
          <a:r>
            <a:rPr lang="ru-RU" sz="1600" b="1" dirty="0">
              <a:latin typeface="PT Astra Serif" pitchFamily="18" charset="-52"/>
              <a:ea typeface="PT Astra Serif" pitchFamily="18" charset="-52"/>
            </a:rPr>
            <a:t>Не позднее 3 календарных дней</a:t>
          </a:r>
        </a:p>
      </dgm:t>
    </dgm:pt>
    <dgm:pt modelId="{1A5A75ED-B8E8-4F7F-976E-B573B547873C}" type="parTrans" cxnId="{00E7F221-CC25-4ED0-B4C9-3F6C28F6D4D7}">
      <dgm:prSet/>
      <dgm:spPr/>
      <dgm:t>
        <a:bodyPr/>
        <a:lstStyle/>
        <a:p>
          <a:endParaRPr lang="ru-RU"/>
        </a:p>
      </dgm:t>
    </dgm:pt>
    <dgm:pt modelId="{AA47CE8C-564D-4100-8597-2555511D4558}" type="sibTrans" cxnId="{00E7F221-CC25-4ED0-B4C9-3F6C28F6D4D7}">
      <dgm:prSet/>
      <dgm:spPr/>
      <dgm:t>
        <a:bodyPr/>
        <a:lstStyle/>
        <a:p>
          <a:endParaRPr lang="ru-RU"/>
        </a:p>
      </dgm:t>
    </dgm:pt>
    <dgm:pt modelId="{B5C20810-D3D8-4082-A484-33E01E5D39F5}" type="pres">
      <dgm:prSet presAssocID="{E9A58F16-9A57-4C87-88BA-F6166B14365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B1E319-1E50-434A-AD83-DE836D144B0C}" type="pres">
      <dgm:prSet presAssocID="{4B14202F-FF63-4B6F-920D-430CF66CE869}" presName="linNode" presStyleCnt="0"/>
      <dgm:spPr/>
    </dgm:pt>
    <dgm:pt modelId="{4DF9B5AE-CA0E-470C-B6DE-94CF06B31BBF}" type="pres">
      <dgm:prSet presAssocID="{4B14202F-FF63-4B6F-920D-430CF66CE869}" presName="parentText" presStyleLbl="node1" presStyleIdx="0" presStyleCnt="3" custLinFactNeighborY="-1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DDBB60-CF61-4EF9-A3F7-9172E634972E}" type="pres">
      <dgm:prSet presAssocID="{4B14202F-FF63-4B6F-920D-430CF66CE869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1462A8-30F3-4C4C-BC08-0EE5DA7ADD99}" type="pres">
      <dgm:prSet presAssocID="{F4430304-3692-410A-B33F-B45C62042024}" presName="sp" presStyleCnt="0"/>
      <dgm:spPr/>
    </dgm:pt>
    <dgm:pt modelId="{54708435-072A-44EB-923B-34D91B1362BE}" type="pres">
      <dgm:prSet presAssocID="{B6D3D8EB-A50B-4BE4-8615-13C41648C666}" presName="linNode" presStyleCnt="0"/>
      <dgm:spPr/>
    </dgm:pt>
    <dgm:pt modelId="{0B07884E-3056-483A-9E15-9C80300EFA8A}" type="pres">
      <dgm:prSet presAssocID="{B6D3D8EB-A50B-4BE4-8615-13C41648C666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CA25A-5147-4AED-B799-B5536BFFF25C}" type="pres">
      <dgm:prSet presAssocID="{B6D3D8EB-A50B-4BE4-8615-13C41648C666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D0DE0B-56B0-4248-A5DB-64B7EA2FC37C}" type="pres">
      <dgm:prSet presAssocID="{56662196-1F54-4E4A-90E7-455DE92649A1}" presName="sp" presStyleCnt="0"/>
      <dgm:spPr/>
    </dgm:pt>
    <dgm:pt modelId="{C084440A-4E59-4383-A74F-8F14729FB07D}" type="pres">
      <dgm:prSet presAssocID="{ADD9EEE6-AB33-4628-963F-A0248C2874C0}" presName="linNode" presStyleCnt="0"/>
      <dgm:spPr/>
    </dgm:pt>
    <dgm:pt modelId="{8F09D8C6-4437-4EC6-9E7F-B97E10D4FEA1}" type="pres">
      <dgm:prSet presAssocID="{ADD9EEE6-AB33-4628-963F-A0248C2874C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4BC553-9D26-4182-B41A-8DB9019A7B34}" type="pres">
      <dgm:prSet presAssocID="{ADD9EEE6-AB33-4628-963F-A0248C2874C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68D495-773F-43BB-B0EE-D64AE69B15ED}" srcId="{4B14202F-FF63-4B6F-920D-430CF66CE869}" destId="{53DCC5FE-80BF-469F-9914-6F17695F93F2}" srcOrd="0" destOrd="0" parTransId="{E77CEC2E-B5BC-4A70-92B3-596FA377224B}" sibTransId="{D79347E1-63D7-45D4-B353-8B9AE1BEDF5C}"/>
    <dgm:cxn modelId="{38224996-954F-47C3-A7A2-8574F25DEACD}" type="presOf" srcId="{E9A58F16-9A57-4C87-88BA-F6166B14365C}" destId="{B5C20810-D3D8-4082-A484-33E01E5D39F5}" srcOrd="0" destOrd="0" presId="urn:microsoft.com/office/officeart/2005/8/layout/vList5"/>
    <dgm:cxn modelId="{3BFD8079-49A1-4770-9D69-9F41A2322E41}" srcId="{B6D3D8EB-A50B-4BE4-8615-13C41648C666}" destId="{12AB13FA-923C-4FC1-80E9-C4E44E5D9597}" srcOrd="0" destOrd="0" parTransId="{8DB397F0-E262-4D8A-915D-82DB0300535E}" sibTransId="{118ED199-845A-4C78-B126-F47AE37C84C6}"/>
    <dgm:cxn modelId="{AE326983-1EF0-4D57-BFB9-B7A28BA765FF}" type="presOf" srcId="{E51CB1DB-35FC-40F9-934E-CA39F2ACE5E8}" destId="{B04BC553-9D26-4182-B41A-8DB9019A7B34}" srcOrd="0" destOrd="0" presId="urn:microsoft.com/office/officeart/2005/8/layout/vList5"/>
    <dgm:cxn modelId="{7D1188EA-B62E-48B7-9175-1AE97BEAE05A}" srcId="{E9A58F16-9A57-4C87-88BA-F6166B14365C}" destId="{ADD9EEE6-AB33-4628-963F-A0248C2874C0}" srcOrd="2" destOrd="0" parTransId="{2B35BFD9-E393-4F3E-BB12-DED3ACC4A603}" sibTransId="{2FB870B1-3C31-4EAF-A9B0-40ABED9C6881}"/>
    <dgm:cxn modelId="{331C24E2-52BC-42C3-B89A-CA5487CE70B3}" type="presOf" srcId="{B6D3D8EB-A50B-4BE4-8615-13C41648C666}" destId="{0B07884E-3056-483A-9E15-9C80300EFA8A}" srcOrd="0" destOrd="0" presId="urn:microsoft.com/office/officeart/2005/8/layout/vList5"/>
    <dgm:cxn modelId="{00E7F221-CC25-4ED0-B4C9-3F6C28F6D4D7}" srcId="{ADD9EEE6-AB33-4628-963F-A0248C2874C0}" destId="{E51CB1DB-35FC-40F9-934E-CA39F2ACE5E8}" srcOrd="0" destOrd="0" parTransId="{1A5A75ED-B8E8-4F7F-976E-B573B547873C}" sibTransId="{AA47CE8C-564D-4100-8597-2555511D4558}"/>
    <dgm:cxn modelId="{16956856-A8FE-40F6-9E66-3D209AF791B0}" srcId="{E9A58F16-9A57-4C87-88BA-F6166B14365C}" destId="{B6D3D8EB-A50B-4BE4-8615-13C41648C666}" srcOrd="1" destOrd="0" parTransId="{7EE4ED04-62FD-40C4-9607-6E8D313CBA9F}" sibTransId="{56662196-1F54-4E4A-90E7-455DE92649A1}"/>
    <dgm:cxn modelId="{02ED17AC-C127-4841-873B-0B3E6E6CCB62}" type="presOf" srcId="{53DCC5FE-80BF-469F-9914-6F17695F93F2}" destId="{68DDBB60-CF61-4EF9-A3F7-9172E634972E}" srcOrd="0" destOrd="0" presId="urn:microsoft.com/office/officeart/2005/8/layout/vList5"/>
    <dgm:cxn modelId="{4C84F909-E8A3-4753-8129-A9CE5E62F0E6}" type="presOf" srcId="{ADD9EEE6-AB33-4628-963F-A0248C2874C0}" destId="{8F09D8C6-4437-4EC6-9E7F-B97E10D4FEA1}" srcOrd="0" destOrd="0" presId="urn:microsoft.com/office/officeart/2005/8/layout/vList5"/>
    <dgm:cxn modelId="{81CEF56D-416E-4F76-84F4-CA911C683003}" type="presOf" srcId="{12AB13FA-923C-4FC1-80E9-C4E44E5D9597}" destId="{DF2CA25A-5147-4AED-B799-B5536BFFF25C}" srcOrd="0" destOrd="0" presId="urn:microsoft.com/office/officeart/2005/8/layout/vList5"/>
    <dgm:cxn modelId="{5EFA49D1-5A8A-4C4F-B4FC-5EBABD43AE36}" type="presOf" srcId="{4B14202F-FF63-4B6F-920D-430CF66CE869}" destId="{4DF9B5AE-CA0E-470C-B6DE-94CF06B31BBF}" srcOrd="0" destOrd="0" presId="urn:microsoft.com/office/officeart/2005/8/layout/vList5"/>
    <dgm:cxn modelId="{39250136-E8EC-43D9-B77E-1DED1B3E9F72}" srcId="{E9A58F16-9A57-4C87-88BA-F6166B14365C}" destId="{4B14202F-FF63-4B6F-920D-430CF66CE869}" srcOrd="0" destOrd="0" parTransId="{9DE2AD2D-8755-476A-AD64-05052F45A1D4}" sibTransId="{F4430304-3692-410A-B33F-B45C62042024}"/>
    <dgm:cxn modelId="{F84DFFCF-CD74-496B-A55C-E536A5BA6385}" type="presParOf" srcId="{B5C20810-D3D8-4082-A484-33E01E5D39F5}" destId="{D3B1E319-1E50-434A-AD83-DE836D144B0C}" srcOrd="0" destOrd="0" presId="urn:microsoft.com/office/officeart/2005/8/layout/vList5"/>
    <dgm:cxn modelId="{BDA53B88-ED78-4088-8AAA-CF660CADD787}" type="presParOf" srcId="{D3B1E319-1E50-434A-AD83-DE836D144B0C}" destId="{4DF9B5AE-CA0E-470C-B6DE-94CF06B31BBF}" srcOrd="0" destOrd="0" presId="urn:microsoft.com/office/officeart/2005/8/layout/vList5"/>
    <dgm:cxn modelId="{C743710B-844C-4B7E-B4D0-99F8051A0977}" type="presParOf" srcId="{D3B1E319-1E50-434A-AD83-DE836D144B0C}" destId="{68DDBB60-CF61-4EF9-A3F7-9172E634972E}" srcOrd="1" destOrd="0" presId="urn:microsoft.com/office/officeart/2005/8/layout/vList5"/>
    <dgm:cxn modelId="{24255AF8-191E-4E0C-96D5-90D232D46413}" type="presParOf" srcId="{B5C20810-D3D8-4082-A484-33E01E5D39F5}" destId="{AE1462A8-30F3-4C4C-BC08-0EE5DA7ADD99}" srcOrd="1" destOrd="0" presId="urn:microsoft.com/office/officeart/2005/8/layout/vList5"/>
    <dgm:cxn modelId="{A8B2921C-210B-46E2-9900-A622C1F1EF03}" type="presParOf" srcId="{B5C20810-D3D8-4082-A484-33E01E5D39F5}" destId="{54708435-072A-44EB-923B-34D91B1362BE}" srcOrd="2" destOrd="0" presId="urn:microsoft.com/office/officeart/2005/8/layout/vList5"/>
    <dgm:cxn modelId="{67AB6811-CB77-4349-A288-DB6E146F900B}" type="presParOf" srcId="{54708435-072A-44EB-923B-34D91B1362BE}" destId="{0B07884E-3056-483A-9E15-9C80300EFA8A}" srcOrd="0" destOrd="0" presId="urn:microsoft.com/office/officeart/2005/8/layout/vList5"/>
    <dgm:cxn modelId="{0BBA11B4-802A-4758-8BBE-3E550F198E37}" type="presParOf" srcId="{54708435-072A-44EB-923B-34D91B1362BE}" destId="{DF2CA25A-5147-4AED-B799-B5536BFFF25C}" srcOrd="1" destOrd="0" presId="urn:microsoft.com/office/officeart/2005/8/layout/vList5"/>
    <dgm:cxn modelId="{48E161EA-2FE5-422A-9568-F5D0732F766F}" type="presParOf" srcId="{B5C20810-D3D8-4082-A484-33E01E5D39F5}" destId="{6ED0DE0B-56B0-4248-A5DB-64B7EA2FC37C}" srcOrd="3" destOrd="0" presId="urn:microsoft.com/office/officeart/2005/8/layout/vList5"/>
    <dgm:cxn modelId="{7570B8FA-54CD-444E-BD37-2CA8B7766104}" type="presParOf" srcId="{B5C20810-D3D8-4082-A484-33E01E5D39F5}" destId="{C084440A-4E59-4383-A74F-8F14729FB07D}" srcOrd="4" destOrd="0" presId="urn:microsoft.com/office/officeart/2005/8/layout/vList5"/>
    <dgm:cxn modelId="{1BF40F86-F149-486D-BDD9-9FFE715FDA3F}" type="presParOf" srcId="{C084440A-4E59-4383-A74F-8F14729FB07D}" destId="{8F09D8C6-4437-4EC6-9E7F-B97E10D4FEA1}" srcOrd="0" destOrd="0" presId="urn:microsoft.com/office/officeart/2005/8/layout/vList5"/>
    <dgm:cxn modelId="{AA9D5F03-ACBB-4616-A6B2-4CE6DA606793}" type="presParOf" srcId="{C084440A-4E59-4383-A74F-8F14729FB07D}" destId="{B04BC553-9D26-4182-B41A-8DB9019A7B3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8E3976-CB02-4D62-B5AB-5F212E84DC84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24021F-89BD-4018-948F-2B08D23EB879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altLang="ru-RU" sz="2000" b="1" dirty="0">
              <a:solidFill>
                <a:srgbClr val="002060"/>
              </a:solidFill>
              <a:latin typeface="PT Astra Serif" pitchFamily="18" charset="-52"/>
            </a:rPr>
            <a:t>Участники ЕГЭ</a:t>
          </a:r>
          <a:endParaRPr lang="ru-RU" sz="2000" dirty="0"/>
        </a:p>
      </dgm:t>
    </dgm:pt>
    <dgm:pt modelId="{D931B159-959E-4DD7-BA59-96D4FACCFD44}" type="parTrans" cxnId="{943F9115-4E5D-4A75-B63F-8E9E2E8BBF92}">
      <dgm:prSet/>
      <dgm:spPr/>
      <dgm:t>
        <a:bodyPr/>
        <a:lstStyle/>
        <a:p>
          <a:endParaRPr lang="ru-RU"/>
        </a:p>
      </dgm:t>
    </dgm:pt>
    <dgm:pt modelId="{A478E7BD-09A8-4F44-BD3F-5422EB55C0D4}" type="sibTrans" cxnId="{943F9115-4E5D-4A75-B63F-8E9E2E8BBF92}">
      <dgm:prSet/>
      <dgm:spPr/>
      <dgm:t>
        <a:bodyPr/>
        <a:lstStyle/>
        <a:p>
          <a:endParaRPr lang="ru-RU"/>
        </a:p>
      </dgm:t>
    </dgm:pt>
    <dgm:pt modelId="{0778C659-8DB1-4554-90E7-0722AFCD27CE}" type="pres">
      <dgm:prSet presAssocID="{458E3976-CB02-4D62-B5AB-5F212E84DC84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108F9DE-DA7B-4DC4-AFE5-185296F183CC}" type="pres">
      <dgm:prSet presAssocID="{9024021F-89BD-4018-948F-2B08D23EB879}" presName="horFlow" presStyleCnt="0"/>
      <dgm:spPr/>
    </dgm:pt>
    <dgm:pt modelId="{E61DEC0E-786B-4445-B9E2-0F1152970F11}" type="pres">
      <dgm:prSet presAssocID="{9024021F-89BD-4018-948F-2B08D23EB879}" presName="bigChev" presStyleLbl="node1" presStyleIdx="0" presStyleCnt="1" custScaleX="140737" custLinFactX="134375" custLinFactNeighborX="200000" custLinFactNeighborY="-1511"/>
      <dgm:spPr/>
      <dgm:t>
        <a:bodyPr/>
        <a:lstStyle/>
        <a:p>
          <a:endParaRPr lang="ru-RU"/>
        </a:p>
      </dgm:t>
    </dgm:pt>
  </dgm:ptLst>
  <dgm:cxnLst>
    <dgm:cxn modelId="{943F9115-4E5D-4A75-B63F-8E9E2E8BBF92}" srcId="{458E3976-CB02-4D62-B5AB-5F212E84DC84}" destId="{9024021F-89BD-4018-948F-2B08D23EB879}" srcOrd="0" destOrd="0" parTransId="{D931B159-959E-4DD7-BA59-96D4FACCFD44}" sibTransId="{A478E7BD-09A8-4F44-BD3F-5422EB55C0D4}"/>
    <dgm:cxn modelId="{C6C76F35-C80F-4518-8358-19687FD82571}" type="presOf" srcId="{458E3976-CB02-4D62-B5AB-5F212E84DC84}" destId="{0778C659-8DB1-4554-90E7-0722AFCD27CE}" srcOrd="0" destOrd="0" presId="urn:microsoft.com/office/officeart/2005/8/layout/lProcess3"/>
    <dgm:cxn modelId="{4B41511D-DC3D-4DFE-B1C9-D40A3C1EE3FD}" type="presOf" srcId="{9024021F-89BD-4018-948F-2B08D23EB879}" destId="{E61DEC0E-786B-4445-B9E2-0F1152970F11}" srcOrd="0" destOrd="0" presId="urn:microsoft.com/office/officeart/2005/8/layout/lProcess3"/>
    <dgm:cxn modelId="{150E04FE-B7F0-4688-98C7-4C152D367370}" type="presParOf" srcId="{0778C659-8DB1-4554-90E7-0722AFCD27CE}" destId="{0108F9DE-DA7B-4DC4-AFE5-185296F183CC}" srcOrd="0" destOrd="0" presId="urn:microsoft.com/office/officeart/2005/8/layout/lProcess3"/>
    <dgm:cxn modelId="{8CFDEF41-DB30-49CB-91C8-0869671302E7}" type="presParOf" srcId="{0108F9DE-DA7B-4DC4-AFE5-185296F183CC}" destId="{E61DEC0E-786B-4445-B9E2-0F1152970F11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4453187-644A-49BD-8424-F0F6B48DC6C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42CBFB-85F6-475E-8BEB-FA08B2B3F0F8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800" b="1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  <a:cs typeface="Times New Roman" pitchFamily="18" charset="0"/>
            </a:rPr>
            <a:t>Для получения аттестата о среднем общем образовании:</a:t>
          </a:r>
        </a:p>
      </dgm:t>
    </dgm:pt>
    <dgm:pt modelId="{E52D84F2-E362-45F6-BC1A-B7F1FDF230B9}" type="parTrans" cxnId="{4AD16836-D3F5-4558-8A05-C2CA7A31E568}">
      <dgm:prSet/>
      <dgm:spPr/>
      <dgm:t>
        <a:bodyPr/>
        <a:lstStyle/>
        <a:p>
          <a:endParaRPr lang="ru-RU"/>
        </a:p>
      </dgm:t>
    </dgm:pt>
    <dgm:pt modelId="{CEB95F78-A24E-4B8D-8E8A-B29589E61996}" type="sibTrans" cxnId="{4AD16836-D3F5-4558-8A05-C2CA7A31E568}">
      <dgm:prSet/>
      <dgm:spPr/>
      <dgm:t>
        <a:bodyPr/>
        <a:lstStyle/>
        <a:p>
          <a:endParaRPr lang="ru-RU"/>
        </a:p>
      </dgm:t>
    </dgm:pt>
    <dgm:pt modelId="{73BD83AB-95E8-4241-B006-E38E52ED27B4}">
      <dgm:prSet phldrT="[Текст]" custT="1"/>
      <dgm:spPr/>
      <dgm:t>
        <a:bodyPr/>
        <a:lstStyle/>
        <a:p>
          <a:r>
            <a:rPr lang="ru-RU" sz="1800" b="1" dirty="0">
              <a:latin typeface="PT Astra Serif" pitchFamily="18" charset="-52"/>
              <a:ea typeface="PT Astra Serif" pitchFamily="18" charset="-52"/>
              <a:cs typeface="Times New Roman" pitchFamily="18" charset="0"/>
            </a:rPr>
            <a:t>Русский язык</a:t>
          </a:r>
        </a:p>
      </dgm:t>
    </dgm:pt>
    <dgm:pt modelId="{8915D58A-2698-4CC6-A70F-26BF774B4563}" type="parTrans" cxnId="{111CCBFF-5A17-48DC-B7A3-CB1EA8447F33}">
      <dgm:prSet/>
      <dgm:spPr/>
      <dgm:t>
        <a:bodyPr/>
        <a:lstStyle/>
        <a:p>
          <a:endParaRPr lang="ru-RU"/>
        </a:p>
      </dgm:t>
    </dgm:pt>
    <dgm:pt modelId="{524F8017-AC94-42AF-997D-A1702640CB6F}" type="sibTrans" cxnId="{111CCBFF-5A17-48DC-B7A3-CB1EA8447F33}">
      <dgm:prSet/>
      <dgm:spPr/>
      <dgm:t>
        <a:bodyPr/>
        <a:lstStyle/>
        <a:p>
          <a:endParaRPr lang="ru-RU"/>
        </a:p>
      </dgm:t>
    </dgm:pt>
    <dgm:pt modelId="{2DFB65A1-52ED-46A6-92E1-E6BFBDDC449C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800" b="1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  <a:cs typeface="Times New Roman" pitchFamily="18" charset="0"/>
            </a:rPr>
            <a:t>Проведение экзаменов по </a:t>
          </a:r>
          <a:br>
            <a:rPr lang="ru-RU" sz="1800" b="1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  <a:cs typeface="Times New Roman" pitchFamily="18" charset="0"/>
            </a:rPr>
          </a:br>
          <a:r>
            <a:rPr lang="ru-RU" sz="1800" b="1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  <a:cs typeface="Times New Roman" pitchFamily="18" charset="0"/>
            </a:rPr>
            <a:t> предметам по выбору. </a:t>
          </a:r>
          <a:r>
            <a:rPr lang="ru-RU" sz="1800" b="1" dirty="0">
              <a:solidFill>
                <a:srgbClr val="FF0000"/>
              </a:solidFill>
              <a:latin typeface="PT Astra Serif" pitchFamily="18" charset="-52"/>
              <a:ea typeface="PT Astra Serif" pitchFamily="18" charset="-52"/>
              <a:cs typeface="Times New Roman" pitchFamily="18" charset="0"/>
            </a:rPr>
            <a:t>Предметы расположены по алфавиту и в кавычках. Пункт 9 Порядка.</a:t>
          </a:r>
        </a:p>
      </dgm:t>
    </dgm:pt>
    <dgm:pt modelId="{C1327B5D-D7B7-4EDB-B338-85A796D7FD05}" type="parTrans" cxnId="{9AC0C2FF-52B6-4AC1-BC01-56DC84AB21A0}">
      <dgm:prSet/>
      <dgm:spPr/>
      <dgm:t>
        <a:bodyPr/>
        <a:lstStyle/>
        <a:p>
          <a:endParaRPr lang="ru-RU"/>
        </a:p>
      </dgm:t>
    </dgm:pt>
    <dgm:pt modelId="{54F55026-EC4C-4EA9-8A41-14060D3FF114}" type="sibTrans" cxnId="{9AC0C2FF-52B6-4AC1-BC01-56DC84AB21A0}">
      <dgm:prSet/>
      <dgm:spPr/>
      <dgm:t>
        <a:bodyPr/>
        <a:lstStyle/>
        <a:p>
          <a:endParaRPr lang="ru-RU"/>
        </a:p>
      </dgm:t>
    </dgm:pt>
    <dgm:pt modelId="{6ADF0A9B-022B-453F-99DA-0005520950E1}">
      <dgm:prSet phldrT="[Текст]" custT="1"/>
      <dgm:spPr/>
      <dgm:t>
        <a:bodyPr/>
        <a:lstStyle/>
        <a:p>
          <a:r>
            <a:rPr lang="ru-RU" sz="1800" b="1" dirty="0">
              <a:latin typeface="PT Astra Serif" pitchFamily="18" charset="-52"/>
              <a:ea typeface="PT Astra Serif" pitchFamily="18" charset="-52"/>
              <a:cs typeface="Times New Roman" pitchFamily="18" charset="0"/>
            </a:rPr>
            <a:t>Математика (профильный или базовый уровни)</a:t>
          </a:r>
        </a:p>
      </dgm:t>
    </dgm:pt>
    <dgm:pt modelId="{8F9FB111-C896-4045-923C-C7C0A93EC69B}" type="parTrans" cxnId="{76A21176-3987-408F-8FF6-0D68853E2E23}">
      <dgm:prSet/>
      <dgm:spPr/>
      <dgm:t>
        <a:bodyPr/>
        <a:lstStyle/>
        <a:p>
          <a:endParaRPr lang="ru-RU"/>
        </a:p>
      </dgm:t>
    </dgm:pt>
    <dgm:pt modelId="{E5B5A3CE-1E2A-4E09-8852-3D9FFB3F34D9}" type="sibTrans" cxnId="{76A21176-3987-408F-8FF6-0D68853E2E23}">
      <dgm:prSet/>
      <dgm:spPr/>
      <dgm:t>
        <a:bodyPr/>
        <a:lstStyle/>
        <a:p>
          <a:endParaRPr lang="ru-RU"/>
        </a:p>
      </dgm:t>
    </dgm:pt>
    <dgm:pt modelId="{0C85AA66-DB39-4976-88DC-A0E8FCB348ED}" type="pres">
      <dgm:prSet presAssocID="{54453187-644A-49BD-8424-F0F6B48DC6C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0BC5E9-B677-439C-AA01-6B52707AD421}" type="pres">
      <dgm:prSet presAssocID="{0F42CBFB-85F6-475E-8BEB-FA08B2B3F0F8}" presName="parentLin" presStyleCnt="0"/>
      <dgm:spPr/>
    </dgm:pt>
    <dgm:pt modelId="{E7C5ABFE-EA57-488C-8275-C66CB14D7D3A}" type="pres">
      <dgm:prSet presAssocID="{0F42CBFB-85F6-475E-8BEB-FA08B2B3F0F8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CB9D96C1-8BC5-452F-BA7F-42361CA400E3}" type="pres">
      <dgm:prSet presAssocID="{0F42CBFB-85F6-475E-8BEB-FA08B2B3F0F8}" presName="parentText" presStyleLbl="node1" presStyleIdx="0" presStyleCnt="2" custScaleY="525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F75E0E-752D-4699-A677-4FCAB32091F2}" type="pres">
      <dgm:prSet presAssocID="{0F42CBFB-85F6-475E-8BEB-FA08B2B3F0F8}" presName="negativeSpace" presStyleCnt="0"/>
      <dgm:spPr/>
    </dgm:pt>
    <dgm:pt modelId="{9EE13A5A-FB12-47AA-8BFC-59CFF66CEBF7}" type="pres">
      <dgm:prSet presAssocID="{0F42CBFB-85F6-475E-8BEB-FA08B2B3F0F8}" presName="childText" presStyleLbl="conFgAcc1" presStyleIdx="0" presStyleCnt="2" custScaleY="929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640664-9567-412A-A47D-6DF9109547ED}" type="pres">
      <dgm:prSet presAssocID="{CEB95F78-A24E-4B8D-8E8A-B29589E61996}" presName="spaceBetweenRectangles" presStyleCnt="0"/>
      <dgm:spPr/>
    </dgm:pt>
    <dgm:pt modelId="{61340F47-93F9-41E8-BE73-5DF5A8DB820A}" type="pres">
      <dgm:prSet presAssocID="{2DFB65A1-52ED-46A6-92E1-E6BFBDDC449C}" presName="parentLin" presStyleCnt="0"/>
      <dgm:spPr/>
    </dgm:pt>
    <dgm:pt modelId="{9E04383F-B73B-4A17-99A8-7039AD2E16E9}" type="pres">
      <dgm:prSet presAssocID="{2DFB65A1-52ED-46A6-92E1-E6BFBDDC449C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66094BD1-D025-4CBD-98FA-D4A74FCBA429}" type="pres">
      <dgm:prSet presAssocID="{2DFB65A1-52ED-46A6-92E1-E6BFBDDC449C}" presName="parentText" presStyleLbl="node1" presStyleIdx="1" presStyleCnt="2" custScaleY="809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08CDFA-53D9-467B-A8F1-568494CF9B6E}" type="pres">
      <dgm:prSet presAssocID="{2DFB65A1-52ED-46A6-92E1-E6BFBDDC449C}" presName="negativeSpace" presStyleCnt="0"/>
      <dgm:spPr/>
    </dgm:pt>
    <dgm:pt modelId="{3A734847-86D2-42C4-8A74-06F4881D837B}" type="pres">
      <dgm:prSet presAssocID="{2DFB65A1-52ED-46A6-92E1-E6BFBDDC449C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C931AC0A-006E-497B-B11B-6899107F6644}" type="presOf" srcId="{0F42CBFB-85F6-475E-8BEB-FA08B2B3F0F8}" destId="{E7C5ABFE-EA57-488C-8275-C66CB14D7D3A}" srcOrd="0" destOrd="0" presId="urn:microsoft.com/office/officeart/2005/8/layout/list1"/>
    <dgm:cxn modelId="{3C724BEE-D8D0-493E-A476-D0B8271878E3}" type="presOf" srcId="{6ADF0A9B-022B-453F-99DA-0005520950E1}" destId="{9EE13A5A-FB12-47AA-8BFC-59CFF66CEBF7}" srcOrd="0" destOrd="1" presId="urn:microsoft.com/office/officeart/2005/8/layout/list1"/>
    <dgm:cxn modelId="{76A21176-3987-408F-8FF6-0D68853E2E23}" srcId="{0F42CBFB-85F6-475E-8BEB-FA08B2B3F0F8}" destId="{6ADF0A9B-022B-453F-99DA-0005520950E1}" srcOrd="1" destOrd="0" parTransId="{8F9FB111-C896-4045-923C-C7C0A93EC69B}" sibTransId="{E5B5A3CE-1E2A-4E09-8852-3D9FFB3F34D9}"/>
    <dgm:cxn modelId="{9AC0C2FF-52B6-4AC1-BC01-56DC84AB21A0}" srcId="{54453187-644A-49BD-8424-F0F6B48DC6CA}" destId="{2DFB65A1-52ED-46A6-92E1-E6BFBDDC449C}" srcOrd="1" destOrd="0" parTransId="{C1327B5D-D7B7-4EDB-B338-85A796D7FD05}" sibTransId="{54F55026-EC4C-4EA9-8A41-14060D3FF114}"/>
    <dgm:cxn modelId="{67F5909D-C20F-4D56-9610-5C0A2F6F704A}" type="presOf" srcId="{2DFB65A1-52ED-46A6-92E1-E6BFBDDC449C}" destId="{66094BD1-D025-4CBD-98FA-D4A74FCBA429}" srcOrd="1" destOrd="0" presId="urn:microsoft.com/office/officeart/2005/8/layout/list1"/>
    <dgm:cxn modelId="{111CCBFF-5A17-48DC-B7A3-CB1EA8447F33}" srcId="{0F42CBFB-85F6-475E-8BEB-FA08B2B3F0F8}" destId="{73BD83AB-95E8-4241-B006-E38E52ED27B4}" srcOrd="0" destOrd="0" parTransId="{8915D58A-2698-4CC6-A70F-26BF774B4563}" sibTransId="{524F8017-AC94-42AF-997D-A1702640CB6F}"/>
    <dgm:cxn modelId="{4AD16836-D3F5-4558-8A05-C2CA7A31E568}" srcId="{54453187-644A-49BD-8424-F0F6B48DC6CA}" destId="{0F42CBFB-85F6-475E-8BEB-FA08B2B3F0F8}" srcOrd="0" destOrd="0" parTransId="{E52D84F2-E362-45F6-BC1A-B7F1FDF230B9}" sibTransId="{CEB95F78-A24E-4B8D-8E8A-B29589E61996}"/>
    <dgm:cxn modelId="{1EFA96A1-9E7D-4639-9115-D130F5961128}" type="presOf" srcId="{73BD83AB-95E8-4241-B006-E38E52ED27B4}" destId="{9EE13A5A-FB12-47AA-8BFC-59CFF66CEBF7}" srcOrd="0" destOrd="0" presId="urn:microsoft.com/office/officeart/2005/8/layout/list1"/>
    <dgm:cxn modelId="{A636A62F-0F04-4322-A0AB-8C1E2A619E27}" type="presOf" srcId="{0F42CBFB-85F6-475E-8BEB-FA08B2B3F0F8}" destId="{CB9D96C1-8BC5-452F-BA7F-42361CA400E3}" srcOrd="1" destOrd="0" presId="urn:microsoft.com/office/officeart/2005/8/layout/list1"/>
    <dgm:cxn modelId="{9E6CFA7F-C44D-4F6C-A472-2AB6155F0F5D}" type="presOf" srcId="{2DFB65A1-52ED-46A6-92E1-E6BFBDDC449C}" destId="{9E04383F-B73B-4A17-99A8-7039AD2E16E9}" srcOrd="0" destOrd="0" presId="urn:microsoft.com/office/officeart/2005/8/layout/list1"/>
    <dgm:cxn modelId="{30E9DF64-2A84-4F4E-B559-00D35613E158}" type="presOf" srcId="{54453187-644A-49BD-8424-F0F6B48DC6CA}" destId="{0C85AA66-DB39-4976-88DC-A0E8FCB348ED}" srcOrd="0" destOrd="0" presId="urn:microsoft.com/office/officeart/2005/8/layout/list1"/>
    <dgm:cxn modelId="{2011D8FF-85D1-4E1B-B1E4-60B3B1CE1A1C}" type="presParOf" srcId="{0C85AA66-DB39-4976-88DC-A0E8FCB348ED}" destId="{760BC5E9-B677-439C-AA01-6B52707AD421}" srcOrd="0" destOrd="0" presId="urn:microsoft.com/office/officeart/2005/8/layout/list1"/>
    <dgm:cxn modelId="{D41AC389-9A8C-40E7-BF47-3C5198A8F806}" type="presParOf" srcId="{760BC5E9-B677-439C-AA01-6B52707AD421}" destId="{E7C5ABFE-EA57-488C-8275-C66CB14D7D3A}" srcOrd="0" destOrd="0" presId="urn:microsoft.com/office/officeart/2005/8/layout/list1"/>
    <dgm:cxn modelId="{543478D6-83E3-4252-9877-2DA5AF78E841}" type="presParOf" srcId="{760BC5E9-B677-439C-AA01-6B52707AD421}" destId="{CB9D96C1-8BC5-452F-BA7F-42361CA400E3}" srcOrd="1" destOrd="0" presId="urn:microsoft.com/office/officeart/2005/8/layout/list1"/>
    <dgm:cxn modelId="{7BB93ECF-FA4E-42EA-9269-1335E6C3E3C1}" type="presParOf" srcId="{0C85AA66-DB39-4976-88DC-A0E8FCB348ED}" destId="{F9F75E0E-752D-4699-A677-4FCAB32091F2}" srcOrd="1" destOrd="0" presId="urn:microsoft.com/office/officeart/2005/8/layout/list1"/>
    <dgm:cxn modelId="{D75DB179-7870-410D-8FED-8D8D2E590368}" type="presParOf" srcId="{0C85AA66-DB39-4976-88DC-A0E8FCB348ED}" destId="{9EE13A5A-FB12-47AA-8BFC-59CFF66CEBF7}" srcOrd="2" destOrd="0" presId="urn:microsoft.com/office/officeart/2005/8/layout/list1"/>
    <dgm:cxn modelId="{06F0E8A6-A24D-45E6-A608-29602B8AE1CD}" type="presParOf" srcId="{0C85AA66-DB39-4976-88DC-A0E8FCB348ED}" destId="{1F640664-9567-412A-A47D-6DF9109547ED}" srcOrd="3" destOrd="0" presId="urn:microsoft.com/office/officeart/2005/8/layout/list1"/>
    <dgm:cxn modelId="{73BF4385-2CF4-41BE-BD8C-7FFB1592950D}" type="presParOf" srcId="{0C85AA66-DB39-4976-88DC-A0E8FCB348ED}" destId="{61340F47-93F9-41E8-BE73-5DF5A8DB820A}" srcOrd="4" destOrd="0" presId="urn:microsoft.com/office/officeart/2005/8/layout/list1"/>
    <dgm:cxn modelId="{7488A725-C7AD-49AE-BE52-464B3EE441F4}" type="presParOf" srcId="{61340F47-93F9-41E8-BE73-5DF5A8DB820A}" destId="{9E04383F-B73B-4A17-99A8-7039AD2E16E9}" srcOrd="0" destOrd="0" presId="urn:microsoft.com/office/officeart/2005/8/layout/list1"/>
    <dgm:cxn modelId="{21AC77F3-36B7-43C0-A9C4-15B13CF5D9DB}" type="presParOf" srcId="{61340F47-93F9-41E8-BE73-5DF5A8DB820A}" destId="{66094BD1-D025-4CBD-98FA-D4A74FCBA429}" srcOrd="1" destOrd="0" presId="urn:microsoft.com/office/officeart/2005/8/layout/list1"/>
    <dgm:cxn modelId="{0E61590A-6782-40E7-8496-8D4FA551DF48}" type="presParOf" srcId="{0C85AA66-DB39-4976-88DC-A0E8FCB348ED}" destId="{1A08CDFA-53D9-467B-A8F1-568494CF9B6E}" srcOrd="5" destOrd="0" presId="urn:microsoft.com/office/officeart/2005/8/layout/list1"/>
    <dgm:cxn modelId="{2E06C702-0EBB-403A-B7ED-4AA53034E814}" type="presParOf" srcId="{0C85AA66-DB39-4976-88DC-A0E8FCB348ED}" destId="{3A734847-86D2-42C4-8A74-06F4881D837B}" srcOrd="6" destOrd="0" presId="urn:microsoft.com/office/officeart/2005/8/layout/list1"/>
  </dgm:cxnLst>
  <dgm:bg>
    <a:solidFill>
      <a:schemeClr val="tx2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256F3B8-BFFF-44F4-8FDF-8C340A085CB1}" type="doc">
      <dgm:prSet loTypeId="urn:microsoft.com/office/officeart/2005/8/layout/process1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5CA6A3-AA44-4B76-87D6-F6951C72F8FB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 anchor="t" anchorCtr="1"/>
        <a:lstStyle/>
        <a:p>
          <a:pPr algn="l"/>
          <a:r>
            <a:rPr lang="ru-RU" sz="1400" b="1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rPr>
            <a:t>Обучающиеся Х-XI (XII) классов, имеющие годовые отметки не ниже удовлетворительных по всем учебным предметам учебного плана за предпоследний год обучения (для участия в ЕГЭ по учебным предметам, освоение которых завершилось ранее);</a:t>
          </a:r>
        </a:p>
        <a:p>
          <a:pPr algn="l"/>
          <a:r>
            <a:rPr lang="ru-RU" sz="1400" b="1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rPr>
            <a:t>Обучающиеся XI (XII) классов, завершающие освоение основных образовательных программ среднего общего образования; </a:t>
          </a:r>
        </a:p>
        <a:p>
          <a:pPr algn="l"/>
          <a:r>
            <a:rPr lang="ru-RU" sz="1400" b="1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rPr>
            <a:t>Лица, освоившие основные образовательные программы среднего общего образования в предыдущие годы, но получившие справку об обучении в образовательной организации</a:t>
          </a:r>
        </a:p>
      </dgm:t>
    </dgm:pt>
    <dgm:pt modelId="{4FE1F025-DAEB-43D6-8570-F5BC3A792C3C}" type="parTrans" cxnId="{C4C8748E-53EF-4814-9180-F36B2034C2FE}">
      <dgm:prSet/>
      <dgm:spPr/>
      <dgm:t>
        <a:bodyPr/>
        <a:lstStyle/>
        <a:p>
          <a:endParaRPr lang="ru-RU" sz="2400" b="0">
            <a:solidFill>
              <a:schemeClr val="bg1"/>
            </a:solidFill>
            <a:latin typeface="Century Gothic" pitchFamily="34" charset="0"/>
          </a:endParaRPr>
        </a:p>
      </dgm:t>
    </dgm:pt>
    <dgm:pt modelId="{12C55973-D8E1-44B3-9A79-CBE1BCB0D3A6}" type="sibTrans" cxnId="{C4C8748E-53EF-4814-9180-F36B2034C2FE}">
      <dgm:prSet/>
      <dgm:spPr/>
      <dgm:t>
        <a:bodyPr/>
        <a:lstStyle/>
        <a:p>
          <a:endParaRPr lang="ru-RU" sz="2400" b="0" dirty="0">
            <a:solidFill>
              <a:schemeClr val="bg1"/>
            </a:solidFill>
            <a:latin typeface="Century Gothic" pitchFamily="34" charset="0"/>
          </a:endParaRPr>
        </a:p>
      </dgm:t>
    </dgm:pt>
    <dgm:pt modelId="{7AE96947-EBDF-4187-A8FE-848C3D3FA16E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2000" b="1" dirty="0">
              <a:solidFill>
                <a:srgbClr val="FF0000"/>
              </a:solidFill>
              <a:latin typeface="PT Astra Serif" pitchFamily="18" charset="-52"/>
              <a:ea typeface="PT Astra Serif" pitchFamily="18" charset="-52"/>
            </a:rPr>
            <a:t>До 1 февраля (включительно)! </a:t>
          </a:r>
        </a:p>
        <a:p>
          <a:pPr>
            <a:spcAft>
              <a:spcPts val="0"/>
            </a:spcAft>
          </a:pPr>
          <a:endParaRPr lang="ru-RU" sz="1800" b="0" dirty="0">
            <a:solidFill>
              <a:schemeClr val="tx1"/>
            </a:solidFill>
            <a:latin typeface="PT Astra Serif" pitchFamily="18" charset="-52"/>
            <a:ea typeface="PT Astra Serif" pitchFamily="18" charset="-52"/>
          </a:endParaRPr>
        </a:p>
        <a:p>
          <a:pPr>
            <a:spcAft>
              <a:spcPts val="0"/>
            </a:spcAft>
          </a:pPr>
          <a:r>
            <a:rPr lang="ru-RU" sz="1800" b="1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rPr>
            <a:t>Образовательные организации,</a:t>
          </a:r>
        </a:p>
        <a:p>
          <a:pPr>
            <a:spcAft>
              <a:spcPts val="0"/>
            </a:spcAft>
          </a:pPr>
          <a:r>
            <a:rPr lang="ru-RU" sz="1800" b="1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rPr>
            <a:t>реализующие программы среднего общего образования </a:t>
          </a:r>
        </a:p>
      </dgm:t>
    </dgm:pt>
    <dgm:pt modelId="{F3303EFE-6CB9-4AD6-8BF7-1501A88CD6A2}" type="parTrans" cxnId="{2D0D8F76-7F28-4496-947D-DAF6EFE04A9C}">
      <dgm:prSet/>
      <dgm:spPr/>
      <dgm:t>
        <a:bodyPr/>
        <a:lstStyle/>
        <a:p>
          <a:endParaRPr lang="ru-RU" sz="2400" b="0">
            <a:solidFill>
              <a:schemeClr val="bg1"/>
            </a:solidFill>
            <a:latin typeface="Century Gothic" pitchFamily="34" charset="0"/>
          </a:endParaRPr>
        </a:p>
      </dgm:t>
    </dgm:pt>
    <dgm:pt modelId="{BF2D515A-6DB0-4F0E-A381-7CD35654D34F}" type="sibTrans" cxnId="{2D0D8F76-7F28-4496-947D-DAF6EFE04A9C}">
      <dgm:prSet/>
      <dgm:spPr/>
      <dgm:t>
        <a:bodyPr/>
        <a:lstStyle/>
        <a:p>
          <a:endParaRPr lang="ru-RU" sz="2400" b="0">
            <a:solidFill>
              <a:schemeClr val="bg1"/>
            </a:solidFill>
            <a:latin typeface="Century Gothic" pitchFamily="34" charset="0"/>
          </a:endParaRPr>
        </a:p>
      </dgm:t>
    </dgm:pt>
    <dgm:pt modelId="{95574681-1B60-412D-9D1B-69209E66CB35}" type="pres">
      <dgm:prSet presAssocID="{7256F3B8-BFFF-44F4-8FDF-8C340A085CB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3206EB-F467-41E5-9B7A-347FFECDCCE3}" type="pres">
      <dgm:prSet presAssocID="{EA5CA6A3-AA44-4B76-87D6-F6951C72F8FB}" presName="node" presStyleLbl="node1" presStyleIdx="0" presStyleCnt="2" custScaleX="1252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8CF511-B570-4699-A8B9-0D18083B63A9}" type="pres">
      <dgm:prSet presAssocID="{12C55973-D8E1-44B3-9A79-CBE1BCB0D3A6}" presName="sibTrans" presStyleLbl="sibTrans2D1" presStyleIdx="0" presStyleCnt="1"/>
      <dgm:spPr/>
      <dgm:t>
        <a:bodyPr/>
        <a:lstStyle/>
        <a:p>
          <a:endParaRPr lang="ru-RU"/>
        </a:p>
      </dgm:t>
    </dgm:pt>
    <dgm:pt modelId="{FF7269DA-BFFE-48CA-99C8-D8F5119A5A58}" type="pres">
      <dgm:prSet presAssocID="{12C55973-D8E1-44B3-9A79-CBE1BCB0D3A6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52B57144-9B39-48A0-93F1-CA3874BD55E4}" type="pres">
      <dgm:prSet presAssocID="{7AE96947-EBDF-4187-A8FE-848C3D3FA16E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E7AFF7-8A1F-4B3F-ADCE-4716C1411035}" type="presOf" srcId="{12C55973-D8E1-44B3-9A79-CBE1BCB0D3A6}" destId="{FF7269DA-BFFE-48CA-99C8-D8F5119A5A58}" srcOrd="1" destOrd="0" presId="urn:microsoft.com/office/officeart/2005/8/layout/process1"/>
    <dgm:cxn modelId="{B2E6E189-632E-4FFF-83DB-E38C86CEE7BE}" type="presOf" srcId="{EA5CA6A3-AA44-4B76-87D6-F6951C72F8FB}" destId="{8B3206EB-F467-41E5-9B7A-347FFECDCCE3}" srcOrd="0" destOrd="0" presId="urn:microsoft.com/office/officeart/2005/8/layout/process1"/>
    <dgm:cxn modelId="{C4C8748E-53EF-4814-9180-F36B2034C2FE}" srcId="{7256F3B8-BFFF-44F4-8FDF-8C340A085CB1}" destId="{EA5CA6A3-AA44-4B76-87D6-F6951C72F8FB}" srcOrd="0" destOrd="0" parTransId="{4FE1F025-DAEB-43D6-8570-F5BC3A792C3C}" sibTransId="{12C55973-D8E1-44B3-9A79-CBE1BCB0D3A6}"/>
    <dgm:cxn modelId="{1C26CEFF-5C2A-453F-9414-B661C902868D}" type="presOf" srcId="{7AE96947-EBDF-4187-A8FE-848C3D3FA16E}" destId="{52B57144-9B39-48A0-93F1-CA3874BD55E4}" srcOrd="0" destOrd="0" presId="urn:microsoft.com/office/officeart/2005/8/layout/process1"/>
    <dgm:cxn modelId="{2D0D8F76-7F28-4496-947D-DAF6EFE04A9C}" srcId="{7256F3B8-BFFF-44F4-8FDF-8C340A085CB1}" destId="{7AE96947-EBDF-4187-A8FE-848C3D3FA16E}" srcOrd="1" destOrd="0" parTransId="{F3303EFE-6CB9-4AD6-8BF7-1501A88CD6A2}" sibTransId="{BF2D515A-6DB0-4F0E-A381-7CD35654D34F}"/>
    <dgm:cxn modelId="{BCCEF691-EFAE-427F-B216-A77A7A1BCED5}" type="presOf" srcId="{12C55973-D8E1-44B3-9A79-CBE1BCB0D3A6}" destId="{068CF511-B570-4699-A8B9-0D18083B63A9}" srcOrd="0" destOrd="0" presId="urn:microsoft.com/office/officeart/2005/8/layout/process1"/>
    <dgm:cxn modelId="{46CF96BD-2343-408E-8B8B-EAA883E28C07}" type="presOf" srcId="{7256F3B8-BFFF-44F4-8FDF-8C340A085CB1}" destId="{95574681-1B60-412D-9D1B-69209E66CB35}" srcOrd="0" destOrd="0" presId="urn:microsoft.com/office/officeart/2005/8/layout/process1"/>
    <dgm:cxn modelId="{EE2E80BF-F81B-404C-884C-44C8400263C6}" type="presParOf" srcId="{95574681-1B60-412D-9D1B-69209E66CB35}" destId="{8B3206EB-F467-41E5-9B7A-347FFECDCCE3}" srcOrd="0" destOrd="0" presId="urn:microsoft.com/office/officeart/2005/8/layout/process1"/>
    <dgm:cxn modelId="{8D23859D-2151-422F-A5F1-E00B89D88151}" type="presParOf" srcId="{95574681-1B60-412D-9D1B-69209E66CB35}" destId="{068CF511-B570-4699-A8B9-0D18083B63A9}" srcOrd="1" destOrd="0" presId="urn:microsoft.com/office/officeart/2005/8/layout/process1"/>
    <dgm:cxn modelId="{9C6F6584-9017-4745-9B4F-BBC6ADEBC492}" type="presParOf" srcId="{068CF511-B570-4699-A8B9-0D18083B63A9}" destId="{FF7269DA-BFFE-48CA-99C8-D8F5119A5A58}" srcOrd="0" destOrd="0" presId="urn:microsoft.com/office/officeart/2005/8/layout/process1"/>
    <dgm:cxn modelId="{2BC33ACE-C209-4DB9-82C7-D8F282235445}" type="presParOf" srcId="{95574681-1B60-412D-9D1B-69209E66CB35}" destId="{52B57144-9B39-48A0-93F1-CA3874BD55E4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256F3B8-BFFF-44F4-8FDF-8C340A085CB1}" type="doc">
      <dgm:prSet loTypeId="urn:microsoft.com/office/officeart/2005/8/layout/process1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5CA6A3-AA44-4B76-87D6-F6951C72F8FB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 anchor="t" anchorCtr="1"/>
        <a:lstStyle/>
        <a:p>
          <a:pPr algn="l"/>
          <a:r>
            <a:rPr lang="ru-RU" sz="1400" b="1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rPr>
            <a:t>Обучающиеся по образовательным программам среднего профессионального образования,</a:t>
          </a:r>
          <a:br>
            <a:rPr lang="ru-RU" sz="1400" b="1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rPr>
          </a:br>
          <a:r>
            <a:rPr lang="ru-RU" sz="1400" b="1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rPr>
            <a:t> не имеющие среднего общего образования.</a:t>
          </a:r>
        </a:p>
        <a:p>
          <a:pPr algn="l"/>
          <a:r>
            <a:rPr lang="ru-RU" sz="1400" b="1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rPr>
            <a:t>Обучающиеся, получающие среднее общее образование в иностранных организациях, осуществляющих образовательную деятельность.  </a:t>
          </a:r>
        </a:p>
        <a:p>
          <a:pPr algn="l"/>
          <a:r>
            <a:rPr lang="ru-RU" sz="1400" b="1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rPr>
            <a:t>Выпускники прошлых лет.</a:t>
          </a:r>
        </a:p>
        <a:p>
          <a:pPr algn="l"/>
          <a:r>
            <a:rPr lang="ru-RU" sz="1400" b="1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rPr>
            <a:t>Выпускники прошлых лет – военнослужащие, проходящие военную службу по призыву и по контракту, поступающие на обучение в военные образовательные организации высшего образования </a:t>
          </a:r>
          <a:r>
            <a:rPr lang="ru-RU" sz="1400" b="1" dirty="0">
              <a:solidFill>
                <a:srgbClr val="FF0000"/>
              </a:solidFill>
              <a:latin typeface="PT Astra Serif" pitchFamily="18" charset="-52"/>
              <a:ea typeface="PT Astra Serif" pitchFamily="18" charset="-52"/>
            </a:rPr>
            <a:t>(за две недели до начала соответствующего экзамена).</a:t>
          </a:r>
        </a:p>
      </dgm:t>
    </dgm:pt>
    <dgm:pt modelId="{4FE1F025-DAEB-43D6-8570-F5BC3A792C3C}" type="parTrans" cxnId="{C4C8748E-53EF-4814-9180-F36B2034C2FE}">
      <dgm:prSet/>
      <dgm:spPr/>
      <dgm:t>
        <a:bodyPr/>
        <a:lstStyle/>
        <a:p>
          <a:endParaRPr lang="ru-RU" sz="2400" b="0">
            <a:solidFill>
              <a:schemeClr val="bg1"/>
            </a:solidFill>
            <a:latin typeface="Century Gothic" pitchFamily="34" charset="0"/>
          </a:endParaRPr>
        </a:p>
      </dgm:t>
    </dgm:pt>
    <dgm:pt modelId="{12C55973-D8E1-44B3-9A79-CBE1BCB0D3A6}" type="sibTrans" cxnId="{C4C8748E-53EF-4814-9180-F36B2034C2FE}">
      <dgm:prSet/>
      <dgm:spPr/>
      <dgm:t>
        <a:bodyPr/>
        <a:lstStyle/>
        <a:p>
          <a:endParaRPr lang="ru-RU" sz="2400" b="0" dirty="0">
            <a:solidFill>
              <a:schemeClr val="bg1"/>
            </a:solidFill>
            <a:latin typeface="Century Gothic" pitchFamily="34" charset="0"/>
          </a:endParaRPr>
        </a:p>
      </dgm:t>
    </dgm:pt>
    <dgm:pt modelId="{7AE96947-EBDF-4187-A8FE-848C3D3FA16E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2000" b="1" dirty="0">
              <a:solidFill>
                <a:srgbClr val="FF0000"/>
              </a:solidFill>
              <a:latin typeface="PT Astra Serif" pitchFamily="18" charset="-52"/>
              <a:ea typeface="PT Astra Serif" pitchFamily="18" charset="-52"/>
            </a:rPr>
            <a:t>До 1 февраля (включительно)! </a:t>
          </a:r>
        </a:p>
        <a:p>
          <a:pPr>
            <a:spcAft>
              <a:spcPts val="0"/>
            </a:spcAft>
          </a:pPr>
          <a:endParaRPr lang="ru-RU" sz="1800" b="1" dirty="0">
            <a:solidFill>
              <a:schemeClr val="tx1"/>
            </a:solidFill>
            <a:latin typeface="PT Astra Serif" pitchFamily="18" charset="-52"/>
            <a:ea typeface="PT Astra Serif" pitchFamily="18" charset="-52"/>
          </a:endParaRPr>
        </a:p>
        <a:p>
          <a:pPr>
            <a:spcAft>
              <a:spcPts val="0"/>
            </a:spcAft>
          </a:pPr>
          <a:r>
            <a:rPr lang="ru-RU" sz="1800" b="1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rPr>
            <a:t>ГАУ СО «Региональный центр оценки качества образования» (РЦОКО) </a:t>
          </a:r>
          <a:r>
            <a:rPr lang="ru-RU" sz="1800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rPr>
            <a:t>410028, г. Саратов,</a:t>
          </a:r>
        </a:p>
        <a:p>
          <a:pPr>
            <a:spcAft>
              <a:spcPts val="0"/>
            </a:spcAft>
          </a:pPr>
          <a:r>
            <a:rPr lang="ru-RU" sz="1800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rPr>
            <a:t>ул. Мичурина, д.89,</a:t>
          </a:r>
        </a:p>
        <a:p>
          <a:pPr>
            <a:spcAft>
              <a:spcPts val="0"/>
            </a:spcAft>
          </a:pPr>
          <a:r>
            <a:rPr lang="ru-RU" sz="1800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rPr>
            <a:t>т. 8(845-2) 47-81-15</a:t>
          </a:r>
        </a:p>
        <a:p>
          <a:pPr>
            <a:spcAft>
              <a:spcPts val="0"/>
            </a:spcAft>
          </a:pPr>
          <a:r>
            <a:rPr lang="ru-RU" sz="1800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  <a:hlinkClick xmlns:r="http://schemas.openxmlformats.org/officeDocument/2006/relationships" r:id="rId1"/>
            </a:rPr>
            <a:t>http://sarrcoko.ru/</a:t>
          </a:r>
          <a:endParaRPr lang="ru-RU" sz="1800" b="1" dirty="0">
            <a:solidFill>
              <a:schemeClr val="tx1"/>
            </a:solidFill>
            <a:latin typeface="PT Astra Serif" pitchFamily="18" charset="-52"/>
            <a:ea typeface="PT Astra Serif" pitchFamily="18" charset="-52"/>
          </a:endParaRPr>
        </a:p>
      </dgm:t>
    </dgm:pt>
    <dgm:pt modelId="{F3303EFE-6CB9-4AD6-8BF7-1501A88CD6A2}" type="parTrans" cxnId="{2D0D8F76-7F28-4496-947D-DAF6EFE04A9C}">
      <dgm:prSet/>
      <dgm:spPr/>
      <dgm:t>
        <a:bodyPr/>
        <a:lstStyle/>
        <a:p>
          <a:endParaRPr lang="ru-RU" sz="2400" b="0">
            <a:solidFill>
              <a:schemeClr val="bg1"/>
            </a:solidFill>
            <a:latin typeface="Century Gothic" pitchFamily="34" charset="0"/>
          </a:endParaRPr>
        </a:p>
      </dgm:t>
    </dgm:pt>
    <dgm:pt modelId="{BF2D515A-6DB0-4F0E-A381-7CD35654D34F}" type="sibTrans" cxnId="{2D0D8F76-7F28-4496-947D-DAF6EFE04A9C}">
      <dgm:prSet/>
      <dgm:spPr/>
      <dgm:t>
        <a:bodyPr/>
        <a:lstStyle/>
        <a:p>
          <a:endParaRPr lang="ru-RU" sz="2400" b="0">
            <a:solidFill>
              <a:schemeClr val="bg1"/>
            </a:solidFill>
            <a:latin typeface="Century Gothic" pitchFamily="34" charset="0"/>
          </a:endParaRPr>
        </a:p>
      </dgm:t>
    </dgm:pt>
    <dgm:pt modelId="{95574681-1B60-412D-9D1B-69209E66CB35}" type="pres">
      <dgm:prSet presAssocID="{7256F3B8-BFFF-44F4-8FDF-8C340A085CB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3206EB-F467-41E5-9B7A-347FFECDCCE3}" type="pres">
      <dgm:prSet presAssocID="{EA5CA6A3-AA44-4B76-87D6-F6951C72F8FB}" presName="node" presStyleLbl="node1" presStyleIdx="0" presStyleCnt="2" custScaleX="1252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8CF511-B570-4699-A8B9-0D18083B63A9}" type="pres">
      <dgm:prSet presAssocID="{12C55973-D8E1-44B3-9A79-CBE1BCB0D3A6}" presName="sibTrans" presStyleLbl="sibTrans2D1" presStyleIdx="0" presStyleCnt="1"/>
      <dgm:spPr/>
      <dgm:t>
        <a:bodyPr/>
        <a:lstStyle/>
        <a:p>
          <a:endParaRPr lang="ru-RU"/>
        </a:p>
      </dgm:t>
    </dgm:pt>
    <dgm:pt modelId="{FF7269DA-BFFE-48CA-99C8-D8F5119A5A58}" type="pres">
      <dgm:prSet presAssocID="{12C55973-D8E1-44B3-9A79-CBE1BCB0D3A6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52B57144-9B39-48A0-93F1-CA3874BD55E4}" type="pres">
      <dgm:prSet presAssocID="{7AE96947-EBDF-4187-A8FE-848C3D3FA16E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70053D-68BD-4A18-BBFF-67534E803208}" type="presOf" srcId="{7AE96947-EBDF-4187-A8FE-848C3D3FA16E}" destId="{52B57144-9B39-48A0-93F1-CA3874BD55E4}" srcOrd="0" destOrd="0" presId="urn:microsoft.com/office/officeart/2005/8/layout/process1"/>
    <dgm:cxn modelId="{00EFC752-EFB4-49F4-B93B-B04C34EC8103}" type="presOf" srcId="{7256F3B8-BFFF-44F4-8FDF-8C340A085CB1}" destId="{95574681-1B60-412D-9D1B-69209E66CB35}" srcOrd="0" destOrd="0" presId="urn:microsoft.com/office/officeart/2005/8/layout/process1"/>
    <dgm:cxn modelId="{7583B687-58AC-4B2F-906E-94DF58F06DF2}" type="presOf" srcId="{12C55973-D8E1-44B3-9A79-CBE1BCB0D3A6}" destId="{068CF511-B570-4699-A8B9-0D18083B63A9}" srcOrd="0" destOrd="0" presId="urn:microsoft.com/office/officeart/2005/8/layout/process1"/>
    <dgm:cxn modelId="{F7658A5B-96FB-44A9-8335-25CFD5D57CE0}" type="presOf" srcId="{EA5CA6A3-AA44-4B76-87D6-F6951C72F8FB}" destId="{8B3206EB-F467-41E5-9B7A-347FFECDCCE3}" srcOrd="0" destOrd="0" presId="urn:microsoft.com/office/officeart/2005/8/layout/process1"/>
    <dgm:cxn modelId="{C4C8748E-53EF-4814-9180-F36B2034C2FE}" srcId="{7256F3B8-BFFF-44F4-8FDF-8C340A085CB1}" destId="{EA5CA6A3-AA44-4B76-87D6-F6951C72F8FB}" srcOrd="0" destOrd="0" parTransId="{4FE1F025-DAEB-43D6-8570-F5BC3A792C3C}" sibTransId="{12C55973-D8E1-44B3-9A79-CBE1BCB0D3A6}"/>
    <dgm:cxn modelId="{2D0D8F76-7F28-4496-947D-DAF6EFE04A9C}" srcId="{7256F3B8-BFFF-44F4-8FDF-8C340A085CB1}" destId="{7AE96947-EBDF-4187-A8FE-848C3D3FA16E}" srcOrd="1" destOrd="0" parTransId="{F3303EFE-6CB9-4AD6-8BF7-1501A88CD6A2}" sibTransId="{BF2D515A-6DB0-4F0E-A381-7CD35654D34F}"/>
    <dgm:cxn modelId="{13F86565-CE75-44A0-B30E-F0956C7C27DA}" type="presOf" srcId="{12C55973-D8E1-44B3-9A79-CBE1BCB0D3A6}" destId="{FF7269DA-BFFE-48CA-99C8-D8F5119A5A58}" srcOrd="1" destOrd="0" presId="urn:microsoft.com/office/officeart/2005/8/layout/process1"/>
    <dgm:cxn modelId="{7A883CE1-2E2C-4BB9-A2BA-EED61335BF63}" type="presParOf" srcId="{95574681-1B60-412D-9D1B-69209E66CB35}" destId="{8B3206EB-F467-41E5-9B7A-347FFECDCCE3}" srcOrd="0" destOrd="0" presId="urn:microsoft.com/office/officeart/2005/8/layout/process1"/>
    <dgm:cxn modelId="{7D1F9D4F-18C6-4480-BD17-7DA7E99E94CE}" type="presParOf" srcId="{95574681-1B60-412D-9D1B-69209E66CB35}" destId="{068CF511-B570-4699-A8B9-0D18083B63A9}" srcOrd="1" destOrd="0" presId="urn:microsoft.com/office/officeart/2005/8/layout/process1"/>
    <dgm:cxn modelId="{96901C17-687C-4275-B542-4DE17BE4134C}" type="presParOf" srcId="{068CF511-B570-4699-A8B9-0D18083B63A9}" destId="{FF7269DA-BFFE-48CA-99C8-D8F5119A5A58}" srcOrd="0" destOrd="0" presId="urn:microsoft.com/office/officeart/2005/8/layout/process1"/>
    <dgm:cxn modelId="{EA9ACE3C-93A9-4368-B9F7-F80DD3CC31DA}" type="presParOf" srcId="{95574681-1B60-412D-9D1B-69209E66CB35}" destId="{52B57144-9B39-48A0-93F1-CA3874BD55E4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256F3B8-BFFF-44F4-8FDF-8C340A085CB1}" type="doc">
      <dgm:prSet loTypeId="urn:microsoft.com/office/officeart/2005/8/layout/process1" loCatId="process" qsTypeId="urn:microsoft.com/office/officeart/2005/8/quickstyle/3d2#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5CA6A3-AA44-4B76-87D6-F6951C72F8FB}">
      <dgm:prSet phldrT="[Текст]" custT="1"/>
      <dgm:spPr>
        <a:solidFill>
          <a:schemeClr val="tx2">
            <a:lumMod val="20000"/>
            <a:lumOff val="80000"/>
          </a:schemeClr>
        </a:solidFill>
        <a:effectLst>
          <a:innerShdw blurRad="63500" dist="50800">
            <a:prstClr val="black">
              <a:alpha val="50000"/>
            </a:prstClr>
          </a:innerShdw>
        </a:effectLst>
      </dgm:spPr>
      <dgm:t>
        <a:bodyPr anchor="t" anchorCtr="1"/>
        <a:lstStyle/>
        <a:p>
          <a:pPr algn="l">
            <a:lnSpc>
              <a:spcPct val="90000"/>
            </a:lnSpc>
            <a:spcAft>
              <a:spcPct val="35000"/>
            </a:spcAft>
          </a:pPr>
          <a:r>
            <a:rPr lang="ru-RU" sz="1400" b="1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rPr>
            <a:t>Вправе изменить (дополнить) перечень указанных в заявлениях об участии в экзаменах учебных предметов, изменить форму ГИА (для лиц, указанных в подпункте 2 пункта 7 Порядка), а также сроки участия в экзаменах при наличии у них уважительных причин (болезни или иных обстоятельств), подтвержденных документально: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400" b="1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rPr>
            <a:t>Пункт 13 Порядка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r>
            <a:rPr lang="ru-RU" sz="1400" b="1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rPr>
            <a:t>Лица, указанные в пункте 7 Порядка.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r>
            <a:rPr lang="ru-RU" sz="1400" b="1" dirty="0">
              <a:solidFill>
                <a:srgbClr val="FF0000"/>
              </a:solidFill>
              <a:latin typeface="PT Astra Serif" pitchFamily="18" charset="-52"/>
              <a:ea typeface="PT Astra Serif" pitchFamily="18" charset="-52"/>
            </a:rPr>
            <a:t>Пункт 16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400" b="1" dirty="0">
              <a:solidFill>
                <a:srgbClr val="FF0000"/>
              </a:solidFill>
              <a:latin typeface="PT Astra Serif" pitchFamily="18" charset="-52"/>
              <a:ea typeface="PT Astra Serif" pitchFamily="18" charset="-52"/>
            </a:rPr>
            <a:t>Участники </a:t>
          </a:r>
          <a:r>
            <a:rPr lang="ru-RU" sz="1400" b="1" dirty="0" smtClean="0">
              <a:solidFill>
                <a:srgbClr val="FF0000"/>
              </a:solidFill>
              <a:latin typeface="PT Astra Serif" pitchFamily="18" charset="-52"/>
              <a:ea typeface="PT Astra Serif" pitchFamily="18" charset="-52"/>
            </a:rPr>
            <a:t>ЕГЭ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r>
            <a:rPr lang="ru-RU" sz="1400" b="1" dirty="0" smtClean="0">
              <a:solidFill>
                <a:srgbClr val="FF0000"/>
              </a:solidFill>
              <a:latin typeface="PT Astra Serif" pitchFamily="18" charset="-52"/>
              <a:ea typeface="PT Astra Serif" pitchFamily="18" charset="-52"/>
            </a:rPr>
            <a:t>(изменение перечня учебных предметов и сроков участия в ЕГЭ)</a:t>
          </a:r>
          <a:endParaRPr lang="ru-RU" sz="1400" b="1" dirty="0">
            <a:solidFill>
              <a:srgbClr val="FF0000"/>
            </a:solidFill>
            <a:latin typeface="PT Astra Serif" pitchFamily="18" charset="-52"/>
            <a:ea typeface="PT Astra Serif" pitchFamily="18" charset="-52"/>
          </a:endParaRPr>
        </a:p>
        <a:p>
          <a:pPr algn="l">
            <a:lnSpc>
              <a:spcPct val="90000"/>
            </a:lnSpc>
            <a:spcAft>
              <a:spcPct val="35000"/>
            </a:spcAft>
          </a:pPr>
          <a:endParaRPr lang="ru-RU" sz="1400" b="1" dirty="0">
            <a:solidFill>
              <a:schemeClr val="tx1"/>
            </a:solidFill>
            <a:latin typeface="PT Astra Serif" pitchFamily="18" charset="-52"/>
            <a:ea typeface="PT Astra Serif" pitchFamily="18" charset="-52"/>
          </a:endParaRPr>
        </a:p>
        <a:p>
          <a:pPr algn="l">
            <a:lnSpc>
              <a:spcPct val="90000"/>
            </a:lnSpc>
            <a:spcAft>
              <a:spcPct val="35000"/>
            </a:spcAft>
          </a:pPr>
          <a:r>
            <a:rPr lang="ru-RU" sz="1400" b="1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rPr>
            <a:t> </a:t>
          </a:r>
        </a:p>
      </dgm:t>
    </dgm:pt>
    <dgm:pt modelId="{4FE1F025-DAEB-43D6-8570-F5BC3A792C3C}" type="parTrans" cxnId="{C4C8748E-53EF-4814-9180-F36B2034C2FE}">
      <dgm:prSet/>
      <dgm:spPr/>
      <dgm:t>
        <a:bodyPr/>
        <a:lstStyle/>
        <a:p>
          <a:endParaRPr lang="ru-RU" sz="2400" b="0">
            <a:solidFill>
              <a:schemeClr val="bg1"/>
            </a:solidFill>
            <a:latin typeface="Century Gothic" pitchFamily="34" charset="0"/>
          </a:endParaRPr>
        </a:p>
      </dgm:t>
    </dgm:pt>
    <dgm:pt modelId="{12C55973-D8E1-44B3-9A79-CBE1BCB0D3A6}" type="sibTrans" cxnId="{C4C8748E-53EF-4814-9180-F36B2034C2FE}">
      <dgm:prSet/>
      <dgm:spPr/>
      <dgm:t>
        <a:bodyPr/>
        <a:lstStyle/>
        <a:p>
          <a:endParaRPr lang="ru-RU" sz="2400" b="0" dirty="0">
            <a:solidFill>
              <a:schemeClr val="bg1"/>
            </a:solidFill>
            <a:latin typeface="Century Gothic" pitchFamily="34" charset="0"/>
          </a:endParaRPr>
        </a:p>
      </dgm:t>
    </dgm:pt>
    <dgm:pt modelId="{7AE96947-EBDF-4187-A8FE-848C3D3FA16E}">
      <dgm:prSet phldrT="[Текст]" custT="1"/>
      <dgm:spPr>
        <a:solidFill>
          <a:schemeClr val="tx2">
            <a:lumMod val="20000"/>
            <a:lumOff val="80000"/>
          </a:schemeClr>
        </a:solidFill>
        <a:effectLst>
          <a:innerShdw blurRad="63500" dist="50800">
            <a:prstClr val="black">
              <a:alpha val="50000"/>
            </a:prstClr>
          </a:innerShdw>
        </a:effectLst>
      </dgm:spPr>
      <dgm:t>
        <a:bodyPr anchor="t"/>
        <a:lstStyle/>
        <a:p>
          <a:pPr>
            <a:spcAft>
              <a:spcPts val="0"/>
            </a:spcAft>
          </a:pPr>
          <a:r>
            <a:rPr lang="ru-RU" sz="1600" b="1" dirty="0">
              <a:solidFill>
                <a:srgbClr val="FF0000"/>
              </a:solidFill>
              <a:latin typeface="PT Astra Serif" pitchFamily="18" charset="-52"/>
              <a:ea typeface="PT Astra Serif" pitchFamily="18" charset="-52"/>
            </a:rPr>
            <a:t>Не позднее чем за две недели до начала соответствующего экзамена.</a:t>
          </a:r>
        </a:p>
        <a:p>
          <a:pPr>
            <a:spcAft>
              <a:spcPts val="0"/>
            </a:spcAft>
          </a:pPr>
          <a:r>
            <a:rPr lang="ru-RU" sz="1600" b="1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rPr>
            <a:t>Заявление в ГЭК Саратовской области.</a:t>
          </a:r>
        </a:p>
        <a:p>
          <a:pPr>
            <a:spcAft>
              <a:spcPts val="0"/>
            </a:spcAft>
          </a:pPr>
          <a:r>
            <a:rPr lang="ru-RU" sz="1600" b="1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rPr>
            <a:t>Документы, подтверждающие уважительность причин  изменения (дополнения) перечня учебных предметов и (или) формы ГИА и (или) сроков участия в экзаменах.</a:t>
          </a:r>
        </a:p>
      </dgm:t>
    </dgm:pt>
    <dgm:pt modelId="{F3303EFE-6CB9-4AD6-8BF7-1501A88CD6A2}" type="parTrans" cxnId="{2D0D8F76-7F28-4496-947D-DAF6EFE04A9C}">
      <dgm:prSet/>
      <dgm:spPr/>
      <dgm:t>
        <a:bodyPr/>
        <a:lstStyle/>
        <a:p>
          <a:endParaRPr lang="ru-RU" sz="2400" b="0">
            <a:solidFill>
              <a:schemeClr val="bg1"/>
            </a:solidFill>
            <a:latin typeface="Century Gothic" pitchFamily="34" charset="0"/>
          </a:endParaRPr>
        </a:p>
      </dgm:t>
    </dgm:pt>
    <dgm:pt modelId="{BF2D515A-6DB0-4F0E-A381-7CD35654D34F}" type="sibTrans" cxnId="{2D0D8F76-7F28-4496-947D-DAF6EFE04A9C}">
      <dgm:prSet/>
      <dgm:spPr/>
      <dgm:t>
        <a:bodyPr/>
        <a:lstStyle/>
        <a:p>
          <a:endParaRPr lang="ru-RU" sz="2400" b="0">
            <a:solidFill>
              <a:schemeClr val="bg1"/>
            </a:solidFill>
            <a:latin typeface="Century Gothic" pitchFamily="34" charset="0"/>
          </a:endParaRPr>
        </a:p>
      </dgm:t>
    </dgm:pt>
    <dgm:pt modelId="{95574681-1B60-412D-9D1B-69209E66CB35}" type="pres">
      <dgm:prSet presAssocID="{7256F3B8-BFFF-44F4-8FDF-8C340A085CB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3206EB-F467-41E5-9B7A-347FFECDCCE3}" type="pres">
      <dgm:prSet presAssocID="{EA5CA6A3-AA44-4B76-87D6-F6951C72F8FB}" presName="node" presStyleLbl="node1" presStyleIdx="0" presStyleCnt="2" custScaleX="114814" custScaleY="1214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8CF511-B570-4699-A8B9-0D18083B63A9}" type="pres">
      <dgm:prSet presAssocID="{12C55973-D8E1-44B3-9A79-CBE1BCB0D3A6}" presName="sibTrans" presStyleLbl="sibTrans2D1" presStyleIdx="0" presStyleCnt="1"/>
      <dgm:spPr/>
      <dgm:t>
        <a:bodyPr/>
        <a:lstStyle/>
        <a:p>
          <a:endParaRPr lang="ru-RU"/>
        </a:p>
      </dgm:t>
    </dgm:pt>
    <dgm:pt modelId="{FF7269DA-BFFE-48CA-99C8-D8F5119A5A58}" type="pres">
      <dgm:prSet presAssocID="{12C55973-D8E1-44B3-9A79-CBE1BCB0D3A6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52B57144-9B39-48A0-93F1-CA3874BD55E4}" type="pres">
      <dgm:prSet presAssocID="{7AE96947-EBDF-4187-A8FE-848C3D3FA16E}" presName="node" presStyleLbl="node1" presStyleIdx="1" presStyleCnt="2" custScaleX="113220" custScaleY="1214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4476AC-37F5-43ED-8C43-DEA18FFDC565}" type="presOf" srcId="{12C55973-D8E1-44B3-9A79-CBE1BCB0D3A6}" destId="{FF7269DA-BFFE-48CA-99C8-D8F5119A5A58}" srcOrd="1" destOrd="0" presId="urn:microsoft.com/office/officeart/2005/8/layout/process1"/>
    <dgm:cxn modelId="{68EA0181-D41D-4B99-9D30-1111F6A754E5}" type="presOf" srcId="{12C55973-D8E1-44B3-9A79-CBE1BCB0D3A6}" destId="{068CF511-B570-4699-A8B9-0D18083B63A9}" srcOrd="0" destOrd="0" presId="urn:microsoft.com/office/officeart/2005/8/layout/process1"/>
    <dgm:cxn modelId="{42CFCC51-59C1-4911-815C-A8C678247771}" type="presOf" srcId="{7256F3B8-BFFF-44F4-8FDF-8C340A085CB1}" destId="{95574681-1B60-412D-9D1B-69209E66CB35}" srcOrd="0" destOrd="0" presId="urn:microsoft.com/office/officeart/2005/8/layout/process1"/>
    <dgm:cxn modelId="{C4C8748E-53EF-4814-9180-F36B2034C2FE}" srcId="{7256F3B8-BFFF-44F4-8FDF-8C340A085CB1}" destId="{EA5CA6A3-AA44-4B76-87D6-F6951C72F8FB}" srcOrd="0" destOrd="0" parTransId="{4FE1F025-DAEB-43D6-8570-F5BC3A792C3C}" sibTransId="{12C55973-D8E1-44B3-9A79-CBE1BCB0D3A6}"/>
    <dgm:cxn modelId="{88796790-6DAA-4911-8F29-EFD4B2BBF90F}" type="presOf" srcId="{EA5CA6A3-AA44-4B76-87D6-F6951C72F8FB}" destId="{8B3206EB-F467-41E5-9B7A-347FFECDCCE3}" srcOrd="0" destOrd="0" presId="urn:microsoft.com/office/officeart/2005/8/layout/process1"/>
    <dgm:cxn modelId="{2D0D8F76-7F28-4496-947D-DAF6EFE04A9C}" srcId="{7256F3B8-BFFF-44F4-8FDF-8C340A085CB1}" destId="{7AE96947-EBDF-4187-A8FE-848C3D3FA16E}" srcOrd="1" destOrd="0" parTransId="{F3303EFE-6CB9-4AD6-8BF7-1501A88CD6A2}" sibTransId="{BF2D515A-6DB0-4F0E-A381-7CD35654D34F}"/>
    <dgm:cxn modelId="{6287362D-83DF-4D33-B3D3-1F16754404B9}" type="presOf" srcId="{7AE96947-EBDF-4187-A8FE-848C3D3FA16E}" destId="{52B57144-9B39-48A0-93F1-CA3874BD55E4}" srcOrd="0" destOrd="0" presId="urn:microsoft.com/office/officeart/2005/8/layout/process1"/>
    <dgm:cxn modelId="{770B13FE-223D-4ACA-B87D-1906B5EF93B3}" type="presParOf" srcId="{95574681-1B60-412D-9D1B-69209E66CB35}" destId="{8B3206EB-F467-41E5-9B7A-347FFECDCCE3}" srcOrd="0" destOrd="0" presId="urn:microsoft.com/office/officeart/2005/8/layout/process1"/>
    <dgm:cxn modelId="{B1E4D2F1-7896-4CE9-BD84-235C1414B7E5}" type="presParOf" srcId="{95574681-1B60-412D-9D1B-69209E66CB35}" destId="{068CF511-B570-4699-A8B9-0D18083B63A9}" srcOrd="1" destOrd="0" presId="urn:microsoft.com/office/officeart/2005/8/layout/process1"/>
    <dgm:cxn modelId="{3C15F5F3-AD8E-4CBC-8B15-69E72FF9A3D3}" type="presParOf" srcId="{068CF511-B570-4699-A8B9-0D18083B63A9}" destId="{FF7269DA-BFFE-48CA-99C8-D8F5119A5A58}" srcOrd="0" destOrd="0" presId="urn:microsoft.com/office/officeart/2005/8/layout/process1"/>
    <dgm:cxn modelId="{8A0EDE97-102F-4F21-8CB7-884894727FA5}" type="presParOf" srcId="{95574681-1B60-412D-9D1B-69209E66CB35}" destId="{52B57144-9B39-48A0-93F1-CA3874BD55E4}" srcOrd="2" destOrd="0" presId="urn:microsoft.com/office/officeart/2005/8/layout/process1"/>
  </dgm:cxnLst>
  <dgm:bg>
    <a:effectLst/>
  </dgm:bg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369FBDD-7769-4459-9C9C-0C953C9C333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4FD957-505C-481D-980F-8A0EDC5C9F13}">
      <dgm:prSet phldrT="[Текст]"/>
      <dgm:spPr/>
      <dgm:t>
        <a:bodyPr/>
        <a:lstStyle/>
        <a:p>
          <a:r>
            <a:rPr lang="ru-RU" b="1" dirty="0">
              <a:latin typeface="PT Astra Serif" pitchFamily="18" charset="-52"/>
              <a:ea typeface="PT Astra Serif" pitchFamily="18" charset="-52"/>
            </a:rPr>
            <a:t>Пункт 46</a:t>
          </a:r>
        </a:p>
      </dgm:t>
    </dgm:pt>
    <dgm:pt modelId="{C5921353-4B8E-46D2-873B-2574B9BA9B59}" type="parTrans" cxnId="{53540E15-18AE-4E37-A030-117D24F01B2D}">
      <dgm:prSet/>
      <dgm:spPr/>
      <dgm:t>
        <a:bodyPr/>
        <a:lstStyle/>
        <a:p>
          <a:endParaRPr lang="ru-RU"/>
        </a:p>
      </dgm:t>
    </dgm:pt>
    <dgm:pt modelId="{F2DFB7EF-914E-452C-8EB6-AC77899496B6}" type="sibTrans" cxnId="{53540E15-18AE-4E37-A030-117D24F01B2D}">
      <dgm:prSet/>
      <dgm:spPr/>
      <dgm:t>
        <a:bodyPr/>
        <a:lstStyle/>
        <a:p>
          <a:endParaRPr lang="ru-RU"/>
        </a:p>
      </dgm:t>
    </dgm:pt>
    <dgm:pt modelId="{94544617-CA93-4641-B643-4DB80CB10DCF}">
      <dgm:prSet phldrT="[Текст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r>
            <a:rPr lang="ru-RU" sz="1400" b="1" dirty="0">
              <a:latin typeface="PT Astra Serif"/>
            </a:rPr>
            <a:t>Информирование  о датах проведения итогового сочинения (изложения), порядке проведения, порядке проверки итогового сочинения (изложения), сроках и местах регистрации  для участия в итоговом сочинении (изложении) - </a:t>
          </a:r>
          <a:r>
            <a:rPr lang="ru-RU" sz="1400" b="1" dirty="0">
              <a:solidFill>
                <a:srgbClr val="FF0000"/>
              </a:solidFill>
              <a:latin typeface="PT Astra Serif"/>
            </a:rPr>
            <a:t>не позднее чем за месяц </a:t>
          </a:r>
          <a:r>
            <a:rPr lang="ru-RU" sz="1400" b="1" dirty="0">
              <a:latin typeface="PT Astra Serif"/>
            </a:rPr>
            <a:t>до основной даты проведения итогового сочинения (изложения)</a:t>
          </a:r>
        </a:p>
      </dgm:t>
    </dgm:pt>
    <dgm:pt modelId="{34905F34-6980-4446-8DB9-CC3E3AA6068B}" type="parTrans" cxnId="{1EF6BC1D-7B3D-4365-86E9-DEC2A82E54C2}">
      <dgm:prSet/>
      <dgm:spPr/>
      <dgm:t>
        <a:bodyPr/>
        <a:lstStyle/>
        <a:p>
          <a:endParaRPr lang="ru-RU"/>
        </a:p>
      </dgm:t>
    </dgm:pt>
    <dgm:pt modelId="{69E73769-2784-4BEB-A184-29A08DB95A30}" type="sibTrans" cxnId="{1EF6BC1D-7B3D-4365-86E9-DEC2A82E54C2}">
      <dgm:prSet/>
      <dgm:spPr/>
      <dgm:t>
        <a:bodyPr/>
        <a:lstStyle/>
        <a:p>
          <a:endParaRPr lang="ru-RU"/>
        </a:p>
      </dgm:t>
    </dgm:pt>
    <dgm:pt modelId="{9D30F537-279D-4B7B-9899-79A42BAD1C5D}">
      <dgm:prSet phldrT="[Текст]"/>
      <dgm:spPr/>
      <dgm:t>
        <a:bodyPr/>
        <a:lstStyle/>
        <a:p>
          <a:r>
            <a:rPr lang="ru-RU" b="1" dirty="0">
              <a:latin typeface="PT Astra Serif" pitchFamily="18" charset="-52"/>
              <a:ea typeface="PT Astra Serif" pitchFamily="18" charset="-52"/>
            </a:rPr>
            <a:t>Пункт 46</a:t>
          </a:r>
        </a:p>
      </dgm:t>
    </dgm:pt>
    <dgm:pt modelId="{0BE757EC-44C0-4A6E-961A-A0114F4CD079}" type="parTrans" cxnId="{F30918E8-617F-4BA2-8E98-0CD6875D8DC6}">
      <dgm:prSet/>
      <dgm:spPr/>
      <dgm:t>
        <a:bodyPr/>
        <a:lstStyle/>
        <a:p>
          <a:endParaRPr lang="ru-RU"/>
        </a:p>
      </dgm:t>
    </dgm:pt>
    <dgm:pt modelId="{3218E9DB-2632-4347-A903-750D4AA10AD5}" type="sibTrans" cxnId="{F30918E8-617F-4BA2-8E98-0CD6875D8DC6}">
      <dgm:prSet/>
      <dgm:spPr/>
      <dgm:t>
        <a:bodyPr/>
        <a:lstStyle/>
        <a:p>
          <a:endParaRPr lang="ru-RU"/>
        </a:p>
      </dgm:t>
    </dgm:pt>
    <dgm:pt modelId="{2BC0D201-34AE-4476-9E04-5C6C4F167E8D}">
      <dgm:prSet phldrT="[Текст]"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ru-RU" sz="1400" b="1" dirty="0">
              <a:latin typeface="PT Astra Serif"/>
            </a:rPr>
            <a:t>Информирование о сроках проведения экзаменов, сроках и местах подачи заявлений об участии в экзаменах и заявлений об участии в ЕГЭ, местах регистрации на сдачу ЕГЭ для участников ЕГЭ – </a:t>
          </a:r>
          <a:r>
            <a:rPr lang="ru-RU" sz="1400" b="1" dirty="0">
              <a:solidFill>
                <a:srgbClr val="FF0000"/>
              </a:solidFill>
              <a:latin typeface="PT Astra Serif"/>
            </a:rPr>
            <a:t>не позднее чем за месяц </a:t>
          </a:r>
          <a:r>
            <a:rPr lang="ru-RU" sz="1400" b="1" dirty="0">
              <a:latin typeface="PT Astra Serif"/>
            </a:rPr>
            <a:t>до завершения  срока подачи заявлений об участии в экзаменах, заявлений об участии в ЕГЭ</a:t>
          </a:r>
        </a:p>
      </dgm:t>
    </dgm:pt>
    <dgm:pt modelId="{9B50784D-07B9-48E5-8A09-A65A68E1D677}" type="parTrans" cxnId="{9B1F5C75-CB4E-4DE6-A6D9-268E1C04B261}">
      <dgm:prSet/>
      <dgm:spPr/>
      <dgm:t>
        <a:bodyPr/>
        <a:lstStyle/>
        <a:p>
          <a:endParaRPr lang="ru-RU"/>
        </a:p>
      </dgm:t>
    </dgm:pt>
    <dgm:pt modelId="{60032F57-2626-44E5-A398-32C2C3E70E69}" type="sibTrans" cxnId="{9B1F5C75-CB4E-4DE6-A6D9-268E1C04B261}">
      <dgm:prSet/>
      <dgm:spPr/>
      <dgm:t>
        <a:bodyPr/>
        <a:lstStyle/>
        <a:p>
          <a:endParaRPr lang="ru-RU"/>
        </a:p>
      </dgm:t>
    </dgm:pt>
    <dgm:pt modelId="{5830AC0C-2F22-48C5-833D-F57E073E1BE6}">
      <dgm:prSet phldrT="[Текст]"/>
      <dgm:spPr/>
      <dgm:t>
        <a:bodyPr/>
        <a:lstStyle/>
        <a:p>
          <a:r>
            <a:rPr lang="ru-RU" b="1" dirty="0">
              <a:latin typeface="PT Astra Serif" pitchFamily="18" charset="-52"/>
              <a:ea typeface="PT Astra Serif" pitchFamily="18" charset="-52"/>
            </a:rPr>
            <a:t>Пункт 46</a:t>
          </a:r>
        </a:p>
      </dgm:t>
    </dgm:pt>
    <dgm:pt modelId="{B6F2E31E-A073-4B06-A539-EC40F4379E65}" type="parTrans" cxnId="{BE6AE268-6F6C-4013-B964-9A8F126016DE}">
      <dgm:prSet/>
      <dgm:spPr/>
      <dgm:t>
        <a:bodyPr/>
        <a:lstStyle/>
        <a:p>
          <a:endParaRPr lang="ru-RU"/>
        </a:p>
      </dgm:t>
    </dgm:pt>
    <dgm:pt modelId="{319B6955-6682-478E-A6D1-24B74F35EF69}" type="sibTrans" cxnId="{BE6AE268-6F6C-4013-B964-9A8F126016DE}">
      <dgm:prSet/>
      <dgm:spPr/>
      <dgm:t>
        <a:bodyPr/>
        <a:lstStyle/>
        <a:p>
          <a:endParaRPr lang="ru-RU"/>
        </a:p>
      </dgm:t>
    </dgm:pt>
    <dgm:pt modelId="{2F1EB802-5D70-40BF-8272-1628815332D0}">
      <dgm:prSet phldrT="[Текст]"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ru-RU" sz="1400" b="1" dirty="0">
              <a:latin typeface="PT Astra Serif"/>
            </a:rPr>
            <a:t>Информирование о сроках, местах, порядке подачи и рассмотрения апелляций – </a:t>
          </a:r>
          <a:r>
            <a:rPr lang="ru-RU" sz="1400" b="1" dirty="0">
              <a:solidFill>
                <a:srgbClr val="FF0000"/>
              </a:solidFill>
              <a:latin typeface="PT Astra Serif"/>
            </a:rPr>
            <a:t>не позднее чем за месяц</a:t>
          </a:r>
          <a:r>
            <a:rPr lang="ru-RU" sz="1400" b="1" dirty="0">
              <a:latin typeface="PT Astra Serif"/>
            </a:rPr>
            <a:t> до начала проведения экзаменов</a:t>
          </a:r>
        </a:p>
      </dgm:t>
    </dgm:pt>
    <dgm:pt modelId="{F089EB9C-53FA-46C9-A090-EE7560CE9D90}" type="parTrans" cxnId="{FF1B004D-3B0A-4364-95D6-11BCFB207176}">
      <dgm:prSet/>
      <dgm:spPr/>
      <dgm:t>
        <a:bodyPr/>
        <a:lstStyle/>
        <a:p>
          <a:endParaRPr lang="ru-RU"/>
        </a:p>
      </dgm:t>
    </dgm:pt>
    <dgm:pt modelId="{8EA9B14C-97AE-4CDD-B1DC-084423063695}" type="sibTrans" cxnId="{FF1B004D-3B0A-4364-95D6-11BCFB207176}">
      <dgm:prSet/>
      <dgm:spPr/>
      <dgm:t>
        <a:bodyPr/>
        <a:lstStyle/>
        <a:p>
          <a:endParaRPr lang="ru-RU"/>
        </a:p>
      </dgm:t>
    </dgm:pt>
    <dgm:pt modelId="{747022A4-865D-4890-B697-6D6A52AE83C5}">
      <dgm:prSet phldrT="[Текст]"/>
      <dgm:spPr/>
      <dgm:t>
        <a:bodyPr/>
        <a:lstStyle/>
        <a:p>
          <a:endParaRPr lang="ru-RU" sz="1200" dirty="0"/>
        </a:p>
      </dgm:t>
    </dgm:pt>
    <dgm:pt modelId="{278B3310-ED17-4D24-B717-C56CA7E74D5E}" type="parTrans" cxnId="{3147D257-F03F-49F7-BBB3-7D6B26198C79}">
      <dgm:prSet/>
      <dgm:spPr/>
      <dgm:t>
        <a:bodyPr/>
        <a:lstStyle/>
        <a:p>
          <a:endParaRPr lang="ru-RU"/>
        </a:p>
      </dgm:t>
    </dgm:pt>
    <dgm:pt modelId="{5A44C58E-4A90-4B06-82A0-C70F75AFED33}" type="sibTrans" cxnId="{3147D257-F03F-49F7-BBB3-7D6B26198C79}">
      <dgm:prSet/>
      <dgm:spPr/>
      <dgm:t>
        <a:bodyPr/>
        <a:lstStyle/>
        <a:p>
          <a:endParaRPr lang="ru-RU"/>
        </a:p>
      </dgm:t>
    </dgm:pt>
    <dgm:pt modelId="{E32AE6B5-6772-4EF7-BAAE-3972EA1902C2}">
      <dgm:prSet phldrT="[Текст]"/>
      <dgm:spPr/>
      <dgm:t>
        <a:bodyPr/>
        <a:lstStyle/>
        <a:p>
          <a:r>
            <a:rPr lang="ru-RU" b="1" dirty="0">
              <a:latin typeface="PT Astra Serif" pitchFamily="18" charset="-52"/>
              <a:ea typeface="PT Astra Serif" pitchFamily="18" charset="-52"/>
            </a:rPr>
            <a:t>Пункт 46</a:t>
          </a:r>
        </a:p>
      </dgm:t>
    </dgm:pt>
    <dgm:pt modelId="{67FB4395-FD57-4362-90AC-79271D0194C9}" type="parTrans" cxnId="{624097B3-483A-4153-A891-121F4930268B}">
      <dgm:prSet/>
      <dgm:spPr/>
      <dgm:t>
        <a:bodyPr/>
        <a:lstStyle/>
        <a:p>
          <a:endParaRPr lang="ru-RU"/>
        </a:p>
      </dgm:t>
    </dgm:pt>
    <dgm:pt modelId="{D6F050A7-2468-4497-B2AC-236593B3FAC6}" type="sibTrans" cxnId="{624097B3-483A-4153-A891-121F4930268B}">
      <dgm:prSet/>
      <dgm:spPr/>
      <dgm:t>
        <a:bodyPr/>
        <a:lstStyle/>
        <a:p>
          <a:endParaRPr lang="ru-RU"/>
        </a:p>
      </dgm:t>
    </dgm:pt>
    <dgm:pt modelId="{E6101884-5E33-4929-87DD-4B82F4749350}">
      <dgm:prSet custT="1"/>
      <dgm:spPr/>
      <dgm:t>
        <a:bodyPr/>
        <a:lstStyle/>
        <a:p>
          <a:pPr>
            <a:buFont typeface="Wingdings" panose="05000000000000000000" pitchFamily="2" charset="2"/>
            <a:buNone/>
          </a:pPr>
          <a:r>
            <a:rPr lang="ru-RU" sz="1400" b="1" dirty="0">
              <a:latin typeface="PT Astra Serif"/>
            </a:rPr>
            <a:t>Информирование о сроках, местах и порядке информирования о результатах итогового сочинения (изложения), экзаменов  - </a:t>
          </a:r>
          <a:r>
            <a:rPr lang="ru-RU" sz="1400" b="1" dirty="0">
              <a:solidFill>
                <a:srgbClr val="FF0000"/>
              </a:solidFill>
              <a:latin typeface="PT Astra Serif"/>
            </a:rPr>
            <a:t>не позднее чем за месяц </a:t>
          </a:r>
          <a:r>
            <a:rPr lang="ru-RU" sz="1400" b="1" dirty="0">
              <a:latin typeface="PT Astra Serif"/>
            </a:rPr>
            <a:t>до основной даты  проведения итогового сочинения (изложения), начала проведения экзаменов</a:t>
          </a:r>
        </a:p>
      </dgm:t>
    </dgm:pt>
    <dgm:pt modelId="{90A14030-B889-4400-9828-65F3D59BF9E6}" type="parTrans" cxnId="{944AB2BC-0724-42B6-AFCB-F95E9881FF93}">
      <dgm:prSet/>
      <dgm:spPr/>
      <dgm:t>
        <a:bodyPr/>
        <a:lstStyle/>
        <a:p>
          <a:endParaRPr lang="ru-RU"/>
        </a:p>
      </dgm:t>
    </dgm:pt>
    <dgm:pt modelId="{F84F6241-63D0-441B-8A0A-B20E0A99BBF0}" type="sibTrans" cxnId="{944AB2BC-0724-42B6-AFCB-F95E9881FF93}">
      <dgm:prSet/>
      <dgm:spPr/>
      <dgm:t>
        <a:bodyPr/>
        <a:lstStyle/>
        <a:p>
          <a:endParaRPr lang="ru-RU"/>
        </a:p>
      </dgm:t>
    </dgm:pt>
    <dgm:pt modelId="{ED754D01-6B05-4F8C-A78C-E57B4E714262}" type="pres">
      <dgm:prSet presAssocID="{B369FBDD-7769-4459-9C9C-0C953C9C333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642AED-21C6-4DC9-ABCD-F053EC0D8ED9}" type="pres">
      <dgm:prSet presAssocID="{424FD957-505C-481D-980F-8A0EDC5C9F13}" presName="composite" presStyleCnt="0"/>
      <dgm:spPr/>
    </dgm:pt>
    <dgm:pt modelId="{32FE4EDC-169B-41EA-8631-DF128C37F965}" type="pres">
      <dgm:prSet presAssocID="{424FD957-505C-481D-980F-8A0EDC5C9F13}" presName="parentText" presStyleLbl="alignNode1" presStyleIdx="0" presStyleCnt="4" custLinFactNeighborX="2157" custLinFactNeighborY="-814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24C7FA-1CF4-472F-AA81-EB9F1A9B0D48}" type="pres">
      <dgm:prSet presAssocID="{424FD957-505C-481D-980F-8A0EDC5C9F13}" presName="descendantText" presStyleLbl="alignAcc1" presStyleIdx="0" presStyleCnt="4" custScaleY="174516" custLinFactNeighborX="47" custLinFactNeighborY="87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3400A7-BD13-45AB-9FF8-D315064360B0}" type="pres">
      <dgm:prSet presAssocID="{F2DFB7EF-914E-452C-8EB6-AC77899496B6}" presName="sp" presStyleCnt="0"/>
      <dgm:spPr/>
    </dgm:pt>
    <dgm:pt modelId="{3CE878E2-4469-4462-AF90-28616912FB51}" type="pres">
      <dgm:prSet presAssocID="{9D30F537-279D-4B7B-9899-79A42BAD1C5D}" presName="composite" presStyleCnt="0"/>
      <dgm:spPr/>
    </dgm:pt>
    <dgm:pt modelId="{384C6900-869F-4DAD-B2AA-D343FC1690C3}" type="pres">
      <dgm:prSet presAssocID="{9D30F537-279D-4B7B-9899-79A42BAD1C5D}" presName="parentText" presStyleLbl="alignNode1" presStyleIdx="1" presStyleCnt="4" custLinFactNeighborX="0" custLinFactNeighborY="-140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90C53F-5E41-41EC-BEF3-34BD2E92700F}" type="pres">
      <dgm:prSet presAssocID="{9D30F537-279D-4B7B-9899-79A42BAD1C5D}" presName="descendantText" presStyleLbl="alignAcc1" presStyleIdx="1" presStyleCnt="4" custScaleY="194759" custLinFactNeighborX="27" custLinFactNeighborY="217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8441D-65E1-46E1-9F47-821C31FF754C}" type="pres">
      <dgm:prSet presAssocID="{3218E9DB-2632-4347-A903-750D4AA10AD5}" presName="sp" presStyleCnt="0"/>
      <dgm:spPr/>
    </dgm:pt>
    <dgm:pt modelId="{8D713B36-77AF-45CC-A78C-711F03E4B57A}" type="pres">
      <dgm:prSet presAssocID="{5830AC0C-2F22-48C5-833D-F57E073E1BE6}" presName="composite" presStyleCnt="0"/>
      <dgm:spPr/>
    </dgm:pt>
    <dgm:pt modelId="{5D0EBA3E-F68F-4AE0-ACDB-AF6C4C3AD834}" type="pres">
      <dgm:prSet presAssocID="{5830AC0C-2F22-48C5-833D-F57E073E1BE6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39BCEB-7A1A-4659-B6E3-2871D3957329}" type="pres">
      <dgm:prSet presAssocID="{5830AC0C-2F22-48C5-833D-F57E073E1BE6}" presName="descendantText" presStyleLbl="alignAcc1" presStyleIdx="2" presStyleCnt="4" custLinFactNeighborX="27" custLinFactNeighborY="56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CE86C6-8D48-4DDA-832B-46234370C334}" type="pres">
      <dgm:prSet presAssocID="{319B6955-6682-478E-A6D1-24B74F35EF69}" presName="sp" presStyleCnt="0"/>
      <dgm:spPr/>
    </dgm:pt>
    <dgm:pt modelId="{B42DA94F-8EEC-480C-B295-9C48A1254F43}" type="pres">
      <dgm:prSet presAssocID="{E32AE6B5-6772-4EF7-BAAE-3972EA1902C2}" presName="composite" presStyleCnt="0"/>
      <dgm:spPr/>
    </dgm:pt>
    <dgm:pt modelId="{556C7EEE-252F-4E0E-8395-2E4848C50408}" type="pres">
      <dgm:prSet presAssocID="{E32AE6B5-6772-4EF7-BAAE-3972EA1902C2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293A99-3316-4730-993D-2EC1CE9AFF27}" type="pres">
      <dgm:prSet presAssocID="{E32AE6B5-6772-4EF7-BAAE-3972EA1902C2}" presName="descendantText" presStyleLbl="alignAcc1" presStyleIdx="3" presStyleCnt="4" custScaleX="99793" custScaleY="125977" custLinFactNeighborX="27" custLinFactNeighborY="383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540E15-18AE-4E37-A030-117D24F01B2D}" srcId="{B369FBDD-7769-4459-9C9C-0C953C9C333F}" destId="{424FD957-505C-481D-980F-8A0EDC5C9F13}" srcOrd="0" destOrd="0" parTransId="{C5921353-4B8E-46D2-873B-2574B9BA9B59}" sibTransId="{F2DFB7EF-914E-452C-8EB6-AC77899496B6}"/>
    <dgm:cxn modelId="{2F430B49-ECBB-4415-96E5-80A1B69A40B6}" type="presOf" srcId="{B369FBDD-7769-4459-9C9C-0C953C9C333F}" destId="{ED754D01-6B05-4F8C-A78C-E57B4E714262}" srcOrd="0" destOrd="0" presId="urn:microsoft.com/office/officeart/2005/8/layout/chevron2"/>
    <dgm:cxn modelId="{447BA8C1-6E26-4D83-9965-5544F9425EEE}" type="presOf" srcId="{424FD957-505C-481D-980F-8A0EDC5C9F13}" destId="{32FE4EDC-169B-41EA-8631-DF128C37F965}" srcOrd="0" destOrd="0" presId="urn:microsoft.com/office/officeart/2005/8/layout/chevron2"/>
    <dgm:cxn modelId="{944AB2BC-0724-42B6-AFCB-F95E9881FF93}" srcId="{E32AE6B5-6772-4EF7-BAAE-3972EA1902C2}" destId="{E6101884-5E33-4929-87DD-4B82F4749350}" srcOrd="0" destOrd="0" parTransId="{90A14030-B889-4400-9828-65F3D59BF9E6}" sibTransId="{F84F6241-63D0-441B-8A0A-B20E0A99BBF0}"/>
    <dgm:cxn modelId="{FF1B004D-3B0A-4364-95D6-11BCFB207176}" srcId="{5830AC0C-2F22-48C5-833D-F57E073E1BE6}" destId="{2F1EB802-5D70-40BF-8272-1628815332D0}" srcOrd="0" destOrd="0" parTransId="{F089EB9C-53FA-46C9-A090-EE7560CE9D90}" sibTransId="{8EA9B14C-97AE-4CDD-B1DC-084423063695}"/>
    <dgm:cxn modelId="{1EF6BC1D-7B3D-4365-86E9-DEC2A82E54C2}" srcId="{424FD957-505C-481D-980F-8A0EDC5C9F13}" destId="{94544617-CA93-4641-B643-4DB80CB10DCF}" srcOrd="0" destOrd="0" parTransId="{34905F34-6980-4446-8DB9-CC3E3AA6068B}" sibTransId="{69E73769-2784-4BEB-A184-29A08DB95A30}"/>
    <dgm:cxn modelId="{F30918E8-617F-4BA2-8E98-0CD6875D8DC6}" srcId="{B369FBDD-7769-4459-9C9C-0C953C9C333F}" destId="{9D30F537-279D-4B7B-9899-79A42BAD1C5D}" srcOrd="1" destOrd="0" parTransId="{0BE757EC-44C0-4A6E-961A-A0114F4CD079}" sibTransId="{3218E9DB-2632-4347-A903-750D4AA10AD5}"/>
    <dgm:cxn modelId="{BE6AE268-6F6C-4013-B964-9A8F126016DE}" srcId="{B369FBDD-7769-4459-9C9C-0C953C9C333F}" destId="{5830AC0C-2F22-48C5-833D-F57E073E1BE6}" srcOrd="2" destOrd="0" parTransId="{B6F2E31E-A073-4B06-A539-EC40F4379E65}" sibTransId="{319B6955-6682-478E-A6D1-24B74F35EF69}"/>
    <dgm:cxn modelId="{2DDBF0D3-A642-46FA-BA5E-511A0D9BF3D7}" type="presOf" srcId="{94544617-CA93-4641-B643-4DB80CB10DCF}" destId="{AE24C7FA-1CF4-472F-AA81-EB9F1A9B0D48}" srcOrd="0" destOrd="0" presId="urn:microsoft.com/office/officeart/2005/8/layout/chevron2"/>
    <dgm:cxn modelId="{9B1F5C75-CB4E-4DE6-A6D9-268E1C04B261}" srcId="{9D30F537-279D-4B7B-9899-79A42BAD1C5D}" destId="{2BC0D201-34AE-4476-9E04-5C6C4F167E8D}" srcOrd="0" destOrd="0" parTransId="{9B50784D-07B9-48E5-8A09-A65A68E1D677}" sibTransId="{60032F57-2626-44E5-A398-32C2C3E70E69}"/>
    <dgm:cxn modelId="{3357E472-58C4-4ED1-8C49-C8132474C2F5}" type="presOf" srcId="{747022A4-865D-4890-B697-6D6A52AE83C5}" destId="{9B39BCEB-7A1A-4659-B6E3-2871D3957329}" srcOrd="0" destOrd="1" presId="urn:microsoft.com/office/officeart/2005/8/layout/chevron2"/>
    <dgm:cxn modelId="{DE02D367-D23A-4CBF-8A94-014CDE5EF2BB}" type="presOf" srcId="{E6101884-5E33-4929-87DD-4B82F4749350}" destId="{01293A99-3316-4730-993D-2EC1CE9AFF27}" srcOrd="0" destOrd="0" presId="urn:microsoft.com/office/officeart/2005/8/layout/chevron2"/>
    <dgm:cxn modelId="{624097B3-483A-4153-A891-121F4930268B}" srcId="{B369FBDD-7769-4459-9C9C-0C953C9C333F}" destId="{E32AE6B5-6772-4EF7-BAAE-3972EA1902C2}" srcOrd="3" destOrd="0" parTransId="{67FB4395-FD57-4362-90AC-79271D0194C9}" sibTransId="{D6F050A7-2468-4497-B2AC-236593B3FAC6}"/>
    <dgm:cxn modelId="{AD8390E0-C077-4929-8FDB-B0EED41C64F9}" type="presOf" srcId="{2F1EB802-5D70-40BF-8272-1628815332D0}" destId="{9B39BCEB-7A1A-4659-B6E3-2871D3957329}" srcOrd="0" destOrd="0" presId="urn:microsoft.com/office/officeart/2005/8/layout/chevron2"/>
    <dgm:cxn modelId="{3147D257-F03F-49F7-BBB3-7D6B26198C79}" srcId="{5830AC0C-2F22-48C5-833D-F57E073E1BE6}" destId="{747022A4-865D-4890-B697-6D6A52AE83C5}" srcOrd="1" destOrd="0" parTransId="{278B3310-ED17-4D24-B717-C56CA7E74D5E}" sibTransId="{5A44C58E-4A90-4B06-82A0-C70F75AFED33}"/>
    <dgm:cxn modelId="{AD55B693-A8CB-4B3D-8231-70AAA9323847}" type="presOf" srcId="{5830AC0C-2F22-48C5-833D-F57E073E1BE6}" destId="{5D0EBA3E-F68F-4AE0-ACDB-AF6C4C3AD834}" srcOrd="0" destOrd="0" presId="urn:microsoft.com/office/officeart/2005/8/layout/chevron2"/>
    <dgm:cxn modelId="{25C88CB7-9473-4E93-88D9-59E713525387}" type="presOf" srcId="{2BC0D201-34AE-4476-9E04-5C6C4F167E8D}" destId="{3F90C53F-5E41-41EC-BEF3-34BD2E92700F}" srcOrd="0" destOrd="0" presId="urn:microsoft.com/office/officeart/2005/8/layout/chevron2"/>
    <dgm:cxn modelId="{320A35F9-E438-4EEA-AAD4-59FD83F35365}" type="presOf" srcId="{9D30F537-279D-4B7B-9899-79A42BAD1C5D}" destId="{384C6900-869F-4DAD-B2AA-D343FC1690C3}" srcOrd="0" destOrd="0" presId="urn:microsoft.com/office/officeart/2005/8/layout/chevron2"/>
    <dgm:cxn modelId="{585FCAE6-A6C6-4820-A2DD-0135C4F0FAF7}" type="presOf" srcId="{E32AE6B5-6772-4EF7-BAAE-3972EA1902C2}" destId="{556C7EEE-252F-4E0E-8395-2E4848C50408}" srcOrd="0" destOrd="0" presId="urn:microsoft.com/office/officeart/2005/8/layout/chevron2"/>
    <dgm:cxn modelId="{E3DF3034-4CD7-4D33-BE60-A2F25FE4CDF1}" type="presParOf" srcId="{ED754D01-6B05-4F8C-A78C-E57B4E714262}" destId="{1E642AED-21C6-4DC9-ABCD-F053EC0D8ED9}" srcOrd="0" destOrd="0" presId="urn:microsoft.com/office/officeart/2005/8/layout/chevron2"/>
    <dgm:cxn modelId="{F05C8281-473B-44E8-9B5D-3473D6B5DEF1}" type="presParOf" srcId="{1E642AED-21C6-4DC9-ABCD-F053EC0D8ED9}" destId="{32FE4EDC-169B-41EA-8631-DF128C37F965}" srcOrd="0" destOrd="0" presId="urn:microsoft.com/office/officeart/2005/8/layout/chevron2"/>
    <dgm:cxn modelId="{8D5A7725-BDE7-44A7-BD5A-02C716587C43}" type="presParOf" srcId="{1E642AED-21C6-4DC9-ABCD-F053EC0D8ED9}" destId="{AE24C7FA-1CF4-472F-AA81-EB9F1A9B0D48}" srcOrd="1" destOrd="0" presId="urn:microsoft.com/office/officeart/2005/8/layout/chevron2"/>
    <dgm:cxn modelId="{971CE77E-3DB9-4266-9DE3-BCF01D172052}" type="presParOf" srcId="{ED754D01-6B05-4F8C-A78C-E57B4E714262}" destId="{653400A7-BD13-45AB-9FF8-D315064360B0}" srcOrd="1" destOrd="0" presId="urn:microsoft.com/office/officeart/2005/8/layout/chevron2"/>
    <dgm:cxn modelId="{6290CC45-2560-4CDD-9D0F-9287044F746F}" type="presParOf" srcId="{ED754D01-6B05-4F8C-A78C-E57B4E714262}" destId="{3CE878E2-4469-4462-AF90-28616912FB51}" srcOrd="2" destOrd="0" presId="urn:microsoft.com/office/officeart/2005/8/layout/chevron2"/>
    <dgm:cxn modelId="{296EBFC8-3306-4B71-963B-A079896DF4F3}" type="presParOf" srcId="{3CE878E2-4469-4462-AF90-28616912FB51}" destId="{384C6900-869F-4DAD-B2AA-D343FC1690C3}" srcOrd="0" destOrd="0" presId="urn:microsoft.com/office/officeart/2005/8/layout/chevron2"/>
    <dgm:cxn modelId="{364766DC-83D7-4AE5-B5D9-446F4703F19A}" type="presParOf" srcId="{3CE878E2-4469-4462-AF90-28616912FB51}" destId="{3F90C53F-5E41-41EC-BEF3-34BD2E92700F}" srcOrd="1" destOrd="0" presId="urn:microsoft.com/office/officeart/2005/8/layout/chevron2"/>
    <dgm:cxn modelId="{601DBC74-C242-49F6-A003-6956519ED95D}" type="presParOf" srcId="{ED754D01-6B05-4F8C-A78C-E57B4E714262}" destId="{BBA8441D-65E1-46E1-9F47-821C31FF754C}" srcOrd="3" destOrd="0" presId="urn:microsoft.com/office/officeart/2005/8/layout/chevron2"/>
    <dgm:cxn modelId="{ABA4221F-FCDD-41FB-B5CA-D783B4E3DF23}" type="presParOf" srcId="{ED754D01-6B05-4F8C-A78C-E57B4E714262}" destId="{8D713B36-77AF-45CC-A78C-711F03E4B57A}" srcOrd="4" destOrd="0" presId="urn:microsoft.com/office/officeart/2005/8/layout/chevron2"/>
    <dgm:cxn modelId="{78FBC65B-0B3B-4609-979A-FADF905C5482}" type="presParOf" srcId="{8D713B36-77AF-45CC-A78C-711F03E4B57A}" destId="{5D0EBA3E-F68F-4AE0-ACDB-AF6C4C3AD834}" srcOrd="0" destOrd="0" presId="urn:microsoft.com/office/officeart/2005/8/layout/chevron2"/>
    <dgm:cxn modelId="{8180CD0D-7D1D-46BE-BD15-B180702A1937}" type="presParOf" srcId="{8D713B36-77AF-45CC-A78C-711F03E4B57A}" destId="{9B39BCEB-7A1A-4659-B6E3-2871D3957329}" srcOrd="1" destOrd="0" presId="urn:microsoft.com/office/officeart/2005/8/layout/chevron2"/>
    <dgm:cxn modelId="{37E1A549-8F69-4933-B66A-A36997DBE4B0}" type="presParOf" srcId="{ED754D01-6B05-4F8C-A78C-E57B4E714262}" destId="{7ECE86C6-8D48-4DDA-832B-46234370C334}" srcOrd="5" destOrd="0" presId="urn:microsoft.com/office/officeart/2005/8/layout/chevron2"/>
    <dgm:cxn modelId="{9C179712-1E78-44EF-85A4-DB1A71525C73}" type="presParOf" srcId="{ED754D01-6B05-4F8C-A78C-E57B4E714262}" destId="{B42DA94F-8EEC-480C-B295-9C48A1254F43}" srcOrd="6" destOrd="0" presId="urn:microsoft.com/office/officeart/2005/8/layout/chevron2"/>
    <dgm:cxn modelId="{C9D8E77C-9D82-48E3-A8D0-C9EDFD93CA0B}" type="presParOf" srcId="{B42DA94F-8EEC-480C-B295-9C48A1254F43}" destId="{556C7EEE-252F-4E0E-8395-2E4848C50408}" srcOrd="0" destOrd="0" presId="urn:microsoft.com/office/officeart/2005/8/layout/chevron2"/>
    <dgm:cxn modelId="{3FB14C44-E080-40B9-8BD4-9EAB0FF4EEEA}" type="presParOf" srcId="{B42DA94F-8EEC-480C-B295-9C48A1254F43}" destId="{01293A99-3316-4730-993D-2EC1CE9AFF2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691F3D5-0351-4A77-B6EB-9606BEE45AD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B6785D-58F2-409E-B9C0-BA2C16A30BD6}">
      <dgm:prSet phldrT="[Текст]" custT="1"/>
      <dgm:spPr/>
      <dgm:t>
        <a:bodyPr/>
        <a:lstStyle/>
        <a:p>
          <a:endParaRPr lang="ru-RU" sz="1400" b="1" dirty="0" smtClean="0">
            <a:latin typeface="PT Astra Serif"/>
          </a:endParaRPr>
        </a:p>
        <a:p>
          <a:r>
            <a:rPr lang="ru-RU" sz="1400" b="1" dirty="0" smtClean="0">
              <a:latin typeface="PT Astra Serif"/>
            </a:rPr>
            <a:t>Пункт </a:t>
          </a:r>
          <a:r>
            <a:rPr lang="ru-RU" sz="1400" b="1" dirty="0">
              <a:latin typeface="PT Astra Serif"/>
            </a:rPr>
            <a:t>48</a:t>
          </a:r>
        </a:p>
      </dgm:t>
    </dgm:pt>
    <dgm:pt modelId="{09EAFF2C-09C4-4B46-8DE4-1CF9FCD87490}" type="parTrans" cxnId="{308D08A7-082F-4B72-BFCE-66D0E82B2988}">
      <dgm:prSet/>
      <dgm:spPr/>
      <dgm:t>
        <a:bodyPr/>
        <a:lstStyle/>
        <a:p>
          <a:endParaRPr lang="ru-RU"/>
        </a:p>
      </dgm:t>
    </dgm:pt>
    <dgm:pt modelId="{4E1A908B-3B4E-4D24-8AE3-FF8E430F2F9E}" type="sibTrans" cxnId="{308D08A7-082F-4B72-BFCE-66D0E82B2988}">
      <dgm:prSet/>
      <dgm:spPr/>
      <dgm:t>
        <a:bodyPr/>
        <a:lstStyle/>
        <a:p>
          <a:endParaRPr lang="ru-RU"/>
        </a:p>
      </dgm:t>
    </dgm:pt>
    <dgm:pt modelId="{F6FA8F8A-EC02-4B8C-AEC3-4635D1C3F0BF}">
      <dgm:prSet phldrT="[Текст]"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ru-RU" sz="1400" b="1" dirty="0">
              <a:latin typeface="PT Astra Serif"/>
            </a:rPr>
            <a:t>В случае угрозы  возникновения чрезвычайных ситуаций ОИВ по согласованию с ГЭК принимают решение о переносе сдачи экзаменов</a:t>
          </a:r>
          <a:br>
            <a:rPr lang="ru-RU" sz="1400" b="1" dirty="0">
              <a:latin typeface="PT Astra Serif"/>
            </a:rPr>
          </a:br>
          <a:r>
            <a:rPr lang="ru-RU" sz="1400" b="1" dirty="0">
              <a:latin typeface="PT Astra Serif"/>
            </a:rPr>
            <a:t> </a:t>
          </a:r>
          <a:r>
            <a:rPr lang="ru-RU" sz="1400" b="1" dirty="0">
              <a:solidFill>
                <a:srgbClr val="FF0000"/>
              </a:solidFill>
              <a:latin typeface="PT Astra Serif"/>
            </a:rPr>
            <a:t>на другой день, </a:t>
          </a:r>
          <a:r>
            <a:rPr lang="ru-RU" sz="1400" b="1" dirty="0">
              <a:latin typeface="PT Astra Serif"/>
            </a:rPr>
            <a:t>предусмотренный едиными расписаниями ЕГЭ,ГВЭ </a:t>
          </a:r>
        </a:p>
      </dgm:t>
    </dgm:pt>
    <dgm:pt modelId="{6425857A-5FE1-4D00-BBE7-70D1808CC733}" type="parTrans" cxnId="{1402D60D-E1A7-486B-9B16-9AA383766CD0}">
      <dgm:prSet/>
      <dgm:spPr/>
      <dgm:t>
        <a:bodyPr/>
        <a:lstStyle/>
        <a:p>
          <a:endParaRPr lang="ru-RU"/>
        </a:p>
      </dgm:t>
    </dgm:pt>
    <dgm:pt modelId="{34CE0EBD-4A15-4083-B84F-6A386CBE3FF2}" type="sibTrans" cxnId="{1402D60D-E1A7-486B-9B16-9AA383766CD0}">
      <dgm:prSet/>
      <dgm:spPr/>
      <dgm:t>
        <a:bodyPr/>
        <a:lstStyle/>
        <a:p>
          <a:endParaRPr lang="ru-RU"/>
        </a:p>
      </dgm:t>
    </dgm:pt>
    <dgm:pt modelId="{E77EFF84-E089-4BF1-A7B5-BADC011977C2}">
      <dgm:prSet phldrT="[Текст]" custT="1"/>
      <dgm:spPr/>
      <dgm:t>
        <a:bodyPr/>
        <a:lstStyle/>
        <a:p>
          <a:endParaRPr lang="ru-RU" sz="1600" b="1" dirty="0" smtClean="0">
            <a:latin typeface="PT Astra Serif" pitchFamily="18" charset="-52"/>
            <a:ea typeface="PT Astra Serif" pitchFamily="18" charset="-52"/>
          </a:endParaRPr>
        </a:p>
        <a:p>
          <a:r>
            <a:rPr lang="ru-RU" sz="1400" b="1" dirty="0" smtClean="0">
              <a:latin typeface="PT Astra Serif" pitchFamily="18" charset="-52"/>
              <a:ea typeface="PT Astra Serif" pitchFamily="18" charset="-52"/>
            </a:rPr>
            <a:t>Пункт </a:t>
          </a:r>
          <a:r>
            <a:rPr lang="ru-RU" sz="1400" b="1" dirty="0">
              <a:latin typeface="PT Astra Serif" pitchFamily="18" charset="-52"/>
              <a:ea typeface="PT Astra Serif" pitchFamily="18" charset="-52"/>
            </a:rPr>
            <a:t>68</a:t>
          </a:r>
        </a:p>
      </dgm:t>
    </dgm:pt>
    <dgm:pt modelId="{7FBCF49B-19C4-4DCB-820C-A1950DF4011A}" type="parTrans" cxnId="{F9C9B888-81AE-4459-BD9F-7FD90DEC45B4}">
      <dgm:prSet/>
      <dgm:spPr/>
      <dgm:t>
        <a:bodyPr/>
        <a:lstStyle/>
        <a:p>
          <a:endParaRPr lang="ru-RU"/>
        </a:p>
      </dgm:t>
    </dgm:pt>
    <dgm:pt modelId="{C2A60D83-BDE4-4ED8-8287-5D6EC9C52A5C}" type="sibTrans" cxnId="{F9C9B888-81AE-4459-BD9F-7FD90DEC45B4}">
      <dgm:prSet/>
      <dgm:spPr/>
      <dgm:t>
        <a:bodyPr/>
        <a:lstStyle/>
        <a:p>
          <a:endParaRPr lang="ru-RU"/>
        </a:p>
      </dgm:t>
    </dgm:pt>
    <dgm:pt modelId="{4884EF2B-EE7B-41E3-9A41-053CCD52AFB1}">
      <dgm:prSet phldrT="[Текст]" custT="1"/>
      <dgm:spPr/>
      <dgm:t>
        <a:bodyPr anchor="t"/>
        <a:lstStyle/>
        <a:p>
          <a:pPr>
            <a:buFont typeface="Wingdings" panose="05000000000000000000" pitchFamily="2" charset="2"/>
            <a:buChar char="Ø"/>
          </a:pPr>
          <a:r>
            <a:rPr lang="ru-RU" sz="1400" b="1" dirty="0">
              <a:latin typeface="PT Astra Serif"/>
            </a:rPr>
            <a:t>Положения, определяющие порядок действий в случаях опоздания участников, перенесены из методических рекомендаций в Порядок проведения ГИА-11</a:t>
          </a:r>
        </a:p>
      </dgm:t>
    </dgm:pt>
    <dgm:pt modelId="{AE968795-66A9-408B-B9EA-08FE3A2E20DD}" type="parTrans" cxnId="{B136A18A-4F85-4A72-9EF8-79970881582B}">
      <dgm:prSet/>
      <dgm:spPr/>
      <dgm:t>
        <a:bodyPr/>
        <a:lstStyle/>
        <a:p>
          <a:endParaRPr lang="ru-RU"/>
        </a:p>
      </dgm:t>
    </dgm:pt>
    <dgm:pt modelId="{1B8AF43C-AA63-44A6-BA64-D103E3FB029C}" type="sibTrans" cxnId="{B136A18A-4F85-4A72-9EF8-79970881582B}">
      <dgm:prSet/>
      <dgm:spPr/>
      <dgm:t>
        <a:bodyPr/>
        <a:lstStyle/>
        <a:p>
          <a:endParaRPr lang="ru-RU"/>
        </a:p>
      </dgm:t>
    </dgm:pt>
    <dgm:pt modelId="{734C6708-7DA6-48F5-A0CC-B94256CC6951}">
      <dgm:prSet phldrT="[Текст]" custT="1"/>
      <dgm:spPr/>
      <dgm:t>
        <a:bodyPr/>
        <a:lstStyle/>
        <a:p>
          <a:endParaRPr lang="ru-RU" sz="1400" b="1" dirty="0" smtClean="0">
            <a:latin typeface="PT Astra Serif" pitchFamily="18" charset="-52"/>
            <a:ea typeface="PT Astra Serif" pitchFamily="18" charset="-52"/>
          </a:endParaRPr>
        </a:p>
        <a:p>
          <a:r>
            <a:rPr lang="ru-RU" sz="1400" b="1" dirty="0" smtClean="0">
              <a:latin typeface="PT Astra Serif" pitchFamily="18" charset="-52"/>
              <a:ea typeface="PT Astra Serif" pitchFamily="18" charset="-52"/>
            </a:rPr>
            <a:t>Пункт </a:t>
          </a:r>
          <a:r>
            <a:rPr lang="ru-RU" sz="1400" b="1" dirty="0">
              <a:latin typeface="PT Astra Serif" pitchFamily="18" charset="-52"/>
              <a:ea typeface="PT Astra Serif" pitchFamily="18" charset="-52"/>
            </a:rPr>
            <a:t>70</a:t>
          </a:r>
        </a:p>
      </dgm:t>
    </dgm:pt>
    <dgm:pt modelId="{F2AF8B57-2654-4D22-BB91-6AC45E7FA18F}" type="parTrans" cxnId="{1EBB224F-8E96-4A32-8920-DD441151D615}">
      <dgm:prSet/>
      <dgm:spPr/>
      <dgm:t>
        <a:bodyPr/>
        <a:lstStyle/>
        <a:p>
          <a:endParaRPr lang="ru-RU"/>
        </a:p>
      </dgm:t>
    </dgm:pt>
    <dgm:pt modelId="{46DE282C-6DF9-4685-86AF-4AC3AA9C87F1}" type="sibTrans" cxnId="{1EBB224F-8E96-4A32-8920-DD441151D615}">
      <dgm:prSet/>
      <dgm:spPr/>
      <dgm:t>
        <a:bodyPr/>
        <a:lstStyle/>
        <a:p>
          <a:endParaRPr lang="ru-RU"/>
        </a:p>
      </dgm:t>
    </dgm:pt>
    <dgm:pt modelId="{A3B521CF-2994-4534-9455-434E8911CC7D}">
      <dgm:prSet phldrT="[Текст]" custT="1"/>
      <dgm:spPr/>
      <dgm:t>
        <a:bodyPr anchor="t"/>
        <a:lstStyle/>
        <a:p>
          <a:pPr>
            <a:buFont typeface="Wingdings" panose="05000000000000000000" pitchFamily="2" charset="2"/>
            <a:buChar char="Ø"/>
          </a:pPr>
          <a:r>
            <a:rPr lang="ru-RU" sz="1400" b="1" dirty="0">
              <a:latin typeface="PT Astra Serif"/>
            </a:rPr>
            <a:t>Порядком закреплены выдача дополнительных черновиков и возможность делать пометки в КИМ. По мере необходимости участникам экзаменов выдаются дополнительные черновики</a:t>
          </a:r>
          <a:br>
            <a:rPr lang="ru-RU" sz="1400" b="1" dirty="0">
              <a:latin typeface="PT Astra Serif"/>
            </a:rPr>
          </a:br>
          <a:r>
            <a:rPr lang="ru-RU" sz="1400" b="1" dirty="0">
              <a:latin typeface="PT Astra Serif"/>
            </a:rPr>
            <a:t>(за исключением, когда спецификацией КИМ для проведения  ЕГЭ предусмотрено выполнение заданий в устной форме). Участники экзаменов могут делать пометки в КИМ</a:t>
          </a:r>
        </a:p>
      </dgm:t>
    </dgm:pt>
    <dgm:pt modelId="{E18EABB5-D9D6-45BB-8164-C919CBF7779F}" type="parTrans" cxnId="{99D69162-69A3-4B05-9994-98785B5B317E}">
      <dgm:prSet/>
      <dgm:spPr/>
      <dgm:t>
        <a:bodyPr/>
        <a:lstStyle/>
        <a:p>
          <a:endParaRPr lang="ru-RU"/>
        </a:p>
      </dgm:t>
    </dgm:pt>
    <dgm:pt modelId="{842ED8E8-0DA8-4381-8567-5E1C3681FA95}" type="sibTrans" cxnId="{99D69162-69A3-4B05-9994-98785B5B317E}">
      <dgm:prSet/>
      <dgm:spPr/>
      <dgm:t>
        <a:bodyPr/>
        <a:lstStyle/>
        <a:p>
          <a:endParaRPr lang="ru-RU"/>
        </a:p>
      </dgm:t>
    </dgm:pt>
    <dgm:pt modelId="{23712157-6C89-42F1-946C-A475B6840ED2}">
      <dgm:prSet custT="1"/>
      <dgm:spPr/>
      <dgm:t>
        <a:bodyPr anchor="t"/>
        <a:lstStyle/>
        <a:p>
          <a:pPr>
            <a:buFont typeface="Wingdings" panose="05000000000000000000" pitchFamily="2" charset="2"/>
            <a:buChar char="Ø"/>
          </a:pPr>
          <a:r>
            <a:rPr lang="ru-RU" sz="1400" b="1" dirty="0">
              <a:latin typeface="PT Astra Serif"/>
            </a:rPr>
            <a:t>Перерыв  между проведением экзаменов по обязательным учебным предметам, проводимым в досрочный, основной и дополнительный периоды </a:t>
          </a:r>
          <a:r>
            <a:rPr lang="ru-RU" sz="1400" b="1" dirty="0">
              <a:solidFill>
                <a:srgbClr val="FF0000"/>
              </a:solidFill>
              <a:latin typeface="PT Astra Serif"/>
            </a:rPr>
            <a:t>(за исключением проведения экзаменов в резервные сроки соответствующего периода экзаменов), </a:t>
          </a:r>
          <a:r>
            <a:rPr lang="ru-RU" sz="1400" b="1" dirty="0">
              <a:latin typeface="PT Astra Serif"/>
            </a:rPr>
            <a:t>составляет не менее</a:t>
          </a:r>
          <a:br>
            <a:rPr lang="ru-RU" sz="1400" b="1" dirty="0">
              <a:latin typeface="PT Astra Serif"/>
            </a:rPr>
          </a:br>
          <a:r>
            <a:rPr lang="ru-RU" sz="1400" b="1" dirty="0">
              <a:latin typeface="PT Astra Serif"/>
            </a:rPr>
            <a:t> </a:t>
          </a:r>
          <a:r>
            <a:rPr lang="ru-RU" sz="1400" b="1" dirty="0">
              <a:solidFill>
                <a:srgbClr val="FF0000"/>
              </a:solidFill>
              <a:latin typeface="PT Astra Serif"/>
            </a:rPr>
            <a:t>2 календарных дней</a:t>
          </a:r>
        </a:p>
      </dgm:t>
    </dgm:pt>
    <dgm:pt modelId="{E817D81E-9456-4591-B24C-ED92CB7F3CFD}" type="parTrans" cxnId="{3A6E1A35-FC20-419B-A71F-8790A6030120}">
      <dgm:prSet/>
      <dgm:spPr/>
      <dgm:t>
        <a:bodyPr/>
        <a:lstStyle/>
        <a:p>
          <a:endParaRPr lang="ru-RU"/>
        </a:p>
      </dgm:t>
    </dgm:pt>
    <dgm:pt modelId="{961A9B64-A786-4A48-B13A-2F7DCC4E873D}" type="sibTrans" cxnId="{3A6E1A35-FC20-419B-A71F-8790A6030120}">
      <dgm:prSet/>
      <dgm:spPr/>
      <dgm:t>
        <a:bodyPr/>
        <a:lstStyle/>
        <a:p>
          <a:endParaRPr lang="ru-RU"/>
        </a:p>
      </dgm:t>
    </dgm:pt>
    <dgm:pt modelId="{1E27ED6E-C98B-4E89-8BA2-98BDC296F5F1}">
      <dgm:prSet phldrT="[Текст]" custT="1"/>
      <dgm:spPr/>
      <dgm:t>
        <a:bodyPr/>
        <a:lstStyle/>
        <a:p>
          <a:endParaRPr lang="ru-RU" sz="1400" b="1" dirty="0" smtClean="0">
            <a:latin typeface="PT Astra Serif"/>
          </a:endParaRPr>
        </a:p>
        <a:p>
          <a:r>
            <a:rPr lang="ru-RU" sz="1400" b="1" dirty="0" smtClean="0">
              <a:latin typeface="PT Astra Serif"/>
            </a:rPr>
            <a:t>Пункт </a:t>
          </a:r>
          <a:r>
            <a:rPr lang="ru-RU" sz="1400" b="1" dirty="0">
              <a:latin typeface="PT Astra Serif"/>
            </a:rPr>
            <a:t>53</a:t>
          </a:r>
        </a:p>
      </dgm:t>
    </dgm:pt>
    <dgm:pt modelId="{CDCFA52F-6FA0-4725-8258-37DC8AA22602}" type="sibTrans" cxnId="{D4504004-89D6-49BB-94D2-85A3E3E3E3E4}">
      <dgm:prSet/>
      <dgm:spPr/>
      <dgm:t>
        <a:bodyPr/>
        <a:lstStyle/>
        <a:p>
          <a:endParaRPr lang="ru-RU"/>
        </a:p>
      </dgm:t>
    </dgm:pt>
    <dgm:pt modelId="{2C9D0D02-2189-4934-8BB0-B58E89A59EED}" type="parTrans" cxnId="{D4504004-89D6-49BB-94D2-85A3E3E3E3E4}">
      <dgm:prSet/>
      <dgm:spPr/>
      <dgm:t>
        <a:bodyPr/>
        <a:lstStyle/>
        <a:p>
          <a:endParaRPr lang="ru-RU"/>
        </a:p>
      </dgm:t>
    </dgm:pt>
    <dgm:pt modelId="{7BB79E99-3C34-42F7-91CC-27796AA7C630}" type="pres">
      <dgm:prSet presAssocID="{0691F3D5-0351-4A77-B6EB-9606BEE45AD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D7F555-8499-4358-9D91-70185E810BD8}" type="pres">
      <dgm:prSet presAssocID="{C8B6785D-58F2-409E-B9C0-BA2C16A30BD6}" presName="composite" presStyleCnt="0"/>
      <dgm:spPr/>
    </dgm:pt>
    <dgm:pt modelId="{5B49815B-5C53-4A7D-B719-A87EEFED2050}" type="pres">
      <dgm:prSet presAssocID="{C8B6785D-58F2-409E-B9C0-BA2C16A30BD6}" presName="parentText" presStyleLbl="alignNode1" presStyleIdx="0" presStyleCnt="4" custLinFactNeighborX="3469" custLinFactNeighborY="-82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118178-B275-41FF-BEA3-172578EDAB5D}" type="pres">
      <dgm:prSet presAssocID="{C8B6785D-58F2-409E-B9C0-BA2C16A30BD6}" presName="descendantText" presStyleLbl="alignAcc1" presStyleIdx="0" presStyleCnt="4" custScaleX="99734" custScaleY="1288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1C57FA-F33F-47A9-92D3-8D57B2F9C318}" type="pres">
      <dgm:prSet presAssocID="{4E1A908B-3B4E-4D24-8AE3-FF8E430F2F9E}" presName="sp" presStyleCnt="0"/>
      <dgm:spPr/>
    </dgm:pt>
    <dgm:pt modelId="{A4C95425-A3C6-4804-B424-BDD4AD0CFABA}" type="pres">
      <dgm:prSet presAssocID="{1E27ED6E-C98B-4E89-8BA2-98BDC296F5F1}" presName="composite" presStyleCnt="0"/>
      <dgm:spPr/>
    </dgm:pt>
    <dgm:pt modelId="{35A9BFBA-15CF-434C-8D6E-26795BAFD611}" type="pres">
      <dgm:prSet presAssocID="{1E27ED6E-C98B-4E89-8BA2-98BDC296F5F1}" presName="parentText" presStyleLbl="alignNode1" presStyleIdx="1" presStyleCnt="4" custLinFactNeighborX="-5097" custLinFactNeighborY="-1124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2132B0-BC3B-428E-B241-B4D45145B5AE}" type="pres">
      <dgm:prSet presAssocID="{1E27ED6E-C98B-4E89-8BA2-98BDC296F5F1}" presName="descendantText" presStyleLbl="alignAcc1" presStyleIdx="1" presStyleCnt="4" custScaleX="100230" custScaleY="172524" custLinFactNeighborX="1241" custLinFactNeighborY="4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6A0435-BDE5-4CCD-A9D9-BCB8AB226F90}" type="pres">
      <dgm:prSet presAssocID="{CDCFA52F-6FA0-4725-8258-37DC8AA22602}" presName="sp" presStyleCnt="0"/>
      <dgm:spPr/>
    </dgm:pt>
    <dgm:pt modelId="{54A6FC59-5090-4400-9A51-6108ED75AA7E}" type="pres">
      <dgm:prSet presAssocID="{E77EFF84-E089-4BF1-A7B5-BADC011977C2}" presName="composite" presStyleCnt="0"/>
      <dgm:spPr/>
    </dgm:pt>
    <dgm:pt modelId="{F8DAF75E-F1CC-49D4-B180-B698C4B535F7}" type="pres">
      <dgm:prSet presAssocID="{E77EFF84-E089-4BF1-A7B5-BADC011977C2}" presName="parentText" presStyleLbl="alignNode1" presStyleIdx="2" presStyleCnt="4" custLinFactNeighborX="-1870" custLinFactNeighborY="59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E16FC6-B433-4299-A60D-6069E818C62F}" type="pres">
      <dgm:prSet presAssocID="{E77EFF84-E089-4BF1-A7B5-BADC011977C2}" presName="descendantText" presStyleLbl="alignAcc1" presStyleIdx="2" presStyleCnt="4" custScaleX="100120" custScaleY="100190" custLinFactNeighborX="-155" custLinFactNeighborY="125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D1A735-F021-47B9-8401-DEBD275E17B5}" type="pres">
      <dgm:prSet presAssocID="{C2A60D83-BDE4-4ED8-8287-5D6EC9C52A5C}" presName="sp" presStyleCnt="0"/>
      <dgm:spPr/>
    </dgm:pt>
    <dgm:pt modelId="{F1C586DC-0478-43C0-B305-242BECBC61D4}" type="pres">
      <dgm:prSet presAssocID="{734C6708-7DA6-48F5-A0CC-B94256CC6951}" presName="composite" presStyleCnt="0"/>
      <dgm:spPr/>
    </dgm:pt>
    <dgm:pt modelId="{B543A7AB-1FBF-43BB-AECE-A7D2CE993718}" type="pres">
      <dgm:prSet presAssocID="{734C6708-7DA6-48F5-A0CC-B94256CC6951}" presName="parentText" presStyleLbl="alignNode1" presStyleIdx="3" presStyleCnt="4" custScaleX="106706" custLinFactNeighborX="-2800" custLinFactNeighborY="-3523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B50505-8062-433F-B75E-80005911D7A2}" type="pres">
      <dgm:prSet presAssocID="{734C6708-7DA6-48F5-A0CC-B94256CC6951}" presName="descendantText" presStyleLbl="alignAcc1" presStyleIdx="3" presStyleCnt="4" custScaleX="98855" custScaleY="242129" custLinFactNeighborX="859" custLinFactNeighborY="222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BB224F-8E96-4A32-8920-DD441151D615}" srcId="{0691F3D5-0351-4A77-B6EB-9606BEE45AD8}" destId="{734C6708-7DA6-48F5-A0CC-B94256CC6951}" srcOrd="3" destOrd="0" parTransId="{F2AF8B57-2654-4D22-BB91-6AC45E7FA18F}" sibTransId="{46DE282C-6DF9-4685-86AF-4AC3AA9C87F1}"/>
    <dgm:cxn modelId="{1402D60D-E1A7-486B-9B16-9AA383766CD0}" srcId="{C8B6785D-58F2-409E-B9C0-BA2C16A30BD6}" destId="{F6FA8F8A-EC02-4B8C-AEC3-4635D1C3F0BF}" srcOrd="0" destOrd="0" parTransId="{6425857A-5FE1-4D00-BBE7-70D1808CC733}" sibTransId="{34CE0EBD-4A15-4083-B84F-6A386CBE3FF2}"/>
    <dgm:cxn modelId="{1BEE3987-827B-4B39-B20B-F4633DDBBDA5}" type="presOf" srcId="{E77EFF84-E089-4BF1-A7B5-BADC011977C2}" destId="{F8DAF75E-F1CC-49D4-B180-B698C4B535F7}" srcOrd="0" destOrd="0" presId="urn:microsoft.com/office/officeart/2005/8/layout/chevron2"/>
    <dgm:cxn modelId="{F26EA6A4-2DB2-4AFF-9F1A-81EEB2C760E4}" type="presOf" srcId="{1E27ED6E-C98B-4E89-8BA2-98BDC296F5F1}" destId="{35A9BFBA-15CF-434C-8D6E-26795BAFD611}" srcOrd="0" destOrd="0" presId="urn:microsoft.com/office/officeart/2005/8/layout/chevron2"/>
    <dgm:cxn modelId="{99D69162-69A3-4B05-9994-98785B5B317E}" srcId="{734C6708-7DA6-48F5-A0CC-B94256CC6951}" destId="{A3B521CF-2994-4534-9455-434E8911CC7D}" srcOrd="0" destOrd="0" parTransId="{E18EABB5-D9D6-45BB-8164-C919CBF7779F}" sibTransId="{842ED8E8-0DA8-4381-8567-5E1C3681FA95}"/>
    <dgm:cxn modelId="{B136A18A-4F85-4A72-9EF8-79970881582B}" srcId="{E77EFF84-E089-4BF1-A7B5-BADC011977C2}" destId="{4884EF2B-EE7B-41E3-9A41-053CCD52AFB1}" srcOrd="0" destOrd="0" parTransId="{AE968795-66A9-408B-B9EA-08FE3A2E20DD}" sibTransId="{1B8AF43C-AA63-44A6-BA64-D103E3FB029C}"/>
    <dgm:cxn modelId="{D4504004-89D6-49BB-94D2-85A3E3E3E3E4}" srcId="{0691F3D5-0351-4A77-B6EB-9606BEE45AD8}" destId="{1E27ED6E-C98B-4E89-8BA2-98BDC296F5F1}" srcOrd="1" destOrd="0" parTransId="{2C9D0D02-2189-4934-8BB0-B58E89A59EED}" sibTransId="{CDCFA52F-6FA0-4725-8258-37DC8AA22602}"/>
    <dgm:cxn modelId="{3A6E1A35-FC20-419B-A71F-8790A6030120}" srcId="{1E27ED6E-C98B-4E89-8BA2-98BDC296F5F1}" destId="{23712157-6C89-42F1-946C-A475B6840ED2}" srcOrd="0" destOrd="0" parTransId="{E817D81E-9456-4591-B24C-ED92CB7F3CFD}" sibTransId="{961A9B64-A786-4A48-B13A-2F7DCC4E873D}"/>
    <dgm:cxn modelId="{1C80BB75-1B7E-42F1-B1EA-229A849C6D64}" type="presOf" srcId="{4884EF2B-EE7B-41E3-9A41-053CCD52AFB1}" destId="{1CE16FC6-B433-4299-A60D-6069E818C62F}" srcOrd="0" destOrd="0" presId="urn:microsoft.com/office/officeart/2005/8/layout/chevron2"/>
    <dgm:cxn modelId="{F9C9B888-81AE-4459-BD9F-7FD90DEC45B4}" srcId="{0691F3D5-0351-4A77-B6EB-9606BEE45AD8}" destId="{E77EFF84-E089-4BF1-A7B5-BADC011977C2}" srcOrd="2" destOrd="0" parTransId="{7FBCF49B-19C4-4DCB-820C-A1950DF4011A}" sibTransId="{C2A60D83-BDE4-4ED8-8287-5D6EC9C52A5C}"/>
    <dgm:cxn modelId="{308D08A7-082F-4B72-BFCE-66D0E82B2988}" srcId="{0691F3D5-0351-4A77-B6EB-9606BEE45AD8}" destId="{C8B6785D-58F2-409E-B9C0-BA2C16A30BD6}" srcOrd="0" destOrd="0" parTransId="{09EAFF2C-09C4-4B46-8DE4-1CF9FCD87490}" sibTransId="{4E1A908B-3B4E-4D24-8AE3-FF8E430F2F9E}"/>
    <dgm:cxn modelId="{AB68036A-CF66-4FF9-80A3-4DB92E3D1D6F}" type="presOf" srcId="{0691F3D5-0351-4A77-B6EB-9606BEE45AD8}" destId="{7BB79E99-3C34-42F7-91CC-27796AA7C630}" srcOrd="0" destOrd="0" presId="urn:microsoft.com/office/officeart/2005/8/layout/chevron2"/>
    <dgm:cxn modelId="{68F6D011-6E1C-4718-83DF-85F4CC78D5CA}" type="presOf" srcId="{734C6708-7DA6-48F5-A0CC-B94256CC6951}" destId="{B543A7AB-1FBF-43BB-AECE-A7D2CE993718}" srcOrd="0" destOrd="0" presId="urn:microsoft.com/office/officeart/2005/8/layout/chevron2"/>
    <dgm:cxn modelId="{67860D69-4057-450B-A8C9-77ACB22F2E4F}" type="presOf" srcId="{F6FA8F8A-EC02-4B8C-AEC3-4635D1C3F0BF}" destId="{36118178-B275-41FF-BEA3-172578EDAB5D}" srcOrd="0" destOrd="0" presId="urn:microsoft.com/office/officeart/2005/8/layout/chevron2"/>
    <dgm:cxn modelId="{D77D1338-0BB8-4D42-B87D-3E5C3167110D}" type="presOf" srcId="{A3B521CF-2994-4534-9455-434E8911CC7D}" destId="{D0B50505-8062-433F-B75E-80005911D7A2}" srcOrd="0" destOrd="0" presId="urn:microsoft.com/office/officeart/2005/8/layout/chevron2"/>
    <dgm:cxn modelId="{C27AE35C-4F05-4CDB-A73E-BE8F4495EDD3}" type="presOf" srcId="{C8B6785D-58F2-409E-B9C0-BA2C16A30BD6}" destId="{5B49815B-5C53-4A7D-B719-A87EEFED2050}" srcOrd="0" destOrd="0" presId="urn:microsoft.com/office/officeart/2005/8/layout/chevron2"/>
    <dgm:cxn modelId="{56B27CF6-1B80-4FA7-808F-9FC299A4BE26}" type="presOf" srcId="{23712157-6C89-42F1-946C-A475B6840ED2}" destId="{152132B0-BC3B-428E-B241-B4D45145B5AE}" srcOrd="0" destOrd="0" presId="urn:microsoft.com/office/officeart/2005/8/layout/chevron2"/>
    <dgm:cxn modelId="{74EF9936-C26B-471F-A569-9A98ED1DC997}" type="presParOf" srcId="{7BB79E99-3C34-42F7-91CC-27796AA7C630}" destId="{F7D7F555-8499-4358-9D91-70185E810BD8}" srcOrd="0" destOrd="0" presId="urn:microsoft.com/office/officeart/2005/8/layout/chevron2"/>
    <dgm:cxn modelId="{8AD531F5-BF3C-477A-8355-F87EE781F1C7}" type="presParOf" srcId="{F7D7F555-8499-4358-9D91-70185E810BD8}" destId="{5B49815B-5C53-4A7D-B719-A87EEFED2050}" srcOrd="0" destOrd="0" presId="urn:microsoft.com/office/officeart/2005/8/layout/chevron2"/>
    <dgm:cxn modelId="{875BB995-CAA5-49D1-9AEE-6FFAB67B208B}" type="presParOf" srcId="{F7D7F555-8499-4358-9D91-70185E810BD8}" destId="{36118178-B275-41FF-BEA3-172578EDAB5D}" srcOrd="1" destOrd="0" presId="urn:microsoft.com/office/officeart/2005/8/layout/chevron2"/>
    <dgm:cxn modelId="{FE244F04-5BDE-4AB2-8FEE-63EB419069D6}" type="presParOf" srcId="{7BB79E99-3C34-42F7-91CC-27796AA7C630}" destId="{471C57FA-F33F-47A9-92D3-8D57B2F9C318}" srcOrd="1" destOrd="0" presId="urn:microsoft.com/office/officeart/2005/8/layout/chevron2"/>
    <dgm:cxn modelId="{CD223694-C092-4991-9D80-538F1A721BB9}" type="presParOf" srcId="{7BB79E99-3C34-42F7-91CC-27796AA7C630}" destId="{A4C95425-A3C6-4804-B424-BDD4AD0CFABA}" srcOrd="2" destOrd="0" presId="urn:microsoft.com/office/officeart/2005/8/layout/chevron2"/>
    <dgm:cxn modelId="{0A1EB477-15CD-49BE-8254-47117F14E84F}" type="presParOf" srcId="{A4C95425-A3C6-4804-B424-BDD4AD0CFABA}" destId="{35A9BFBA-15CF-434C-8D6E-26795BAFD611}" srcOrd="0" destOrd="0" presId="urn:microsoft.com/office/officeart/2005/8/layout/chevron2"/>
    <dgm:cxn modelId="{2FDF929C-62A8-4DAD-B0FE-3E8EEF7F052A}" type="presParOf" srcId="{A4C95425-A3C6-4804-B424-BDD4AD0CFABA}" destId="{152132B0-BC3B-428E-B241-B4D45145B5AE}" srcOrd="1" destOrd="0" presId="urn:microsoft.com/office/officeart/2005/8/layout/chevron2"/>
    <dgm:cxn modelId="{EB2780E9-5962-435F-BF0A-D9B72B047763}" type="presParOf" srcId="{7BB79E99-3C34-42F7-91CC-27796AA7C630}" destId="{8F6A0435-BDE5-4CCD-A9D9-BCB8AB226F90}" srcOrd="3" destOrd="0" presId="urn:microsoft.com/office/officeart/2005/8/layout/chevron2"/>
    <dgm:cxn modelId="{6F7B9BE8-6456-4C18-A6C6-490C07F38464}" type="presParOf" srcId="{7BB79E99-3C34-42F7-91CC-27796AA7C630}" destId="{54A6FC59-5090-4400-9A51-6108ED75AA7E}" srcOrd="4" destOrd="0" presId="urn:microsoft.com/office/officeart/2005/8/layout/chevron2"/>
    <dgm:cxn modelId="{E69D4B6C-442F-4BA4-B96D-98347F909590}" type="presParOf" srcId="{54A6FC59-5090-4400-9A51-6108ED75AA7E}" destId="{F8DAF75E-F1CC-49D4-B180-B698C4B535F7}" srcOrd="0" destOrd="0" presId="urn:microsoft.com/office/officeart/2005/8/layout/chevron2"/>
    <dgm:cxn modelId="{B503249B-D4B4-4799-A2CB-1A9F36C870A1}" type="presParOf" srcId="{54A6FC59-5090-4400-9A51-6108ED75AA7E}" destId="{1CE16FC6-B433-4299-A60D-6069E818C62F}" srcOrd="1" destOrd="0" presId="urn:microsoft.com/office/officeart/2005/8/layout/chevron2"/>
    <dgm:cxn modelId="{9891936D-1AC7-47FE-8761-9EEBB385E62E}" type="presParOf" srcId="{7BB79E99-3C34-42F7-91CC-27796AA7C630}" destId="{16D1A735-F021-47B9-8401-DEBD275E17B5}" srcOrd="5" destOrd="0" presId="urn:microsoft.com/office/officeart/2005/8/layout/chevron2"/>
    <dgm:cxn modelId="{804D845D-EFD7-4283-8E4B-C8D02D49DBA7}" type="presParOf" srcId="{7BB79E99-3C34-42F7-91CC-27796AA7C630}" destId="{F1C586DC-0478-43C0-B305-242BECBC61D4}" srcOrd="6" destOrd="0" presId="urn:microsoft.com/office/officeart/2005/8/layout/chevron2"/>
    <dgm:cxn modelId="{95CAA2F1-0133-4D01-950C-12FEB091B19F}" type="presParOf" srcId="{F1C586DC-0478-43C0-B305-242BECBC61D4}" destId="{B543A7AB-1FBF-43BB-AECE-A7D2CE993718}" srcOrd="0" destOrd="0" presId="urn:microsoft.com/office/officeart/2005/8/layout/chevron2"/>
    <dgm:cxn modelId="{F75F3066-8E45-43BE-A8A6-7A90BAB19193}" type="presParOf" srcId="{F1C586DC-0478-43C0-B305-242BECBC61D4}" destId="{D0B50505-8062-433F-B75E-80005911D7A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D2CF96B-A79E-42BB-ADF1-1FCBB10D9E7E}">
      <dsp:nvSpPr>
        <dsp:cNvPr id="0" name=""/>
        <dsp:cNvSpPr/>
      </dsp:nvSpPr>
      <dsp:spPr>
        <a:xfrm>
          <a:off x="0" y="1924"/>
          <a:ext cx="8143932" cy="436762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ru-RU" sz="2000" b="1" kern="1200" dirty="0">
              <a:solidFill>
                <a:schemeClr val="tx1"/>
              </a:solidFill>
              <a:latin typeface="PT Astra Serif" pitchFamily="18" charset="-52"/>
            </a:rPr>
            <a:t>I </a:t>
          </a:r>
          <a:r>
            <a:rPr lang="ru-RU" altLang="ru-RU" sz="2000" b="1" kern="1200" dirty="0">
              <a:solidFill>
                <a:schemeClr val="tx1"/>
              </a:solidFill>
              <a:latin typeface="PT Astra Serif" pitchFamily="18" charset="-52"/>
            </a:rPr>
            <a:t>Общие положения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0" y="1924"/>
        <a:ext cx="8143932" cy="436762"/>
      </dsp:txXfrm>
    </dsp:sp>
    <dsp:sp modelId="{613860FB-14DE-4DDF-8E22-5873ADB26627}">
      <dsp:nvSpPr>
        <dsp:cNvPr id="0" name=""/>
        <dsp:cNvSpPr/>
      </dsp:nvSpPr>
      <dsp:spPr>
        <a:xfrm>
          <a:off x="0" y="446913"/>
          <a:ext cx="8143932" cy="436762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ru-RU" sz="2000" b="1" kern="1200" dirty="0">
              <a:solidFill>
                <a:schemeClr val="tx1"/>
              </a:solidFill>
              <a:latin typeface="PT Astra Serif" pitchFamily="18" charset="-52"/>
            </a:rPr>
            <a:t>II </a:t>
          </a:r>
          <a:r>
            <a:rPr lang="ru-RU" altLang="ru-RU" sz="2000" b="1" kern="1200" dirty="0">
              <a:solidFill>
                <a:schemeClr val="tx1"/>
              </a:solidFill>
              <a:latin typeface="PT Astra Serif" pitchFamily="18" charset="-52"/>
            </a:rPr>
            <a:t>Формы проведения ГИА и участники ГИА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0" y="446913"/>
        <a:ext cx="8143932" cy="436762"/>
      </dsp:txXfrm>
    </dsp:sp>
    <dsp:sp modelId="{9DD9C705-43E5-449F-9BBC-F3F204ADB86B}">
      <dsp:nvSpPr>
        <dsp:cNvPr id="0" name=""/>
        <dsp:cNvSpPr/>
      </dsp:nvSpPr>
      <dsp:spPr>
        <a:xfrm>
          <a:off x="0" y="891903"/>
          <a:ext cx="8143932" cy="436762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ru-RU" sz="2000" b="1" kern="1200" dirty="0">
              <a:solidFill>
                <a:schemeClr val="tx1"/>
              </a:solidFill>
              <a:latin typeface="PT Astra Serif" pitchFamily="18" charset="-52"/>
            </a:rPr>
            <a:t>III </a:t>
          </a:r>
          <a:r>
            <a:rPr lang="ru-RU" altLang="ru-RU" sz="2000" b="1" kern="1200" dirty="0">
              <a:solidFill>
                <a:schemeClr val="tx1"/>
              </a:solidFill>
              <a:latin typeface="PT Astra Serif" pitchFamily="18" charset="-52"/>
            </a:rPr>
            <a:t>Итоговое сочинение (изложение)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0" y="891903"/>
        <a:ext cx="8143932" cy="436762"/>
      </dsp:txXfrm>
    </dsp:sp>
    <dsp:sp modelId="{449D0891-F173-4D8E-9185-6A8B5704913D}">
      <dsp:nvSpPr>
        <dsp:cNvPr id="0" name=""/>
        <dsp:cNvSpPr/>
      </dsp:nvSpPr>
      <dsp:spPr>
        <a:xfrm>
          <a:off x="0" y="1336892"/>
          <a:ext cx="8143932" cy="436762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ru-RU" sz="2000" b="1" kern="1200" dirty="0">
              <a:solidFill>
                <a:schemeClr val="tx1"/>
              </a:solidFill>
              <a:latin typeface="PT Astra Serif" pitchFamily="18" charset="-52"/>
            </a:rPr>
            <a:t>IV</a:t>
          </a:r>
          <a:r>
            <a:rPr lang="ru-RU" altLang="ru-RU" sz="2000" b="1" kern="1200" dirty="0">
              <a:solidFill>
                <a:schemeClr val="tx1"/>
              </a:solidFill>
              <a:latin typeface="PT Astra Serif" pitchFamily="18" charset="-52"/>
            </a:rPr>
            <a:t> Организация проведения ГИА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0" y="1336892"/>
        <a:ext cx="8143932" cy="436762"/>
      </dsp:txXfrm>
    </dsp:sp>
    <dsp:sp modelId="{A047E17E-8CE4-44FF-8A59-0B2AE1D49FE0}">
      <dsp:nvSpPr>
        <dsp:cNvPr id="0" name=""/>
        <dsp:cNvSpPr/>
      </dsp:nvSpPr>
      <dsp:spPr>
        <a:xfrm>
          <a:off x="0" y="1781882"/>
          <a:ext cx="8143932" cy="436762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ru-RU" sz="2000" b="1" kern="1200" dirty="0">
              <a:solidFill>
                <a:schemeClr val="tx1"/>
              </a:solidFill>
              <a:latin typeface="PT Astra Serif" pitchFamily="18" charset="-52"/>
            </a:rPr>
            <a:t>V </a:t>
          </a:r>
          <a:r>
            <a:rPr lang="ru-RU" altLang="ru-RU" sz="2000" b="1" kern="1200" dirty="0">
              <a:solidFill>
                <a:schemeClr val="tx1"/>
              </a:solidFill>
              <a:latin typeface="PT Astra Serif" pitchFamily="18" charset="-52"/>
            </a:rPr>
            <a:t>Проведение ГИА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0" y="1781882"/>
        <a:ext cx="8143932" cy="436762"/>
      </dsp:txXfrm>
    </dsp:sp>
    <dsp:sp modelId="{2F323D3B-3C33-418C-8551-B8F154CFBE73}">
      <dsp:nvSpPr>
        <dsp:cNvPr id="0" name=""/>
        <dsp:cNvSpPr/>
      </dsp:nvSpPr>
      <dsp:spPr>
        <a:xfrm>
          <a:off x="0" y="2222234"/>
          <a:ext cx="8143932" cy="436762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0" rIns="6477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ru-RU" sz="1700" b="1" kern="1200" dirty="0">
              <a:solidFill>
                <a:schemeClr val="tx1"/>
              </a:solidFill>
              <a:latin typeface="PT Astra Serif" pitchFamily="18" charset="-52"/>
            </a:rPr>
            <a:t>VI </a:t>
          </a:r>
          <a:r>
            <a:rPr lang="ru-RU" altLang="ru-RU" sz="1700" b="1" kern="1200" dirty="0">
              <a:solidFill>
                <a:schemeClr val="tx1"/>
              </a:solidFill>
              <a:latin typeface="PT Astra Serif" pitchFamily="18" charset="-52"/>
            </a:rPr>
            <a:t>Обработка, проверка экзаменационных работ участников экзаменов, и их оценивание</a:t>
          </a:r>
          <a:br>
            <a:rPr lang="ru-RU" altLang="ru-RU" sz="1700" b="1" kern="1200" dirty="0">
              <a:solidFill>
                <a:schemeClr val="tx1"/>
              </a:solidFill>
              <a:latin typeface="PT Astra Serif" pitchFamily="18" charset="-52"/>
            </a:rPr>
          </a:br>
          <a:r>
            <a:rPr lang="ru-RU" altLang="ru-RU" sz="1700" b="1" kern="1200" dirty="0">
              <a:solidFill>
                <a:schemeClr val="tx1"/>
              </a:solidFill>
              <a:latin typeface="PT Astra Serif" pitchFamily="18" charset="-52"/>
            </a:rPr>
            <a:t> и их оценивание</a:t>
          </a:r>
          <a:endParaRPr lang="ru-RU" sz="1700" kern="1200" dirty="0">
            <a:solidFill>
              <a:schemeClr val="tx1"/>
            </a:solidFill>
          </a:endParaRPr>
        </a:p>
      </dsp:txBody>
      <dsp:txXfrm>
        <a:off x="0" y="2222234"/>
        <a:ext cx="8143932" cy="436762"/>
      </dsp:txXfrm>
    </dsp:sp>
    <dsp:sp modelId="{E6E82951-768F-4673-8AB1-08784142C2B0}">
      <dsp:nvSpPr>
        <dsp:cNvPr id="0" name=""/>
        <dsp:cNvSpPr/>
      </dsp:nvSpPr>
      <dsp:spPr>
        <a:xfrm>
          <a:off x="0" y="2671861"/>
          <a:ext cx="8143932" cy="436762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ru-RU" sz="1800" b="1" kern="1200" dirty="0">
              <a:solidFill>
                <a:schemeClr val="tx1"/>
              </a:solidFill>
              <a:latin typeface="PT Astra Serif" pitchFamily="18" charset="-52"/>
            </a:rPr>
            <a:t>VII </a:t>
          </a:r>
          <a:r>
            <a:rPr lang="ru-RU" altLang="ru-RU" sz="1800" b="1" kern="1200" dirty="0">
              <a:solidFill>
                <a:schemeClr val="tx1"/>
              </a:solidFill>
              <a:latin typeface="PT Astra Serif" pitchFamily="18" charset="-52"/>
            </a:rPr>
            <a:t>Утверждение, изменение и (</a:t>
          </a:r>
          <a:r>
            <a:rPr lang="ru-RU" altLang="ru-RU" sz="1800" b="1" kern="1200" dirty="0" smtClean="0">
              <a:solidFill>
                <a:schemeClr val="tx1"/>
              </a:solidFill>
              <a:latin typeface="PT Astra Serif" pitchFamily="18" charset="-52"/>
            </a:rPr>
            <a:t>или) аннулирование </a:t>
          </a:r>
          <a:r>
            <a:rPr lang="ru-RU" altLang="ru-RU" sz="1800" b="1" kern="1200" dirty="0">
              <a:solidFill>
                <a:schemeClr val="tx1"/>
              </a:solidFill>
              <a:latin typeface="PT Astra Serif" pitchFamily="18" charset="-52"/>
            </a:rPr>
            <a:t>результатов ГИА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0" y="2671861"/>
        <a:ext cx="8143932" cy="436762"/>
      </dsp:txXfrm>
    </dsp:sp>
    <dsp:sp modelId="{ADD9C18E-B022-4671-B821-A2839AC91798}">
      <dsp:nvSpPr>
        <dsp:cNvPr id="0" name=""/>
        <dsp:cNvSpPr/>
      </dsp:nvSpPr>
      <dsp:spPr>
        <a:xfrm>
          <a:off x="0" y="3119720"/>
          <a:ext cx="8143932" cy="436762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ru-RU" sz="2000" b="1" kern="1200" dirty="0">
              <a:solidFill>
                <a:schemeClr val="tx1"/>
              </a:solidFill>
              <a:latin typeface="PT Astra Serif" pitchFamily="18" charset="-52"/>
            </a:rPr>
            <a:t>VIII</a:t>
          </a:r>
          <a:r>
            <a:rPr lang="en-US" sz="2000" kern="1200" dirty="0">
              <a:solidFill>
                <a:schemeClr val="tx1"/>
              </a:solidFill>
            </a:rPr>
            <a:t> </a:t>
          </a:r>
          <a:r>
            <a:rPr lang="ru-RU" altLang="ru-RU" sz="2000" b="1" kern="1200" dirty="0">
              <a:solidFill>
                <a:schemeClr val="tx1"/>
              </a:solidFill>
              <a:latin typeface="PT Astra Serif" pitchFamily="18" charset="-52"/>
            </a:rPr>
            <a:t>Оценка результатов ГИА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0" y="3119720"/>
        <a:ext cx="8143932" cy="436762"/>
      </dsp:txXfrm>
    </dsp:sp>
    <dsp:sp modelId="{81471563-5D71-4CFE-BD94-F48113982BEE}">
      <dsp:nvSpPr>
        <dsp:cNvPr id="0" name=""/>
        <dsp:cNvSpPr/>
      </dsp:nvSpPr>
      <dsp:spPr>
        <a:xfrm>
          <a:off x="0" y="3561840"/>
          <a:ext cx="8143932" cy="436762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ru-RU" sz="2000" b="1" kern="1200" dirty="0">
              <a:solidFill>
                <a:schemeClr val="tx1"/>
              </a:solidFill>
              <a:latin typeface="PT Astra Serif" pitchFamily="18" charset="-52"/>
            </a:rPr>
            <a:t>IX</a:t>
          </a:r>
          <a:r>
            <a:rPr lang="ru-RU" altLang="ru-RU" sz="2000" b="1" kern="1200" dirty="0">
              <a:solidFill>
                <a:schemeClr val="tx1"/>
              </a:solidFill>
              <a:latin typeface="PT Astra Serif" pitchFamily="18" charset="-52"/>
            </a:rPr>
            <a:t> Прием и рассмотрение апелляций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0" y="3561840"/>
        <a:ext cx="8143932" cy="436762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D5E1C3-D049-4FA3-89FD-7356B76FA5E8}">
      <dsp:nvSpPr>
        <dsp:cNvPr id="0" name=""/>
        <dsp:cNvSpPr/>
      </dsp:nvSpPr>
      <dsp:spPr>
        <a:xfrm>
          <a:off x="2094" y="97668"/>
          <a:ext cx="2491621" cy="5514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PT Astra Serif" pitchFamily="18" charset="-52"/>
              <a:ea typeface="PT Astra Serif" pitchFamily="18" charset="-52"/>
            </a:rPr>
            <a:t>Категории участников ГИА</a:t>
          </a:r>
        </a:p>
      </dsp:txBody>
      <dsp:txXfrm>
        <a:off x="2094" y="97668"/>
        <a:ext cx="2491621" cy="551412"/>
      </dsp:txXfrm>
    </dsp:sp>
    <dsp:sp modelId="{376622D3-B23A-4F85-8BDF-1344308D914C}">
      <dsp:nvSpPr>
        <dsp:cNvPr id="0" name=""/>
        <dsp:cNvSpPr/>
      </dsp:nvSpPr>
      <dsp:spPr>
        <a:xfrm>
          <a:off x="251256" y="649080"/>
          <a:ext cx="249162" cy="458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8766"/>
              </a:lnTo>
              <a:lnTo>
                <a:pt x="249162" y="4587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995F6A-E0DC-4CD5-85DA-1AC6AC336107}">
      <dsp:nvSpPr>
        <dsp:cNvPr id="0" name=""/>
        <dsp:cNvSpPr/>
      </dsp:nvSpPr>
      <dsp:spPr>
        <a:xfrm>
          <a:off x="500419" y="786933"/>
          <a:ext cx="1846533" cy="6418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2"/>
              </a:solidFill>
              <a:latin typeface="PT Astra Serif" pitchFamily="18" charset="-52"/>
              <a:ea typeface="PT Astra Serif" pitchFamily="18" charset="-52"/>
            </a:rPr>
            <a:t>с ограниченными возможностями здоровья</a:t>
          </a:r>
        </a:p>
      </dsp:txBody>
      <dsp:txXfrm>
        <a:off x="500419" y="786933"/>
        <a:ext cx="1846533" cy="641827"/>
      </dsp:txXfrm>
    </dsp:sp>
    <dsp:sp modelId="{33F08249-37E1-49CF-AFD8-2B9DF4C3A494}">
      <dsp:nvSpPr>
        <dsp:cNvPr id="0" name=""/>
        <dsp:cNvSpPr/>
      </dsp:nvSpPr>
      <dsp:spPr>
        <a:xfrm>
          <a:off x="251256" y="649080"/>
          <a:ext cx="249162" cy="11932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3239"/>
              </a:lnTo>
              <a:lnTo>
                <a:pt x="249162" y="11932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5281A3-C124-4BEB-BA27-912A6DDEE674}">
      <dsp:nvSpPr>
        <dsp:cNvPr id="0" name=""/>
        <dsp:cNvSpPr/>
      </dsp:nvSpPr>
      <dsp:spPr>
        <a:xfrm>
          <a:off x="500419" y="1566613"/>
          <a:ext cx="2426663" cy="5514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2"/>
              </a:solidFill>
              <a:latin typeface="PT Astra Serif" pitchFamily="18" charset="-52"/>
              <a:ea typeface="PT Astra Serif" pitchFamily="18" charset="-52"/>
            </a:rPr>
            <a:t>дети-инвалиды, инвалиды</a:t>
          </a:r>
        </a:p>
      </dsp:txBody>
      <dsp:txXfrm>
        <a:off x="500419" y="1566613"/>
        <a:ext cx="2426663" cy="551412"/>
      </dsp:txXfrm>
    </dsp:sp>
    <dsp:sp modelId="{183A0647-F31B-4F7F-87FA-3A081910B43B}">
      <dsp:nvSpPr>
        <dsp:cNvPr id="0" name=""/>
        <dsp:cNvSpPr/>
      </dsp:nvSpPr>
      <dsp:spPr>
        <a:xfrm>
          <a:off x="251256" y="649080"/>
          <a:ext cx="249162" cy="18825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2504"/>
              </a:lnTo>
              <a:lnTo>
                <a:pt x="249162" y="18825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A8321A-D714-445C-9BF4-55F960EBE358}">
      <dsp:nvSpPr>
        <dsp:cNvPr id="0" name=""/>
        <dsp:cNvSpPr/>
      </dsp:nvSpPr>
      <dsp:spPr>
        <a:xfrm>
          <a:off x="500419" y="2255878"/>
          <a:ext cx="2903815" cy="5514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2"/>
              </a:solidFill>
              <a:latin typeface="PT Astra Serif" pitchFamily="18" charset="-52"/>
              <a:ea typeface="PT Astra Serif" pitchFamily="18" charset="-52"/>
            </a:rPr>
            <a:t>лица, обучающиеся по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2"/>
              </a:solidFill>
              <a:latin typeface="PT Astra Serif" pitchFamily="18" charset="-52"/>
              <a:ea typeface="PT Astra Serif" pitchFamily="18" charset="-52"/>
            </a:rPr>
            <a:t>состоянию здоровья на дому</a:t>
          </a:r>
        </a:p>
      </dsp:txBody>
      <dsp:txXfrm>
        <a:off x="500419" y="2255878"/>
        <a:ext cx="2903815" cy="551412"/>
      </dsp:txXfrm>
    </dsp:sp>
    <dsp:sp modelId="{0B932789-90DC-4B1F-9AE8-280FD14E80C1}">
      <dsp:nvSpPr>
        <dsp:cNvPr id="0" name=""/>
        <dsp:cNvSpPr/>
      </dsp:nvSpPr>
      <dsp:spPr>
        <a:xfrm>
          <a:off x="251256" y="649080"/>
          <a:ext cx="249162" cy="2917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7796"/>
              </a:lnTo>
              <a:lnTo>
                <a:pt x="249162" y="29177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B79EC6-23AF-435F-989C-2594731D5A88}">
      <dsp:nvSpPr>
        <dsp:cNvPr id="0" name=""/>
        <dsp:cNvSpPr/>
      </dsp:nvSpPr>
      <dsp:spPr>
        <a:xfrm>
          <a:off x="500419" y="2945144"/>
          <a:ext cx="4069518" cy="12434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2"/>
              </a:solidFill>
              <a:latin typeface="PT Astra Serif" pitchFamily="18" charset="-52"/>
              <a:ea typeface="PT Astra Serif" pitchFamily="18" charset="-52"/>
            </a:rPr>
            <a:t>лица, </a:t>
          </a:r>
          <a:r>
            <a:rPr lang="ru-RU" sz="1400" b="1" kern="1200" dirty="0" smtClean="0">
              <a:solidFill>
                <a:schemeClr val="tx2"/>
              </a:solidFill>
              <a:latin typeface="PT Astra Serif" pitchFamily="18" charset="-52"/>
              <a:ea typeface="PT Astra Serif" pitchFamily="18" charset="-52"/>
            </a:rPr>
            <a:t>обучающиеся </a:t>
          </a:r>
          <a:r>
            <a:rPr lang="ru-RU" sz="1400" b="1" kern="1200" dirty="0">
              <a:solidFill>
                <a:schemeClr val="tx2"/>
              </a:solidFill>
              <a:latin typeface="PT Astra Serif" pitchFamily="18" charset="-52"/>
              <a:ea typeface="PT Astra Serif" pitchFamily="18" charset="-52"/>
            </a:rPr>
            <a:t>в образовательных организациях, в том числе санаторно-курортных, в которых проводятся необходимые лечебные, реабилитационные и оздоровительные мероприятия для нуждающихся в длительном лечении</a:t>
          </a:r>
        </a:p>
      </dsp:txBody>
      <dsp:txXfrm>
        <a:off x="500419" y="2945144"/>
        <a:ext cx="4069518" cy="1243467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A9AA8E-0C99-4A1C-8A2A-B968EE9E5206}">
      <dsp:nvSpPr>
        <dsp:cNvPr id="0" name=""/>
        <dsp:cNvSpPr/>
      </dsp:nvSpPr>
      <dsp:spPr>
        <a:xfrm>
          <a:off x="497429" y="0"/>
          <a:ext cx="5637538" cy="260228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73EDF4-0D4D-422A-8128-F86F06317858}">
      <dsp:nvSpPr>
        <dsp:cNvPr id="0" name=""/>
        <dsp:cNvSpPr/>
      </dsp:nvSpPr>
      <dsp:spPr>
        <a:xfrm>
          <a:off x="1163" y="780685"/>
          <a:ext cx="2061917" cy="10409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PT Astra Serif"/>
            </a:rPr>
            <a:t>Опоздавший участник допускается в ППЭ к сдаче экзамена</a:t>
          </a:r>
        </a:p>
      </dsp:txBody>
      <dsp:txXfrm>
        <a:off x="1163" y="780685"/>
        <a:ext cx="2061917" cy="1040913"/>
      </dsp:txXfrm>
    </dsp:sp>
    <dsp:sp modelId="{822FE77E-15EC-41CD-A490-8DE0131730A2}">
      <dsp:nvSpPr>
        <dsp:cNvPr id="0" name=""/>
        <dsp:cNvSpPr/>
      </dsp:nvSpPr>
      <dsp:spPr>
        <a:xfrm>
          <a:off x="2285240" y="780685"/>
          <a:ext cx="2061917" cy="10409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PT Astra Serif"/>
            </a:rPr>
            <a:t>Время окончания экзамена, </a:t>
          </a:r>
          <a:r>
            <a:rPr lang="ru-RU" sz="1400" b="1" kern="1200" dirty="0" smtClean="0">
              <a:latin typeface="PT Astra Serif"/>
            </a:rPr>
            <a:t>зафиксированное</a:t>
          </a:r>
          <a:br>
            <a:rPr lang="ru-RU" sz="1400" b="1" kern="1200" dirty="0" smtClean="0">
              <a:latin typeface="PT Astra Serif"/>
            </a:rPr>
          </a:br>
          <a:r>
            <a:rPr lang="ru-RU" sz="1400" b="1" kern="1200" dirty="0" smtClean="0">
              <a:latin typeface="PT Astra Serif"/>
            </a:rPr>
            <a:t> </a:t>
          </a:r>
          <a:r>
            <a:rPr lang="ru-RU" sz="1400" b="1" kern="1200" dirty="0">
              <a:latin typeface="PT Astra Serif"/>
            </a:rPr>
            <a:t>на доске</a:t>
          </a:r>
          <a:r>
            <a:rPr lang="ru-RU" sz="1400" b="1" kern="1200" dirty="0" smtClean="0">
              <a:latin typeface="PT Astra Serif"/>
            </a:rPr>
            <a:t>,</a:t>
          </a:r>
          <a:br>
            <a:rPr lang="ru-RU" sz="1400" b="1" kern="1200" dirty="0" smtClean="0">
              <a:latin typeface="PT Astra Serif"/>
            </a:rPr>
          </a:br>
          <a:r>
            <a:rPr lang="ru-RU" sz="1400" b="1" kern="1200" dirty="0" smtClean="0">
              <a:latin typeface="PT Astra Serif"/>
            </a:rPr>
            <a:t> </a:t>
          </a:r>
          <a:r>
            <a:rPr lang="ru-RU" sz="1400" b="1" kern="1200" dirty="0">
              <a:latin typeface="PT Astra Serif"/>
            </a:rPr>
            <a:t>не продлевается</a:t>
          </a:r>
        </a:p>
      </dsp:txBody>
      <dsp:txXfrm>
        <a:off x="2285240" y="780685"/>
        <a:ext cx="2061917" cy="1040913"/>
      </dsp:txXfrm>
    </dsp:sp>
    <dsp:sp modelId="{611FE7E6-31F8-4EB9-9FBD-A30C46D06185}">
      <dsp:nvSpPr>
        <dsp:cNvPr id="0" name=""/>
        <dsp:cNvSpPr/>
      </dsp:nvSpPr>
      <dsp:spPr>
        <a:xfrm>
          <a:off x="4569317" y="780685"/>
          <a:ext cx="2061917" cy="10409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PT Astra Serif"/>
            </a:rPr>
            <a:t>Инструктаж</a:t>
          </a:r>
          <a:br>
            <a:rPr lang="ru-RU" sz="1400" b="1" kern="1200" dirty="0" smtClean="0">
              <a:latin typeface="PT Astra Serif"/>
            </a:rPr>
          </a:br>
          <a:r>
            <a:rPr lang="ru-RU" sz="1400" b="1" kern="1200" dirty="0" smtClean="0">
              <a:latin typeface="PT Astra Serif"/>
            </a:rPr>
            <a:t> </a:t>
          </a:r>
          <a:r>
            <a:rPr lang="ru-RU" sz="1400" b="1" kern="1200" dirty="0">
              <a:latin typeface="PT Astra Serif"/>
            </a:rPr>
            <a:t>не проводится </a:t>
          </a:r>
          <a:r>
            <a:rPr lang="ru-RU" sz="1400" b="1" kern="1200" dirty="0" smtClean="0">
              <a:latin typeface="PT Astra Serif"/>
            </a:rPr>
            <a:t/>
          </a:r>
          <a:br>
            <a:rPr lang="ru-RU" sz="1400" b="1" kern="1200" dirty="0" smtClean="0">
              <a:latin typeface="PT Astra Serif"/>
            </a:rPr>
          </a:br>
          <a:r>
            <a:rPr lang="ru-RU" sz="1400" b="1" kern="1200" dirty="0" smtClean="0">
              <a:latin typeface="PT Astra Serif"/>
            </a:rPr>
            <a:t>(</a:t>
          </a:r>
          <a:r>
            <a:rPr lang="ru-RU" sz="1400" b="1" kern="1200" dirty="0">
              <a:latin typeface="PT Astra Serif"/>
            </a:rPr>
            <a:t>за исключением когда в аудитории нет других участников)</a:t>
          </a:r>
        </a:p>
      </dsp:txBody>
      <dsp:txXfrm>
        <a:off x="4569317" y="780685"/>
        <a:ext cx="2061917" cy="1040913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A9AA8E-0C99-4A1C-8A2A-B968EE9E5206}">
      <dsp:nvSpPr>
        <dsp:cNvPr id="0" name=""/>
        <dsp:cNvSpPr/>
      </dsp:nvSpPr>
      <dsp:spPr>
        <a:xfrm>
          <a:off x="174918" y="0"/>
          <a:ext cx="6616847" cy="243402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73EDF4-0D4D-422A-8128-F86F06317858}">
      <dsp:nvSpPr>
        <dsp:cNvPr id="0" name=""/>
        <dsp:cNvSpPr/>
      </dsp:nvSpPr>
      <dsp:spPr>
        <a:xfrm>
          <a:off x="124774" y="529390"/>
          <a:ext cx="2420498" cy="13891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PT Astra Serif"/>
            </a:rPr>
            <a:t>Если спецификацией КИМ предусмотрено прослушивание текста, </a:t>
          </a:r>
          <a:r>
            <a:rPr lang="ru-RU" sz="1400" b="1" kern="1200" dirty="0" smtClean="0">
              <a:latin typeface="PT Astra Serif"/>
            </a:rPr>
            <a:t>записанного</a:t>
          </a:r>
          <a:br>
            <a:rPr lang="ru-RU" sz="1400" b="1" kern="1200" dirty="0" smtClean="0">
              <a:latin typeface="PT Astra Serif"/>
            </a:rPr>
          </a:br>
          <a:r>
            <a:rPr lang="ru-RU" sz="1400" b="1" kern="1200" dirty="0" smtClean="0">
              <a:latin typeface="PT Astra Serif"/>
            </a:rPr>
            <a:t> </a:t>
          </a:r>
          <a:r>
            <a:rPr lang="ru-RU" sz="1400" b="1" kern="1200" dirty="0">
              <a:latin typeface="PT Astra Serif"/>
            </a:rPr>
            <a:t>на аудионоситель</a:t>
          </a:r>
        </a:p>
      </dsp:txBody>
      <dsp:txXfrm>
        <a:off x="124774" y="529390"/>
        <a:ext cx="2420498" cy="1389145"/>
      </dsp:txXfrm>
    </dsp:sp>
    <dsp:sp modelId="{822FE77E-15EC-41CD-A490-8DE0131730A2}">
      <dsp:nvSpPr>
        <dsp:cNvPr id="0" name=""/>
        <dsp:cNvSpPr/>
      </dsp:nvSpPr>
      <dsp:spPr>
        <a:xfrm>
          <a:off x="2841373" y="528426"/>
          <a:ext cx="2257801" cy="13771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PT Astra Serif"/>
            </a:rPr>
            <a:t>Во время прослушивания записи другими </a:t>
          </a:r>
          <a:r>
            <a:rPr lang="ru-RU" sz="1400" b="1" kern="1200" dirty="0" smtClean="0">
              <a:latin typeface="PT Astra Serif"/>
            </a:rPr>
            <a:t>участниками</a:t>
          </a:r>
          <a:br>
            <a:rPr lang="ru-RU" sz="1400" b="1" kern="1200" dirty="0" smtClean="0">
              <a:latin typeface="PT Astra Serif"/>
            </a:rPr>
          </a:br>
          <a:r>
            <a:rPr lang="ru-RU" sz="1400" b="1" kern="1200" dirty="0" smtClean="0">
              <a:latin typeface="PT Astra Serif"/>
            </a:rPr>
            <a:t> </a:t>
          </a:r>
          <a:r>
            <a:rPr lang="ru-RU" sz="1400" b="1" kern="1200" dirty="0">
              <a:latin typeface="PT Astra Serif"/>
            </a:rPr>
            <a:t>в аудитории допуск  опоздавшего участника в </a:t>
          </a:r>
          <a:r>
            <a:rPr lang="ru-RU" sz="1400" b="1" kern="1200" dirty="0" smtClean="0">
              <a:latin typeface="PT Astra Serif"/>
            </a:rPr>
            <a:t>аудиторию</a:t>
          </a:r>
          <a:br>
            <a:rPr lang="ru-RU" sz="1400" b="1" kern="1200" dirty="0" smtClean="0">
              <a:latin typeface="PT Astra Serif"/>
            </a:rPr>
          </a:br>
          <a:r>
            <a:rPr lang="ru-RU" sz="1400" b="1" kern="1200" dirty="0" smtClean="0">
              <a:latin typeface="PT Astra Serif"/>
            </a:rPr>
            <a:t>не </a:t>
          </a:r>
          <a:r>
            <a:rPr lang="ru-RU" sz="1400" b="1" kern="1200" dirty="0">
              <a:latin typeface="PT Astra Serif"/>
            </a:rPr>
            <a:t>осуществляется</a:t>
          </a:r>
        </a:p>
      </dsp:txBody>
      <dsp:txXfrm>
        <a:off x="2841373" y="528426"/>
        <a:ext cx="2257801" cy="1377169"/>
      </dsp:txXfrm>
    </dsp:sp>
    <dsp:sp modelId="{611FE7E6-31F8-4EB9-9FBD-A30C46D06185}">
      <dsp:nvSpPr>
        <dsp:cNvPr id="0" name=""/>
        <dsp:cNvSpPr/>
      </dsp:nvSpPr>
      <dsp:spPr>
        <a:xfrm>
          <a:off x="5395275" y="526878"/>
          <a:ext cx="2264476" cy="13802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PT Astra Serif"/>
            </a:rPr>
            <a:t>Персональное </a:t>
          </a:r>
          <a:r>
            <a:rPr lang="ru-RU" sz="1400" b="1" kern="1200" dirty="0" smtClean="0">
              <a:latin typeface="PT Astra Serif"/>
            </a:rPr>
            <a:t>прослушивание</a:t>
          </a:r>
          <a:br>
            <a:rPr lang="ru-RU" sz="1400" b="1" kern="1200" dirty="0" smtClean="0">
              <a:latin typeface="PT Astra Serif"/>
            </a:rPr>
          </a:br>
          <a:r>
            <a:rPr lang="ru-RU" sz="1400" b="1" kern="1200" dirty="0" smtClean="0">
              <a:latin typeface="PT Astra Serif"/>
            </a:rPr>
            <a:t> </a:t>
          </a:r>
          <a:r>
            <a:rPr lang="ru-RU" sz="1400" b="1" kern="1200" dirty="0">
              <a:latin typeface="PT Astra Serif"/>
            </a:rPr>
            <a:t>не проводится</a:t>
          </a:r>
          <a:br>
            <a:rPr lang="ru-RU" sz="1400" b="1" kern="1200" dirty="0">
              <a:latin typeface="PT Astra Serif"/>
            </a:rPr>
          </a:br>
          <a:r>
            <a:rPr lang="ru-RU" sz="1400" b="1" kern="1200" dirty="0">
              <a:latin typeface="PT Astra Serif"/>
            </a:rPr>
            <a:t> (за исключением когда в аудитории нет других участников)</a:t>
          </a:r>
        </a:p>
      </dsp:txBody>
      <dsp:txXfrm>
        <a:off x="5395275" y="526878"/>
        <a:ext cx="2264476" cy="1380265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0CC5BA-A420-4FAA-8789-E14F54FF3CDD}">
      <dsp:nvSpPr>
        <dsp:cNvPr id="0" name=""/>
        <dsp:cNvSpPr/>
      </dsp:nvSpPr>
      <dsp:spPr>
        <a:xfrm rot="5400000">
          <a:off x="1165902" y="1214277"/>
          <a:ext cx="1113430" cy="126760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6A789A-C3A8-4B63-B4D5-C29FA9E508D8}">
      <dsp:nvSpPr>
        <dsp:cNvPr id="0" name=""/>
        <dsp:cNvSpPr/>
      </dsp:nvSpPr>
      <dsp:spPr>
        <a:xfrm>
          <a:off x="59724" y="0"/>
          <a:ext cx="3184391" cy="122865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PT Astra Serif"/>
            </a:rPr>
            <a:t>Если в течение </a:t>
          </a:r>
          <a:r>
            <a:rPr lang="ru-RU" sz="1400" b="1" kern="1200" dirty="0">
              <a:solidFill>
                <a:srgbClr val="FF0000"/>
              </a:solidFill>
              <a:latin typeface="PT Astra Serif"/>
            </a:rPr>
            <a:t>двух часов </a:t>
          </a:r>
          <a:r>
            <a:rPr lang="ru-RU" sz="1400" b="1" kern="1200" dirty="0">
              <a:latin typeface="PT Astra Serif"/>
            </a:rPr>
            <a:t>от начала экзамена, установленного едиными расписаниями ЕГЭ,ГВЭ, ни один из участников, распределенных в ППЭ или отдельные аудитории </a:t>
          </a:r>
          <a:r>
            <a:rPr lang="ru-RU" sz="1400" b="1" kern="1200" dirty="0" smtClean="0">
              <a:latin typeface="PT Astra Serif"/>
            </a:rPr>
            <a:t>ППЭ,</a:t>
          </a:r>
          <a:br>
            <a:rPr lang="ru-RU" sz="1400" b="1" kern="1200" dirty="0" smtClean="0">
              <a:latin typeface="PT Astra Serif"/>
            </a:rPr>
          </a:br>
          <a:r>
            <a:rPr lang="ru-RU" sz="1400" b="1" kern="1200" dirty="0" smtClean="0">
              <a:latin typeface="PT Astra Serif"/>
            </a:rPr>
            <a:t> не явился в ППЭ </a:t>
          </a:r>
          <a:endParaRPr lang="ru-RU" sz="1400" b="1" kern="1200" dirty="0">
            <a:latin typeface="PT Astra Serif"/>
          </a:endParaRPr>
        </a:p>
      </dsp:txBody>
      <dsp:txXfrm>
        <a:off x="59724" y="0"/>
        <a:ext cx="3184391" cy="1228654"/>
      </dsp:txXfrm>
    </dsp:sp>
    <dsp:sp modelId="{AC280060-9F52-460C-BE60-718B9B9EAA97}">
      <dsp:nvSpPr>
        <dsp:cNvPr id="0" name=""/>
        <dsp:cNvSpPr/>
      </dsp:nvSpPr>
      <dsp:spPr>
        <a:xfrm>
          <a:off x="2745272" y="105145"/>
          <a:ext cx="1363232" cy="1060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2E69E8-808C-4F89-9713-FDB96B1D5DB8}">
      <dsp:nvSpPr>
        <dsp:cNvPr id="0" name=""/>
        <dsp:cNvSpPr/>
      </dsp:nvSpPr>
      <dsp:spPr>
        <a:xfrm rot="5400000">
          <a:off x="3011375" y="2651408"/>
          <a:ext cx="1113430" cy="126760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E74F7E-CCA6-481E-B599-B5936DDABA27}">
      <dsp:nvSpPr>
        <dsp:cNvPr id="0" name=""/>
        <dsp:cNvSpPr/>
      </dsp:nvSpPr>
      <dsp:spPr>
        <a:xfrm>
          <a:off x="2275964" y="1402532"/>
          <a:ext cx="3138431" cy="123865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PT Astra Serif"/>
            </a:rPr>
            <a:t>Член ГЭК по согласованию</a:t>
          </a:r>
          <a:br>
            <a:rPr lang="ru-RU" sz="1400" b="1" kern="1200" dirty="0">
              <a:latin typeface="PT Astra Serif"/>
            </a:rPr>
          </a:br>
          <a:r>
            <a:rPr lang="ru-RU" sz="1400" b="1" kern="1200" dirty="0">
              <a:latin typeface="PT Astra Serif"/>
            </a:rPr>
            <a:t> с председателем ГЭК принимает </a:t>
          </a:r>
          <a:r>
            <a:rPr lang="ru-RU" sz="1400" b="1" kern="1200" dirty="0">
              <a:solidFill>
                <a:srgbClr val="FF0000"/>
              </a:solidFill>
              <a:latin typeface="PT Astra Serif"/>
            </a:rPr>
            <a:t>решение об остановке экзамена</a:t>
          </a:r>
          <a:br>
            <a:rPr lang="ru-RU" sz="1400" b="1" kern="1200" dirty="0">
              <a:solidFill>
                <a:srgbClr val="FF0000"/>
              </a:solidFill>
              <a:latin typeface="PT Astra Serif"/>
            </a:rPr>
          </a:br>
          <a:r>
            <a:rPr lang="ru-RU" sz="1400" b="1" kern="1200" dirty="0">
              <a:solidFill>
                <a:srgbClr val="FF0000"/>
              </a:solidFill>
              <a:latin typeface="PT Astra Serif"/>
            </a:rPr>
            <a:t> </a:t>
          </a:r>
          <a:r>
            <a:rPr lang="ru-RU" sz="1400" b="1" kern="1200" dirty="0">
              <a:latin typeface="PT Astra Serif"/>
            </a:rPr>
            <a:t>в ППЭ или отдельных аудиториях ППЭ. По факту остановки экзамена составляется акт</a:t>
          </a:r>
        </a:p>
      </dsp:txBody>
      <dsp:txXfrm>
        <a:off x="2275964" y="1402532"/>
        <a:ext cx="3138431" cy="1238652"/>
      </dsp:txXfrm>
    </dsp:sp>
    <dsp:sp modelId="{9D3F27B3-1208-4543-8DEB-6FE073EB3422}">
      <dsp:nvSpPr>
        <dsp:cNvPr id="0" name=""/>
        <dsp:cNvSpPr/>
      </dsp:nvSpPr>
      <dsp:spPr>
        <a:xfrm>
          <a:off x="4590745" y="1542276"/>
          <a:ext cx="1363232" cy="1060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kern="1200" dirty="0"/>
        </a:p>
      </dsp:txBody>
      <dsp:txXfrm>
        <a:off x="4590745" y="1542276"/>
        <a:ext cx="1363232" cy="1060410"/>
      </dsp:txXfrm>
    </dsp:sp>
    <dsp:sp modelId="{81253761-4B9F-40D8-9220-27EBAC9D73E4}">
      <dsp:nvSpPr>
        <dsp:cNvPr id="0" name=""/>
        <dsp:cNvSpPr/>
      </dsp:nvSpPr>
      <dsp:spPr>
        <a:xfrm>
          <a:off x="4168697" y="2912634"/>
          <a:ext cx="3332240" cy="138950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PT Astra Serif"/>
            </a:rPr>
            <a:t>Акт в тот же день передается председателю ГЭК для </a:t>
          </a:r>
          <a:r>
            <a:rPr lang="ru-RU" sz="1400" b="1" kern="1200" dirty="0">
              <a:solidFill>
                <a:srgbClr val="FF0000"/>
              </a:solidFill>
              <a:latin typeface="PT Astra Serif"/>
            </a:rPr>
            <a:t>принятия решения о повторном допуске </a:t>
          </a:r>
          <a:r>
            <a:rPr lang="ru-RU" sz="1400" b="1" kern="1200" dirty="0">
              <a:latin typeface="PT Astra Serif"/>
            </a:rPr>
            <a:t>участников экзамена  к сдаче экзамена по соответствующему предмету в соответствии с </a:t>
          </a:r>
          <a:r>
            <a:rPr lang="ru-RU" sz="1400" b="1" kern="1200" dirty="0" smtClean="0">
              <a:latin typeface="PT Astra Serif"/>
            </a:rPr>
            <a:t>пунктом</a:t>
          </a:r>
          <a:br>
            <a:rPr lang="ru-RU" sz="1400" b="1" kern="1200" dirty="0" smtClean="0">
              <a:latin typeface="PT Astra Serif"/>
            </a:rPr>
          </a:br>
          <a:r>
            <a:rPr lang="ru-RU" sz="1400" b="1" kern="1200" dirty="0" smtClean="0">
              <a:latin typeface="PT Astra Serif"/>
            </a:rPr>
            <a:t> </a:t>
          </a:r>
          <a:r>
            <a:rPr lang="ru-RU" sz="1400" b="1" kern="1200" dirty="0">
              <a:latin typeface="PT Astra Serif"/>
            </a:rPr>
            <a:t>55 Порядка </a:t>
          </a:r>
        </a:p>
      </dsp:txBody>
      <dsp:txXfrm>
        <a:off x="4168697" y="2912634"/>
        <a:ext cx="3332240" cy="1389505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D5E1C3-D049-4FA3-89FD-7356B76FA5E8}">
      <dsp:nvSpPr>
        <dsp:cNvPr id="0" name=""/>
        <dsp:cNvSpPr/>
      </dsp:nvSpPr>
      <dsp:spPr>
        <a:xfrm>
          <a:off x="0" y="17203"/>
          <a:ext cx="3079883" cy="4260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PT Astra Serif" pitchFamily="18" charset="-52"/>
              <a:ea typeface="PT Astra Serif" pitchFamily="18" charset="-52"/>
            </a:rPr>
            <a:t>В ППЭ запрещается</a:t>
          </a:r>
        </a:p>
      </dsp:txBody>
      <dsp:txXfrm>
        <a:off x="0" y="17203"/>
        <a:ext cx="3079883" cy="426090"/>
      </dsp:txXfrm>
    </dsp:sp>
    <dsp:sp modelId="{376622D3-B23A-4F85-8BDF-1344308D914C}">
      <dsp:nvSpPr>
        <dsp:cNvPr id="0" name=""/>
        <dsp:cNvSpPr/>
      </dsp:nvSpPr>
      <dsp:spPr>
        <a:xfrm>
          <a:off x="307988" y="443293"/>
          <a:ext cx="308659" cy="5983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354"/>
              </a:lnTo>
              <a:lnTo>
                <a:pt x="308659" y="5983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995F6A-E0DC-4CD5-85DA-1AC6AC336107}">
      <dsp:nvSpPr>
        <dsp:cNvPr id="0" name=""/>
        <dsp:cNvSpPr/>
      </dsp:nvSpPr>
      <dsp:spPr>
        <a:xfrm>
          <a:off x="616648" y="544128"/>
          <a:ext cx="2861513" cy="9950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2"/>
              </a:solidFill>
              <a:latin typeface="PT Astra Serif" pitchFamily="18" charset="-52"/>
              <a:ea typeface="PT Astra Serif" pitchFamily="18" charset="-52"/>
            </a:rPr>
            <a:t>Выполнять экзаменационную работу  </a:t>
          </a:r>
          <a:r>
            <a:rPr lang="ru-RU" sz="1400" b="1" kern="1200" dirty="0">
              <a:solidFill>
                <a:srgbClr val="FF0000"/>
              </a:solidFill>
              <a:latin typeface="PT Astra Serif" pitchFamily="18" charset="-52"/>
              <a:ea typeface="PT Astra Serif" pitchFamily="18" charset="-52"/>
            </a:rPr>
            <a:t>несамостоятельно</a:t>
          </a:r>
          <a:r>
            <a:rPr lang="ru-RU" sz="1400" b="1" kern="1200" dirty="0">
              <a:solidFill>
                <a:schemeClr val="tx2"/>
              </a:solidFill>
              <a:latin typeface="PT Astra Serif" pitchFamily="18" charset="-52"/>
              <a:ea typeface="PT Astra Serif" pitchFamily="18" charset="-52"/>
            </a:rPr>
            <a:t>, в том числе с помощью посторонних лиц, </a:t>
          </a:r>
          <a:r>
            <a:rPr lang="ru-RU" sz="1400" b="1" kern="1200" dirty="0">
              <a:solidFill>
                <a:srgbClr val="FF0000"/>
              </a:solidFill>
              <a:latin typeface="PT Astra Serif" pitchFamily="18" charset="-52"/>
              <a:ea typeface="PT Astra Serif" pitchFamily="18" charset="-52"/>
            </a:rPr>
            <a:t>общаться</a:t>
          </a:r>
          <a:r>
            <a:rPr lang="ru-RU" sz="1400" b="1" kern="1200" dirty="0">
              <a:solidFill>
                <a:schemeClr val="tx2"/>
              </a:solidFill>
              <a:latin typeface="PT Astra Serif" pitchFamily="18" charset="-52"/>
              <a:ea typeface="PT Astra Serif" pitchFamily="18" charset="-52"/>
            </a:rPr>
            <a:t> с другими участниками</a:t>
          </a:r>
        </a:p>
      </dsp:txBody>
      <dsp:txXfrm>
        <a:off x="616648" y="544128"/>
        <a:ext cx="2861513" cy="995040"/>
      </dsp:txXfrm>
    </dsp:sp>
    <dsp:sp modelId="{33F08249-37E1-49CF-AFD8-2B9DF4C3A494}">
      <dsp:nvSpPr>
        <dsp:cNvPr id="0" name=""/>
        <dsp:cNvSpPr/>
      </dsp:nvSpPr>
      <dsp:spPr>
        <a:xfrm>
          <a:off x="307988" y="443293"/>
          <a:ext cx="308659" cy="1701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1155"/>
              </a:lnTo>
              <a:lnTo>
                <a:pt x="308659" y="17011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5281A3-C124-4BEB-BA27-912A6DDEE674}">
      <dsp:nvSpPr>
        <dsp:cNvPr id="0" name=""/>
        <dsp:cNvSpPr/>
      </dsp:nvSpPr>
      <dsp:spPr>
        <a:xfrm>
          <a:off x="616648" y="1645690"/>
          <a:ext cx="3682347" cy="9975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FF0000"/>
              </a:solidFill>
              <a:latin typeface="PT Astra Serif" pitchFamily="18" charset="-52"/>
              <a:ea typeface="PT Astra Serif" pitchFamily="18" charset="-52"/>
            </a:rPr>
            <a:t>Иметь</a:t>
          </a:r>
          <a:r>
            <a:rPr lang="ru-RU" sz="1400" b="1" kern="1200" dirty="0">
              <a:solidFill>
                <a:schemeClr val="tx2"/>
              </a:solidFill>
              <a:latin typeface="PT Astra Serif" pitchFamily="18" charset="-52"/>
              <a:ea typeface="PT Astra Serif" pitchFamily="18" charset="-52"/>
            </a:rPr>
            <a:t> при себе </a:t>
          </a:r>
          <a:r>
            <a:rPr lang="ru-RU" sz="1400" b="1" kern="1200" dirty="0">
              <a:solidFill>
                <a:srgbClr val="FF0000"/>
              </a:solidFill>
              <a:latin typeface="PT Astra Serif" pitchFamily="18" charset="-52"/>
              <a:ea typeface="PT Astra Serif" pitchFamily="18" charset="-52"/>
            </a:rPr>
            <a:t>средства связи</a:t>
          </a:r>
          <a:r>
            <a:rPr lang="ru-RU" sz="1400" b="1" kern="1200" dirty="0">
              <a:solidFill>
                <a:schemeClr val="tx2"/>
              </a:solidFill>
              <a:latin typeface="PT Astra Serif" pitchFamily="18" charset="-52"/>
              <a:ea typeface="PT Astra Serif" pitchFamily="18" charset="-52"/>
            </a:rPr>
            <a:t>, фото, аудио- и видеоаппаратуру, ЭВТ, справочные материалы, письменные заметки и иные средства хранения и передачи информации</a:t>
          </a:r>
        </a:p>
      </dsp:txBody>
      <dsp:txXfrm>
        <a:off x="616648" y="1645690"/>
        <a:ext cx="3682347" cy="997515"/>
      </dsp:txXfrm>
    </dsp:sp>
    <dsp:sp modelId="{183A0647-F31B-4F7F-87FA-3A081910B43B}">
      <dsp:nvSpPr>
        <dsp:cNvPr id="0" name=""/>
        <dsp:cNvSpPr/>
      </dsp:nvSpPr>
      <dsp:spPr>
        <a:xfrm>
          <a:off x="307988" y="443293"/>
          <a:ext cx="308659" cy="28903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0358"/>
              </a:lnTo>
              <a:lnTo>
                <a:pt x="308659" y="28903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A8321A-D714-445C-9BF4-55F960EBE358}">
      <dsp:nvSpPr>
        <dsp:cNvPr id="0" name=""/>
        <dsp:cNvSpPr/>
      </dsp:nvSpPr>
      <dsp:spPr>
        <a:xfrm>
          <a:off x="616648" y="2749729"/>
          <a:ext cx="3740398" cy="11678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FF0000"/>
              </a:solidFill>
              <a:latin typeface="PT Astra Serif" pitchFamily="18" charset="-52"/>
              <a:ea typeface="PT Astra Serif" pitchFamily="18" charset="-52"/>
            </a:rPr>
            <a:t>Выносить</a:t>
          </a:r>
          <a:r>
            <a:rPr lang="ru-RU" sz="1400" b="1" kern="1200" dirty="0">
              <a:solidFill>
                <a:schemeClr val="tx2"/>
              </a:solidFill>
              <a:latin typeface="PT Astra Serif" pitchFamily="18" charset="-52"/>
              <a:ea typeface="PT Astra Serif" pitchFamily="18" charset="-52"/>
            </a:rPr>
            <a:t> из аудиторий ППЭ </a:t>
          </a:r>
          <a:r>
            <a:rPr lang="ru-RU" sz="1400" b="1" kern="1200" dirty="0">
              <a:solidFill>
                <a:srgbClr val="FF0000"/>
              </a:solidFill>
              <a:latin typeface="PT Astra Serif" pitchFamily="18" charset="-52"/>
              <a:ea typeface="PT Astra Serif" pitchFamily="18" charset="-52"/>
            </a:rPr>
            <a:t>черновики</a:t>
          </a:r>
          <a:r>
            <a:rPr lang="ru-RU" sz="1400" b="1" kern="1200" dirty="0">
              <a:solidFill>
                <a:schemeClr val="tx2"/>
              </a:solidFill>
              <a:latin typeface="PT Astra Serif" pitchFamily="18" charset="-52"/>
              <a:ea typeface="PT Astra Serif" pitchFamily="18" charset="-52"/>
            </a:rPr>
            <a:t>, </a:t>
          </a:r>
          <a:r>
            <a:rPr lang="ru-RU" sz="1400" b="1" kern="1200" dirty="0">
              <a:solidFill>
                <a:srgbClr val="FF0000"/>
              </a:solidFill>
              <a:latin typeface="PT Astra Serif" pitchFamily="18" charset="-52"/>
              <a:ea typeface="PT Astra Serif" pitchFamily="18" charset="-52"/>
            </a:rPr>
            <a:t>экзаменационные материалы</a:t>
          </a:r>
          <a:br>
            <a:rPr lang="ru-RU" sz="1400" b="1" kern="1200" dirty="0">
              <a:solidFill>
                <a:srgbClr val="FF0000"/>
              </a:solidFill>
              <a:latin typeface="PT Astra Serif" pitchFamily="18" charset="-52"/>
              <a:ea typeface="PT Astra Serif" pitchFamily="18" charset="-52"/>
            </a:rPr>
          </a:br>
          <a:r>
            <a:rPr lang="ru-RU" sz="1400" b="1" kern="1200" dirty="0">
              <a:solidFill>
                <a:schemeClr val="tx2"/>
              </a:solidFill>
              <a:latin typeface="PT Astra Serif" pitchFamily="18" charset="-52"/>
              <a:ea typeface="PT Astra Serif" pitchFamily="18" charset="-52"/>
            </a:rPr>
            <a:t>на бумажном и (или) электронном носителях, </a:t>
          </a:r>
          <a:r>
            <a:rPr lang="ru-RU" sz="1400" b="1" kern="1200" dirty="0">
              <a:solidFill>
                <a:srgbClr val="FF0000"/>
              </a:solidFill>
              <a:latin typeface="PT Astra Serif" pitchFamily="18" charset="-52"/>
              <a:ea typeface="PT Astra Serif" pitchFamily="18" charset="-52"/>
            </a:rPr>
            <a:t>фотографировать</a:t>
          </a:r>
          <a:r>
            <a:rPr lang="ru-RU" sz="1400" b="1" kern="1200" dirty="0">
              <a:solidFill>
                <a:schemeClr val="tx2"/>
              </a:solidFill>
              <a:latin typeface="PT Astra Serif" pitchFamily="18" charset="-52"/>
              <a:ea typeface="PT Astra Serif" pitchFamily="18" charset="-52"/>
            </a:rPr>
            <a:t> экзаменационные материалы, черновики</a:t>
          </a:r>
        </a:p>
      </dsp:txBody>
      <dsp:txXfrm>
        <a:off x="616648" y="2749729"/>
        <a:ext cx="3740398" cy="1167845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D5E1C3-D049-4FA3-89FD-7356B76FA5E8}">
      <dsp:nvSpPr>
        <dsp:cNvPr id="0" name=""/>
        <dsp:cNvSpPr/>
      </dsp:nvSpPr>
      <dsp:spPr>
        <a:xfrm>
          <a:off x="1116" y="63366"/>
          <a:ext cx="3754759" cy="3731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PT Astra Serif" pitchFamily="18" charset="-52"/>
              <a:ea typeface="PT Astra Serif" pitchFamily="18" charset="-52"/>
            </a:rPr>
            <a:t>Во время экзамена запрещается</a:t>
          </a:r>
        </a:p>
      </dsp:txBody>
      <dsp:txXfrm>
        <a:off x="1116" y="63366"/>
        <a:ext cx="3754759" cy="373195"/>
      </dsp:txXfrm>
    </dsp:sp>
    <dsp:sp modelId="{376622D3-B23A-4F85-8BDF-1344308D914C}">
      <dsp:nvSpPr>
        <dsp:cNvPr id="0" name=""/>
        <dsp:cNvSpPr/>
      </dsp:nvSpPr>
      <dsp:spPr>
        <a:xfrm>
          <a:off x="376592" y="436561"/>
          <a:ext cx="375475" cy="8169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6995"/>
              </a:lnTo>
              <a:lnTo>
                <a:pt x="375475" y="8169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995F6A-E0DC-4CD5-85DA-1AC6AC336107}">
      <dsp:nvSpPr>
        <dsp:cNvPr id="0" name=""/>
        <dsp:cNvSpPr/>
      </dsp:nvSpPr>
      <dsp:spPr>
        <a:xfrm>
          <a:off x="752068" y="506848"/>
          <a:ext cx="3586521" cy="14934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l" defTabSz="5778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300" b="1" kern="1200" dirty="0">
              <a:solidFill>
                <a:schemeClr val="tx2"/>
              </a:solidFill>
              <a:latin typeface="PT Astra Serif" pitchFamily="18" charset="-52"/>
              <a:ea typeface="PT Astra Serif" pitchFamily="18" charset="-52"/>
            </a:rPr>
            <a:t>Участники экзаменов не должны общаться друг с другом, </a:t>
          </a:r>
          <a:r>
            <a:rPr lang="ru-RU" sz="1300" b="1" kern="1200" dirty="0">
              <a:solidFill>
                <a:srgbClr val="FF0000"/>
              </a:solidFill>
              <a:latin typeface="PT Astra Serif" pitchFamily="18" charset="-52"/>
              <a:ea typeface="PT Astra Serif" pitchFamily="18" charset="-52"/>
            </a:rPr>
            <a:t>не могут свободно перемещаться по аудитории ППЭ</a:t>
          </a:r>
          <a:r>
            <a:rPr lang="ru-RU" sz="1300" b="1" kern="1200" dirty="0">
              <a:solidFill>
                <a:schemeClr val="tx2"/>
              </a:solidFill>
              <a:latin typeface="PT Astra Serif" pitchFamily="18" charset="-52"/>
              <a:ea typeface="PT Astra Serif" pitchFamily="18" charset="-52"/>
            </a:rPr>
            <a:t>. Во время экзамена участники экзаменов могут выходить из аудитории и перемещаться по ППЭ в сопровождении одного из организаторов.  </a:t>
          </a:r>
        </a:p>
      </dsp:txBody>
      <dsp:txXfrm>
        <a:off x="752068" y="506848"/>
        <a:ext cx="3586521" cy="1493416"/>
      </dsp:txXfrm>
    </dsp:sp>
    <dsp:sp modelId="{183A0647-F31B-4F7F-87FA-3A081910B43B}">
      <dsp:nvSpPr>
        <dsp:cNvPr id="0" name=""/>
        <dsp:cNvSpPr/>
      </dsp:nvSpPr>
      <dsp:spPr>
        <a:xfrm>
          <a:off x="376592" y="436561"/>
          <a:ext cx="375475" cy="25672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7295"/>
              </a:lnTo>
              <a:lnTo>
                <a:pt x="375475" y="25672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A8321A-D714-445C-9BF4-55F960EBE358}">
      <dsp:nvSpPr>
        <dsp:cNvPr id="0" name=""/>
        <dsp:cNvSpPr/>
      </dsp:nvSpPr>
      <dsp:spPr>
        <a:xfrm>
          <a:off x="752068" y="2070552"/>
          <a:ext cx="3675971" cy="18666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rgbClr val="FF0000"/>
              </a:solidFill>
              <a:latin typeface="PT Astra Serif" pitchFamily="18" charset="-52"/>
              <a:ea typeface="PT Astra Serif" pitchFamily="18" charset="-52"/>
            </a:rPr>
            <a:t>При выходе из аудитории участники экзаменов оставляют экзаменационные материалы и черновики на рабочем столе.</a:t>
          </a:r>
          <a:r>
            <a:rPr lang="ru-RU" sz="1300" b="1" kern="1200" dirty="0">
              <a:solidFill>
                <a:schemeClr val="tx2"/>
              </a:solidFill>
              <a:latin typeface="PT Astra Serif" pitchFamily="18" charset="-52"/>
              <a:ea typeface="PT Astra Serif" pitchFamily="18" charset="-52"/>
            </a:rPr>
            <a:t> Организатор проверяет комплектность оставленных участником экзамена экзаменационных материалов и черновиков, фиксирует время выхода указанного участника экзамена из аудитории и продолжительность отсутствия его в аудитории в </a:t>
          </a:r>
          <a:r>
            <a:rPr lang="ru-RU" sz="1400" b="1" kern="1200" dirty="0">
              <a:solidFill>
                <a:schemeClr val="tx2"/>
              </a:solidFill>
              <a:latin typeface="PT Astra Serif" pitchFamily="18" charset="-52"/>
              <a:ea typeface="PT Astra Serif" pitchFamily="18" charset="-52"/>
            </a:rPr>
            <a:t>соответствующей ведомости</a:t>
          </a:r>
        </a:p>
      </dsp:txBody>
      <dsp:txXfrm>
        <a:off x="752068" y="2070552"/>
        <a:ext cx="3675971" cy="1866609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D5E1C3-D049-4FA3-89FD-7356B76FA5E8}">
      <dsp:nvSpPr>
        <dsp:cNvPr id="0" name=""/>
        <dsp:cNvSpPr/>
      </dsp:nvSpPr>
      <dsp:spPr>
        <a:xfrm>
          <a:off x="0" y="7886"/>
          <a:ext cx="3670960" cy="4631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PT Astra Serif" pitchFamily="18" charset="-52"/>
              <a:ea typeface="PT Astra Serif" pitchFamily="18" charset="-52"/>
            </a:rPr>
            <a:t>В день проведения экзамена в ППЭ запрещается</a:t>
          </a:r>
        </a:p>
      </dsp:txBody>
      <dsp:txXfrm>
        <a:off x="0" y="7886"/>
        <a:ext cx="3670960" cy="463109"/>
      </dsp:txXfrm>
    </dsp:sp>
    <dsp:sp modelId="{376622D3-B23A-4F85-8BDF-1344308D914C}">
      <dsp:nvSpPr>
        <dsp:cNvPr id="0" name=""/>
        <dsp:cNvSpPr/>
      </dsp:nvSpPr>
      <dsp:spPr>
        <a:xfrm>
          <a:off x="367096" y="470996"/>
          <a:ext cx="370057" cy="5835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3590"/>
              </a:lnTo>
              <a:lnTo>
                <a:pt x="370057" y="5835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995F6A-E0DC-4CD5-85DA-1AC6AC336107}">
      <dsp:nvSpPr>
        <dsp:cNvPr id="0" name=""/>
        <dsp:cNvSpPr/>
      </dsp:nvSpPr>
      <dsp:spPr>
        <a:xfrm>
          <a:off x="737153" y="561509"/>
          <a:ext cx="3546164" cy="9861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rgbClr val="FF0000"/>
              </a:solidFill>
              <a:latin typeface="PT Astra Serif" pitchFamily="18" charset="-52"/>
              <a:ea typeface="PT Astra Serif" pitchFamily="18" charset="-52"/>
            </a:rPr>
            <a:t>Находиться в ППЭ </a:t>
          </a:r>
          <a:r>
            <a:rPr lang="ru-RU" sz="1300" b="1" kern="1200" dirty="0">
              <a:solidFill>
                <a:schemeClr val="tx2"/>
              </a:solidFill>
              <a:latin typeface="PT Astra Serif" pitchFamily="18" charset="-52"/>
              <a:ea typeface="PT Astra Serif" pitchFamily="18" charset="-52"/>
            </a:rPr>
            <a:t>в случае </a:t>
          </a:r>
          <a:r>
            <a:rPr lang="ru-RU" sz="1300" b="1" kern="1200" dirty="0">
              <a:solidFill>
                <a:srgbClr val="FF0000"/>
              </a:solidFill>
              <a:latin typeface="PT Astra Serif" pitchFamily="18" charset="-52"/>
              <a:ea typeface="PT Astra Serif" pitchFamily="18" charset="-52"/>
            </a:rPr>
            <a:t>несоответствия </a:t>
          </a:r>
          <a:r>
            <a:rPr lang="ru-RU" sz="1300" b="1" kern="1200" dirty="0" smtClean="0">
              <a:solidFill>
                <a:srgbClr val="FF0000"/>
              </a:solidFill>
              <a:latin typeface="PT Astra Serif" pitchFamily="18" charset="-52"/>
              <a:ea typeface="PT Astra Serif" pitchFamily="18" charset="-52"/>
            </a:rPr>
            <a:t>требованиям</a:t>
          </a:r>
          <a:r>
            <a:rPr lang="ru-RU" sz="1300" b="1" kern="1200" dirty="0" smtClean="0">
              <a:solidFill>
                <a:schemeClr val="tx2"/>
              </a:solidFill>
              <a:latin typeface="PT Astra Serif" pitchFamily="18" charset="-52"/>
              <a:ea typeface="PT Astra Serif" pitchFamily="18" charset="-52"/>
            </a:rPr>
            <a:t>, предъявляемым </a:t>
          </a:r>
          <a:r>
            <a:rPr lang="ru-RU" sz="1300" b="1" kern="1200" dirty="0">
              <a:solidFill>
                <a:schemeClr val="tx2"/>
              </a:solidFill>
              <a:latin typeface="PT Astra Serif" pitchFamily="18" charset="-52"/>
              <a:ea typeface="PT Astra Serif" pitchFamily="18" charset="-52"/>
            </a:rPr>
            <a:t>к лицам, привлекаемым к проведению экзаменов</a:t>
          </a:r>
        </a:p>
      </dsp:txBody>
      <dsp:txXfrm>
        <a:off x="737153" y="561509"/>
        <a:ext cx="3546164" cy="986154"/>
      </dsp:txXfrm>
    </dsp:sp>
    <dsp:sp modelId="{33F08249-37E1-49CF-AFD8-2B9DF4C3A494}">
      <dsp:nvSpPr>
        <dsp:cNvPr id="0" name=""/>
        <dsp:cNvSpPr/>
      </dsp:nvSpPr>
      <dsp:spPr>
        <a:xfrm>
          <a:off x="367096" y="470996"/>
          <a:ext cx="370057" cy="17169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6911"/>
              </a:lnTo>
              <a:lnTo>
                <a:pt x="370057" y="17169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5281A3-C124-4BEB-BA27-912A6DDEE674}">
      <dsp:nvSpPr>
        <dsp:cNvPr id="0" name=""/>
        <dsp:cNvSpPr/>
      </dsp:nvSpPr>
      <dsp:spPr>
        <a:xfrm>
          <a:off x="737153" y="1643283"/>
          <a:ext cx="3417627" cy="1089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rgbClr val="FF0000"/>
              </a:solidFill>
              <a:latin typeface="PT Astra Serif" pitchFamily="18" charset="-52"/>
              <a:ea typeface="PT Astra Serif" pitchFamily="18" charset="-52"/>
            </a:rPr>
            <a:t>Иметь</a:t>
          </a:r>
          <a:r>
            <a:rPr lang="ru-RU" sz="1300" b="1" kern="1200" dirty="0">
              <a:solidFill>
                <a:schemeClr val="tx2"/>
              </a:solidFill>
              <a:latin typeface="PT Astra Serif" pitchFamily="18" charset="-52"/>
              <a:ea typeface="PT Astra Serif" pitchFamily="18" charset="-52"/>
            </a:rPr>
            <a:t> при себе </a:t>
          </a:r>
          <a:r>
            <a:rPr lang="ru-RU" sz="1300" b="1" kern="1200" dirty="0">
              <a:solidFill>
                <a:srgbClr val="FF0000"/>
              </a:solidFill>
              <a:latin typeface="PT Astra Serif" pitchFamily="18" charset="-52"/>
              <a:ea typeface="PT Astra Serif" pitchFamily="18" charset="-52"/>
            </a:rPr>
            <a:t>средства связи</a:t>
          </a:r>
          <a:r>
            <a:rPr lang="ru-RU" sz="1300" b="1" kern="1200" dirty="0">
              <a:solidFill>
                <a:schemeClr val="tx2"/>
              </a:solidFill>
              <a:latin typeface="PT Astra Serif" pitchFamily="18" charset="-52"/>
              <a:ea typeface="PT Astra Serif" pitchFamily="18" charset="-52"/>
            </a:rPr>
            <a:t>, фото, аудио- и видеоаппаратуру, ЭВТ, </a:t>
          </a:r>
          <a:r>
            <a:rPr lang="ru-RU" sz="1300" b="1" kern="1200" dirty="0">
              <a:solidFill>
                <a:srgbClr val="FF0000"/>
              </a:solidFill>
              <a:latin typeface="PT Astra Serif" pitchFamily="18" charset="-52"/>
              <a:ea typeface="PT Astra Serif" pitchFamily="18" charset="-52"/>
            </a:rPr>
            <a:t>справочные материалы</a:t>
          </a:r>
          <a:r>
            <a:rPr lang="ru-RU" sz="1300" b="1" kern="1200" dirty="0">
              <a:solidFill>
                <a:schemeClr val="tx2"/>
              </a:solidFill>
              <a:latin typeface="PT Astra Serif" pitchFamily="18" charset="-52"/>
              <a:ea typeface="PT Astra Serif" pitchFamily="18" charset="-52"/>
            </a:rPr>
            <a:t>, </a:t>
          </a:r>
          <a:r>
            <a:rPr lang="ru-RU" sz="1300" b="1" kern="1200" dirty="0">
              <a:solidFill>
                <a:srgbClr val="FF0000"/>
              </a:solidFill>
              <a:latin typeface="PT Astra Serif" pitchFamily="18" charset="-52"/>
              <a:ea typeface="PT Astra Serif" pitchFamily="18" charset="-52"/>
            </a:rPr>
            <a:t>письменные заметки и иные средства</a:t>
          </a:r>
          <a:r>
            <a:rPr lang="ru-RU" sz="1300" b="1" kern="1200" dirty="0">
              <a:solidFill>
                <a:schemeClr val="tx2"/>
              </a:solidFill>
              <a:latin typeface="PT Astra Serif" pitchFamily="18" charset="-52"/>
              <a:ea typeface="PT Astra Serif" pitchFamily="18" charset="-52"/>
            </a:rPr>
            <a:t> хранения и передачи информации</a:t>
          </a:r>
        </a:p>
      </dsp:txBody>
      <dsp:txXfrm>
        <a:off x="737153" y="1643283"/>
        <a:ext cx="3417627" cy="1089247"/>
      </dsp:txXfrm>
    </dsp:sp>
    <dsp:sp modelId="{183A0647-F31B-4F7F-87FA-3A081910B43B}">
      <dsp:nvSpPr>
        <dsp:cNvPr id="0" name=""/>
        <dsp:cNvSpPr/>
      </dsp:nvSpPr>
      <dsp:spPr>
        <a:xfrm>
          <a:off x="367096" y="470996"/>
          <a:ext cx="370057" cy="29776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77672"/>
              </a:lnTo>
              <a:lnTo>
                <a:pt x="370057" y="29776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A8321A-D714-445C-9BF4-55F960EBE358}">
      <dsp:nvSpPr>
        <dsp:cNvPr id="0" name=""/>
        <dsp:cNvSpPr/>
      </dsp:nvSpPr>
      <dsp:spPr>
        <a:xfrm>
          <a:off x="737153" y="2828151"/>
          <a:ext cx="3462625" cy="12410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rgbClr val="FF0000"/>
              </a:solidFill>
              <a:latin typeface="PT Astra Serif" pitchFamily="18" charset="-52"/>
              <a:ea typeface="PT Astra Serif" pitchFamily="18" charset="-52"/>
            </a:rPr>
            <a:t>Оказывать содействие </a:t>
          </a:r>
          <a:r>
            <a:rPr lang="ru-RU" sz="1300" b="1" kern="1200" dirty="0">
              <a:solidFill>
                <a:schemeClr val="tx2"/>
              </a:solidFill>
              <a:latin typeface="PT Astra Serif" pitchFamily="18" charset="-52"/>
              <a:ea typeface="PT Astra Serif" pitchFamily="18" charset="-52"/>
            </a:rPr>
            <a:t>участникам экзаменов, в том числе передавать им средства связи, ЭВТ, фото-, аудио- и видеоаппаратуру, справочные материалы, письменные заметки и иные средства хранения и передачи информации</a:t>
          </a:r>
        </a:p>
      </dsp:txBody>
      <dsp:txXfrm>
        <a:off x="737153" y="2828151"/>
        <a:ext cx="3462625" cy="1241034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D5E1C3-D049-4FA3-89FD-7356B76FA5E8}">
      <dsp:nvSpPr>
        <dsp:cNvPr id="0" name=""/>
        <dsp:cNvSpPr/>
      </dsp:nvSpPr>
      <dsp:spPr>
        <a:xfrm>
          <a:off x="1116" y="63366"/>
          <a:ext cx="3754759" cy="3731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PT Astra Serif" pitchFamily="18" charset="-52"/>
              <a:ea typeface="PT Astra Serif" pitchFamily="18" charset="-52"/>
            </a:rPr>
            <a:t>Во время экзамена запрещается</a:t>
          </a:r>
        </a:p>
      </dsp:txBody>
      <dsp:txXfrm>
        <a:off x="1116" y="63366"/>
        <a:ext cx="3754759" cy="373195"/>
      </dsp:txXfrm>
    </dsp:sp>
    <dsp:sp modelId="{376622D3-B23A-4F85-8BDF-1344308D914C}">
      <dsp:nvSpPr>
        <dsp:cNvPr id="0" name=""/>
        <dsp:cNvSpPr/>
      </dsp:nvSpPr>
      <dsp:spPr>
        <a:xfrm>
          <a:off x="376592" y="436561"/>
          <a:ext cx="375475" cy="8169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6995"/>
              </a:lnTo>
              <a:lnTo>
                <a:pt x="375475" y="8169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995F6A-E0DC-4CD5-85DA-1AC6AC336107}">
      <dsp:nvSpPr>
        <dsp:cNvPr id="0" name=""/>
        <dsp:cNvSpPr/>
      </dsp:nvSpPr>
      <dsp:spPr>
        <a:xfrm>
          <a:off x="752068" y="506848"/>
          <a:ext cx="3586521" cy="14934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l" defTabSz="5778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300" b="1" kern="1200" dirty="0">
              <a:solidFill>
                <a:schemeClr val="tx2"/>
              </a:solidFill>
              <a:latin typeface="PT Astra Serif" pitchFamily="18" charset="-52"/>
              <a:ea typeface="PT Astra Serif" pitchFamily="18" charset="-52"/>
            </a:rPr>
            <a:t>Участники экзаменов не должны общаться друг с другом, не могут свободно перемещаться по аудитории ППЭ. Во время экзамена участники экзаменов могут выходить из аудитории и перемещаться по ППЭ в сопровождении одного из организаторов.  </a:t>
          </a:r>
        </a:p>
      </dsp:txBody>
      <dsp:txXfrm>
        <a:off x="752068" y="506848"/>
        <a:ext cx="3586521" cy="1493416"/>
      </dsp:txXfrm>
    </dsp:sp>
    <dsp:sp modelId="{183A0647-F31B-4F7F-87FA-3A081910B43B}">
      <dsp:nvSpPr>
        <dsp:cNvPr id="0" name=""/>
        <dsp:cNvSpPr/>
      </dsp:nvSpPr>
      <dsp:spPr>
        <a:xfrm>
          <a:off x="376592" y="436561"/>
          <a:ext cx="375475" cy="25672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7295"/>
              </a:lnTo>
              <a:lnTo>
                <a:pt x="375475" y="25672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A8321A-D714-445C-9BF4-55F960EBE358}">
      <dsp:nvSpPr>
        <dsp:cNvPr id="0" name=""/>
        <dsp:cNvSpPr/>
      </dsp:nvSpPr>
      <dsp:spPr>
        <a:xfrm>
          <a:off x="752068" y="2070552"/>
          <a:ext cx="3675971" cy="18666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rgbClr val="FF0000"/>
              </a:solidFill>
              <a:latin typeface="PT Astra Serif" pitchFamily="18" charset="-52"/>
              <a:ea typeface="PT Astra Serif" pitchFamily="18" charset="-52"/>
            </a:rPr>
            <a:t>При выходе из аудитории участники экзаменов оставляют экзаменационные материалы и черновики на рабочем столе.</a:t>
          </a:r>
          <a:r>
            <a:rPr lang="ru-RU" sz="1300" b="1" kern="1200" dirty="0">
              <a:solidFill>
                <a:schemeClr val="tx2"/>
              </a:solidFill>
              <a:latin typeface="PT Astra Serif" pitchFamily="18" charset="-52"/>
              <a:ea typeface="PT Astra Serif" pitchFamily="18" charset="-52"/>
            </a:rPr>
            <a:t> Организатор проверяет комплектность оставленных участником экзамена экзаменационных материалов и черновиков, фиксирует время выхода указанного участника экзамена из аудитории и продолжительность отсутствия его в аудитории в </a:t>
          </a:r>
          <a:r>
            <a:rPr lang="ru-RU" sz="1400" b="1" kern="1200" dirty="0">
              <a:solidFill>
                <a:schemeClr val="tx2"/>
              </a:solidFill>
              <a:latin typeface="PT Astra Serif" pitchFamily="18" charset="-52"/>
              <a:ea typeface="PT Astra Serif" pitchFamily="18" charset="-52"/>
            </a:rPr>
            <a:t>соответствующей ведомости</a:t>
          </a:r>
        </a:p>
      </dsp:txBody>
      <dsp:txXfrm>
        <a:off x="752068" y="2070552"/>
        <a:ext cx="3675971" cy="1866609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B9FA1C-B9FD-4543-AA91-6D2E6677D060}">
      <dsp:nvSpPr>
        <dsp:cNvPr id="0" name=""/>
        <dsp:cNvSpPr/>
      </dsp:nvSpPr>
      <dsp:spPr>
        <a:xfrm>
          <a:off x="-4070301" y="-617697"/>
          <a:ext cx="4795266" cy="4795266"/>
        </a:xfrm>
        <a:prstGeom prst="blockArc">
          <a:avLst>
            <a:gd name="adj1" fmla="val 18900000"/>
            <a:gd name="adj2" fmla="val 2700000"/>
            <a:gd name="adj3" fmla="val 45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D9BB67-05D5-456A-9F6D-EA4915D01E7F}">
      <dsp:nvSpPr>
        <dsp:cNvPr id="0" name=""/>
        <dsp:cNvSpPr/>
      </dsp:nvSpPr>
      <dsp:spPr>
        <a:xfrm>
          <a:off x="203697" y="161831"/>
          <a:ext cx="5751421" cy="3235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79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PT Astra Serif"/>
            </a:rPr>
            <a:t>Руководитель ОО, в помещениях которой организован ППЭ</a:t>
          </a:r>
        </a:p>
      </dsp:txBody>
      <dsp:txXfrm>
        <a:off x="203697" y="161831"/>
        <a:ext cx="5751421" cy="323521"/>
      </dsp:txXfrm>
    </dsp:sp>
    <dsp:sp modelId="{1D79228E-1FBA-4706-B8AC-60030CAEA36E}">
      <dsp:nvSpPr>
        <dsp:cNvPr id="0" name=""/>
        <dsp:cNvSpPr/>
      </dsp:nvSpPr>
      <dsp:spPr>
        <a:xfrm>
          <a:off x="1496" y="121391"/>
          <a:ext cx="404401" cy="4044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0664EF-4CE9-4A84-B43A-F5652FA402E0}">
      <dsp:nvSpPr>
        <dsp:cNvPr id="0" name=""/>
        <dsp:cNvSpPr/>
      </dsp:nvSpPr>
      <dsp:spPr>
        <a:xfrm>
          <a:off x="496674" y="647398"/>
          <a:ext cx="5458444" cy="3235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79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PT Astra Serif"/>
            </a:rPr>
            <a:t>Руководитель ППЭ</a:t>
          </a:r>
        </a:p>
      </dsp:txBody>
      <dsp:txXfrm>
        <a:off x="496674" y="647398"/>
        <a:ext cx="5458444" cy="323521"/>
      </dsp:txXfrm>
    </dsp:sp>
    <dsp:sp modelId="{9FB92215-19DB-411A-8E20-60C0049C4782}">
      <dsp:nvSpPr>
        <dsp:cNvPr id="0" name=""/>
        <dsp:cNvSpPr/>
      </dsp:nvSpPr>
      <dsp:spPr>
        <a:xfrm>
          <a:off x="294473" y="606958"/>
          <a:ext cx="404401" cy="4044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81BA72-A754-45E2-B0A6-00751CA7118D}">
      <dsp:nvSpPr>
        <dsp:cNvPr id="0" name=""/>
        <dsp:cNvSpPr/>
      </dsp:nvSpPr>
      <dsp:spPr>
        <a:xfrm>
          <a:off x="657224" y="1132608"/>
          <a:ext cx="5297894" cy="3235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79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PT Astra Serif"/>
            </a:rPr>
            <a:t>Члены ГЭК</a:t>
          </a:r>
        </a:p>
      </dsp:txBody>
      <dsp:txXfrm>
        <a:off x="657224" y="1132608"/>
        <a:ext cx="5297894" cy="323521"/>
      </dsp:txXfrm>
    </dsp:sp>
    <dsp:sp modelId="{DC0CA327-E44B-4E59-806F-84EB83E124EA}">
      <dsp:nvSpPr>
        <dsp:cNvPr id="0" name=""/>
        <dsp:cNvSpPr/>
      </dsp:nvSpPr>
      <dsp:spPr>
        <a:xfrm>
          <a:off x="455024" y="1092168"/>
          <a:ext cx="404401" cy="4044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756AEE-FCED-4C5E-A46B-D2446CDFF742}">
      <dsp:nvSpPr>
        <dsp:cNvPr id="0" name=""/>
        <dsp:cNvSpPr/>
      </dsp:nvSpPr>
      <dsp:spPr>
        <a:xfrm>
          <a:off x="708486" y="1618174"/>
          <a:ext cx="5246632" cy="3235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79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PT Astra Serif"/>
            </a:rPr>
            <a:t>Технические специалисты</a:t>
          </a:r>
        </a:p>
      </dsp:txBody>
      <dsp:txXfrm>
        <a:off x="708486" y="1618174"/>
        <a:ext cx="5246632" cy="323521"/>
      </dsp:txXfrm>
    </dsp:sp>
    <dsp:sp modelId="{38CD21EE-B0FF-44B6-83E9-BD1325A1944B}">
      <dsp:nvSpPr>
        <dsp:cNvPr id="0" name=""/>
        <dsp:cNvSpPr/>
      </dsp:nvSpPr>
      <dsp:spPr>
        <a:xfrm>
          <a:off x="506286" y="1577734"/>
          <a:ext cx="404401" cy="4044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8BD926-909E-49D6-9D1C-0F2539A487D4}">
      <dsp:nvSpPr>
        <dsp:cNvPr id="0" name=""/>
        <dsp:cNvSpPr/>
      </dsp:nvSpPr>
      <dsp:spPr>
        <a:xfrm>
          <a:off x="580590" y="2076893"/>
          <a:ext cx="5451162" cy="3772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79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PT Astra Serif"/>
            </a:rPr>
            <a:t>Сотрудники, осуществляющие охрану </a:t>
          </a:r>
          <a:r>
            <a:rPr lang="ru-RU" sz="1400" b="1" kern="1200" dirty="0" smtClean="0">
              <a:latin typeface="PT Astra Serif"/>
            </a:rPr>
            <a:t>правопорядка, </a:t>
          </a:r>
          <a:r>
            <a:rPr lang="ru-RU" sz="1400" b="1" kern="1200" dirty="0">
              <a:latin typeface="PT Astra Serif"/>
            </a:rPr>
            <a:t>и  (или)  сотрудники полиции</a:t>
          </a:r>
        </a:p>
      </dsp:txBody>
      <dsp:txXfrm>
        <a:off x="580590" y="2076893"/>
        <a:ext cx="5451162" cy="377215"/>
      </dsp:txXfrm>
    </dsp:sp>
    <dsp:sp modelId="{5DC796BA-345C-450C-B6F8-35BC4149DB7E}">
      <dsp:nvSpPr>
        <dsp:cNvPr id="0" name=""/>
        <dsp:cNvSpPr/>
      </dsp:nvSpPr>
      <dsp:spPr>
        <a:xfrm>
          <a:off x="455024" y="2063301"/>
          <a:ext cx="404401" cy="4044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23F055-06C0-415D-8923-07DA5F411FD7}">
      <dsp:nvSpPr>
        <dsp:cNvPr id="0" name=""/>
        <dsp:cNvSpPr/>
      </dsp:nvSpPr>
      <dsp:spPr>
        <a:xfrm>
          <a:off x="405791" y="2543338"/>
          <a:ext cx="5640210" cy="4147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79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PT Astra Serif"/>
            </a:rPr>
            <a:t>  Аккредитованные представители СМИ, общественные                   наблюдатели</a:t>
          </a:r>
        </a:p>
      </dsp:txBody>
      <dsp:txXfrm>
        <a:off x="405791" y="2543338"/>
        <a:ext cx="5640210" cy="414747"/>
      </dsp:txXfrm>
    </dsp:sp>
    <dsp:sp modelId="{28048F95-CCAD-4562-82AC-8BB451BD0AD4}">
      <dsp:nvSpPr>
        <dsp:cNvPr id="0" name=""/>
        <dsp:cNvSpPr/>
      </dsp:nvSpPr>
      <dsp:spPr>
        <a:xfrm>
          <a:off x="294473" y="2548511"/>
          <a:ext cx="404401" cy="4044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0C138F-62E6-476C-A1CB-507610BDA809}">
      <dsp:nvSpPr>
        <dsp:cNvPr id="0" name=""/>
        <dsp:cNvSpPr/>
      </dsp:nvSpPr>
      <dsp:spPr>
        <a:xfrm>
          <a:off x="111041" y="3074518"/>
          <a:ext cx="5936732" cy="3235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79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PT Astra Serif"/>
            </a:rPr>
            <a:t>   Должностные лица Рособрнадзора, должностные лица ОИВ</a:t>
          </a:r>
        </a:p>
      </dsp:txBody>
      <dsp:txXfrm>
        <a:off x="111041" y="3074518"/>
        <a:ext cx="5936732" cy="323521"/>
      </dsp:txXfrm>
    </dsp:sp>
    <dsp:sp modelId="{8DF5EA22-4D50-453E-94A6-7276B287F93B}">
      <dsp:nvSpPr>
        <dsp:cNvPr id="0" name=""/>
        <dsp:cNvSpPr/>
      </dsp:nvSpPr>
      <dsp:spPr>
        <a:xfrm>
          <a:off x="1496" y="3034078"/>
          <a:ext cx="404401" cy="4044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30251D-25E7-4EE2-9DDF-88F708312941}">
      <dsp:nvSpPr>
        <dsp:cNvPr id="0" name=""/>
        <dsp:cNvSpPr/>
      </dsp:nvSpPr>
      <dsp:spPr>
        <a:xfrm>
          <a:off x="-58576" y="0"/>
          <a:ext cx="3740493" cy="565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PT Astra Serif" pitchFamily="18" charset="-52"/>
              <a:ea typeface="PT Astra Serif" pitchFamily="18" charset="-52"/>
            </a:rPr>
            <a:t>Аудитории оборудуются средствами воспроизведения аудиозаписи</a:t>
          </a:r>
        </a:p>
      </dsp:txBody>
      <dsp:txXfrm>
        <a:off x="-58576" y="0"/>
        <a:ext cx="3096908" cy="565788"/>
      </dsp:txXfrm>
    </dsp:sp>
    <dsp:sp modelId="{168F2B45-6B8C-4E4D-ADBE-B62E130B5D3D}">
      <dsp:nvSpPr>
        <dsp:cNvPr id="0" name=""/>
        <dsp:cNvSpPr/>
      </dsp:nvSpPr>
      <dsp:spPr>
        <a:xfrm>
          <a:off x="220746" y="644370"/>
          <a:ext cx="3740493" cy="565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PT Astra Serif" pitchFamily="18" charset="-52"/>
              <a:ea typeface="PT Astra Serif" pitchFamily="18" charset="-52"/>
            </a:rPr>
            <a:t>Технические специалисты или организаторы настраивают их, чтобы было слышно всем</a:t>
          </a:r>
        </a:p>
      </dsp:txBody>
      <dsp:txXfrm>
        <a:off x="220746" y="644370"/>
        <a:ext cx="3093408" cy="565788"/>
      </dsp:txXfrm>
    </dsp:sp>
    <dsp:sp modelId="{ADBFDEC4-30B3-4C16-9E2D-7B74D524FCFC}">
      <dsp:nvSpPr>
        <dsp:cNvPr id="0" name=""/>
        <dsp:cNvSpPr/>
      </dsp:nvSpPr>
      <dsp:spPr>
        <a:xfrm>
          <a:off x="500069" y="1288741"/>
          <a:ext cx="3740493" cy="565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PT Astra Serif" pitchFamily="18" charset="-52"/>
              <a:ea typeface="PT Astra Serif" pitchFamily="18" charset="-52"/>
            </a:rPr>
            <a:t>Аудиозапись прослушивается дважды</a:t>
          </a:r>
        </a:p>
      </dsp:txBody>
      <dsp:txXfrm>
        <a:off x="500069" y="1288741"/>
        <a:ext cx="3093408" cy="565788"/>
      </dsp:txXfrm>
    </dsp:sp>
    <dsp:sp modelId="{046537F7-E22C-4AF9-A399-028C391BF365}">
      <dsp:nvSpPr>
        <dsp:cNvPr id="0" name=""/>
        <dsp:cNvSpPr/>
      </dsp:nvSpPr>
      <dsp:spPr>
        <a:xfrm>
          <a:off x="779391" y="1933112"/>
          <a:ext cx="3740493" cy="565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PT Astra Serif" pitchFamily="18" charset="-52"/>
              <a:ea typeface="PT Astra Serif" pitchFamily="18" charset="-52"/>
            </a:rPr>
            <a:t>Во время прослушивания можно делать пометки на </a:t>
          </a:r>
          <a:r>
            <a:rPr lang="ru-RU" sz="1400" b="1" kern="1200" dirty="0" smtClean="0">
              <a:latin typeface="PT Astra Serif" pitchFamily="18" charset="-52"/>
              <a:ea typeface="PT Astra Serif" pitchFamily="18" charset="-52"/>
            </a:rPr>
            <a:t>черновиках</a:t>
          </a:r>
          <a:br>
            <a:rPr lang="ru-RU" sz="1400" b="1" kern="1200" dirty="0" smtClean="0">
              <a:latin typeface="PT Astra Serif" pitchFamily="18" charset="-52"/>
              <a:ea typeface="PT Astra Serif" pitchFamily="18" charset="-52"/>
            </a:rPr>
          </a:br>
          <a:r>
            <a:rPr lang="ru-RU" sz="1400" b="1" kern="1200" dirty="0" smtClean="0">
              <a:latin typeface="PT Astra Serif" pitchFamily="18" charset="-52"/>
              <a:ea typeface="PT Astra Serif" pitchFamily="18" charset="-52"/>
            </a:rPr>
            <a:t> </a:t>
          </a:r>
          <a:r>
            <a:rPr lang="ru-RU" sz="1400" b="1" kern="1200" dirty="0">
              <a:latin typeface="PT Astra Serif" pitchFamily="18" charset="-52"/>
              <a:ea typeface="PT Astra Serif" pitchFamily="18" charset="-52"/>
            </a:rPr>
            <a:t>и КИМ</a:t>
          </a:r>
        </a:p>
      </dsp:txBody>
      <dsp:txXfrm>
        <a:off x="779391" y="1933112"/>
        <a:ext cx="3093408" cy="565788"/>
      </dsp:txXfrm>
    </dsp:sp>
    <dsp:sp modelId="{DEDB6160-5030-4DDE-A728-7396DFA47A0C}">
      <dsp:nvSpPr>
        <dsp:cNvPr id="0" name=""/>
        <dsp:cNvSpPr/>
      </dsp:nvSpPr>
      <dsp:spPr>
        <a:xfrm>
          <a:off x="941561" y="2577483"/>
          <a:ext cx="3974798" cy="565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PT Astra Serif" pitchFamily="18" charset="-52"/>
              <a:ea typeface="PT Astra Serif" pitchFamily="18" charset="-52"/>
            </a:rPr>
            <a:t>После повторного прослушивания участники приступают к выполнению экзаменационной работы</a:t>
          </a:r>
        </a:p>
      </dsp:txBody>
      <dsp:txXfrm>
        <a:off x="941561" y="2577483"/>
        <a:ext cx="3287179" cy="565788"/>
      </dsp:txXfrm>
    </dsp:sp>
    <dsp:sp modelId="{4DF4DDD8-DC76-4EE8-AE60-ED2853CFC6DD}">
      <dsp:nvSpPr>
        <dsp:cNvPr id="0" name=""/>
        <dsp:cNvSpPr/>
      </dsp:nvSpPr>
      <dsp:spPr>
        <a:xfrm>
          <a:off x="3314154" y="413340"/>
          <a:ext cx="367762" cy="36776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3314154" y="413340"/>
        <a:ext cx="367762" cy="367762"/>
      </dsp:txXfrm>
    </dsp:sp>
    <dsp:sp modelId="{69313D99-8051-48FC-9ED1-A50CD6B32EB3}">
      <dsp:nvSpPr>
        <dsp:cNvPr id="0" name=""/>
        <dsp:cNvSpPr/>
      </dsp:nvSpPr>
      <dsp:spPr>
        <a:xfrm>
          <a:off x="3593477" y="1057711"/>
          <a:ext cx="367762" cy="36776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3593477" y="1057711"/>
        <a:ext cx="367762" cy="367762"/>
      </dsp:txXfrm>
    </dsp:sp>
    <dsp:sp modelId="{E879C7C5-1A07-47B4-829B-4E4FB1FF32C0}">
      <dsp:nvSpPr>
        <dsp:cNvPr id="0" name=""/>
        <dsp:cNvSpPr/>
      </dsp:nvSpPr>
      <dsp:spPr>
        <a:xfrm>
          <a:off x="3872799" y="1692651"/>
          <a:ext cx="367762" cy="36776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3872799" y="1692651"/>
        <a:ext cx="367762" cy="367762"/>
      </dsp:txXfrm>
    </dsp:sp>
    <dsp:sp modelId="{497F7CF4-C2BD-4E03-87FB-BAFBD335220C}">
      <dsp:nvSpPr>
        <dsp:cNvPr id="0" name=""/>
        <dsp:cNvSpPr/>
      </dsp:nvSpPr>
      <dsp:spPr>
        <a:xfrm>
          <a:off x="4152122" y="2343309"/>
          <a:ext cx="367762" cy="36776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4152122" y="2343309"/>
        <a:ext cx="367762" cy="36776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1DEC0E-786B-4445-B9E2-0F1152970F11}">
      <dsp:nvSpPr>
        <dsp:cNvPr id="0" name=""/>
        <dsp:cNvSpPr/>
      </dsp:nvSpPr>
      <dsp:spPr>
        <a:xfrm>
          <a:off x="691260" y="188"/>
          <a:ext cx="2260817" cy="642565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b="1" kern="1200" dirty="0">
              <a:solidFill>
                <a:srgbClr val="002060"/>
              </a:solidFill>
              <a:latin typeface="PT Astra Serif" pitchFamily="18" charset="-52"/>
            </a:rPr>
            <a:t>Участники ГИА</a:t>
          </a:r>
          <a:endParaRPr lang="ru-RU" sz="2000" kern="1200" dirty="0"/>
        </a:p>
      </dsp:txBody>
      <dsp:txXfrm>
        <a:off x="691260" y="188"/>
        <a:ext cx="2260817" cy="642565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30251D-25E7-4EE2-9DDF-88F708312941}">
      <dsp:nvSpPr>
        <dsp:cNvPr id="0" name=""/>
        <dsp:cNvSpPr/>
      </dsp:nvSpPr>
      <dsp:spPr>
        <a:xfrm>
          <a:off x="0" y="0"/>
          <a:ext cx="3410450" cy="5786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latin typeface="PT Astra Serif" pitchFamily="18" charset="-52"/>
              <a:ea typeface="PT Astra Serif" pitchFamily="18" charset="-52"/>
            </a:rPr>
            <a:t>В ЕГЭ задания с предоставлением устных ответов – по желанию участника</a:t>
          </a:r>
        </a:p>
      </dsp:txBody>
      <dsp:txXfrm>
        <a:off x="0" y="0"/>
        <a:ext cx="2752238" cy="578647"/>
      </dsp:txXfrm>
    </dsp:sp>
    <dsp:sp modelId="{168F2B45-6B8C-4E4D-ADBE-B62E130B5D3D}">
      <dsp:nvSpPr>
        <dsp:cNvPr id="0" name=""/>
        <dsp:cNvSpPr/>
      </dsp:nvSpPr>
      <dsp:spPr>
        <a:xfrm>
          <a:off x="62156" y="659015"/>
          <a:ext cx="3795489" cy="5786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latin typeface="PT Astra Serif" pitchFamily="18" charset="-52"/>
              <a:ea typeface="PT Astra Serif" pitchFamily="18" charset="-52"/>
            </a:rPr>
            <a:t>Осуществляется цифровая аудиозапись ответов  (оборудование аудиторий, настройка оборудования)</a:t>
          </a:r>
        </a:p>
      </dsp:txBody>
      <dsp:txXfrm>
        <a:off x="62156" y="659015"/>
        <a:ext cx="3093475" cy="578647"/>
      </dsp:txXfrm>
    </dsp:sp>
    <dsp:sp modelId="{ADBFDEC4-30B3-4C16-9E2D-7B74D524FCFC}">
      <dsp:nvSpPr>
        <dsp:cNvPr id="0" name=""/>
        <dsp:cNvSpPr/>
      </dsp:nvSpPr>
      <dsp:spPr>
        <a:xfrm>
          <a:off x="509352" y="1318031"/>
          <a:ext cx="3410450" cy="5786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PT Astra Serif" pitchFamily="18" charset="-52"/>
              <a:ea typeface="PT Astra Serif" pitchFamily="18" charset="-52"/>
            </a:rPr>
            <a:t>КИМ </a:t>
          </a:r>
          <a:r>
            <a:rPr lang="ru-RU" sz="1400" b="1" kern="1200" dirty="0" smtClean="0">
              <a:latin typeface="PT Astra Serif" pitchFamily="18" charset="-52"/>
              <a:ea typeface="PT Astra Serif" pitchFamily="18" charset="-52"/>
            </a:rPr>
            <a:t>предоставляется</a:t>
          </a:r>
          <a:br>
            <a:rPr lang="ru-RU" sz="1400" b="1" kern="1200" dirty="0" smtClean="0">
              <a:latin typeface="PT Astra Serif" pitchFamily="18" charset="-52"/>
              <a:ea typeface="PT Astra Serif" pitchFamily="18" charset="-52"/>
            </a:rPr>
          </a:br>
          <a:r>
            <a:rPr lang="ru-RU" sz="1400" b="1" kern="1200" dirty="0" smtClean="0">
              <a:latin typeface="PT Astra Serif" pitchFamily="18" charset="-52"/>
              <a:ea typeface="PT Astra Serif" pitchFamily="18" charset="-52"/>
            </a:rPr>
            <a:t> </a:t>
          </a:r>
          <a:r>
            <a:rPr lang="ru-RU" sz="1400" b="1" kern="1200" dirty="0">
              <a:latin typeface="PT Astra Serif" pitchFamily="18" charset="-52"/>
              <a:ea typeface="PT Astra Serif" pitchFamily="18" charset="-52"/>
            </a:rPr>
            <a:t>в электронном виде</a:t>
          </a:r>
        </a:p>
      </dsp:txBody>
      <dsp:txXfrm>
        <a:off x="509352" y="1318031"/>
        <a:ext cx="2779652" cy="578647"/>
      </dsp:txXfrm>
    </dsp:sp>
    <dsp:sp modelId="{046537F7-E22C-4AF9-A399-028C391BF365}">
      <dsp:nvSpPr>
        <dsp:cNvPr id="0" name=""/>
        <dsp:cNvSpPr/>
      </dsp:nvSpPr>
      <dsp:spPr>
        <a:xfrm>
          <a:off x="764029" y="1977046"/>
          <a:ext cx="3410450" cy="5786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PT Astra Serif" pitchFamily="18" charset="-52"/>
              <a:ea typeface="PT Astra Serif" pitchFamily="18" charset="-52"/>
            </a:rPr>
            <a:t>Участник даёт </a:t>
          </a:r>
          <a:r>
            <a:rPr lang="ru-RU" sz="1400" b="1" kern="1200" dirty="0" smtClean="0">
              <a:latin typeface="PT Astra Serif" pitchFamily="18" charset="-52"/>
              <a:ea typeface="PT Astra Serif" pitchFamily="18" charset="-52"/>
            </a:rPr>
            <a:t>ответы</a:t>
          </a:r>
          <a:br>
            <a:rPr lang="ru-RU" sz="1400" b="1" kern="1200" dirty="0" smtClean="0">
              <a:latin typeface="PT Astra Serif" pitchFamily="18" charset="-52"/>
              <a:ea typeface="PT Astra Serif" pitchFamily="18" charset="-52"/>
            </a:rPr>
          </a:br>
          <a:r>
            <a:rPr lang="ru-RU" sz="1400" b="1" kern="1200" dirty="0" smtClean="0">
              <a:latin typeface="PT Astra Serif" pitchFamily="18" charset="-52"/>
              <a:ea typeface="PT Astra Serif" pitchFamily="18" charset="-52"/>
            </a:rPr>
            <a:t> </a:t>
          </a:r>
          <a:r>
            <a:rPr lang="ru-RU" sz="1400" b="1" kern="1200" dirty="0">
              <a:latin typeface="PT Astra Serif" pitchFamily="18" charset="-52"/>
              <a:ea typeface="PT Astra Serif" pitchFamily="18" charset="-52"/>
            </a:rPr>
            <a:t>на задания</a:t>
          </a:r>
        </a:p>
      </dsp:txBody>
      <dsp:txXfrm>
        <a:off x="764029" y="1977046"/>
        <a:ext cx="2779652" cy="578647"/>
      </dsp:txXfrm>
    </dsp:sp>
    <dsp:sp modelId="{DEDB6160-5030-4DDE-A728-7396DFA47A0C}">
      <dsp:nvSpPr>
        <dsp:cNvPr id="0" name=""/>
        <dsp:cNvSpPr/>
      </dsp:nvSpPr>
      <dsp:spPr>
        <a:xfrm>
          <a:off x="1018705" y="2636062"/>
          <a:ext cx="3410450" cy="5786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PT Astra Serif" pitchFamily="18" charset="-52"/>
              <a:ea typeface="PT Astra Serif" pitchFamily="18" charset="-52"/>
            </a:rPr>
            <a:t>Участник прослушивает запись</a:t>
          </a:r>
        </a:p>
      </dsp:txBody>
      <dsp:txXfrm>
        <a:off x="1018705" y="2636062"/>
        <a:ext cx="2779652" cy="578647"/>
      </dsp:txXfrm>
    </dsp:sp>
    <dsp:sp modelId="{4DF4DDD8-DC76-4EE8-AE60-ED2853CFC6DD}">
      <dsp:nvSpPr>
        <dsp:cNvPr id="0" name=""/>
        <dsp:cNvSpPr/>
      </dsp:nvSpPr>
      <dsp:spPr>
        <a:xfrm>
          <a:off x="3034329" y="422734"/>
          <a:ext cx="376121" cy="37612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3034329" y="422734"/>
        <a:ext cx="376121" cy="376121"/>
      </dsp:txXfrm>
    </dsp:sp>
    <dsp:sp modelId="{69313D99-8051-48FC-9ED1-A50CD6B32EB3}">
      <dsp:nvSpPr>
        <dsp:cNvPr id="0" name=""/>
        <dsp:cNvSpPr/>
      </dsp:nvSpPr>
      <dsp:spPr>
        <a:xfrm>
          <a:off x="3289005" y="1081749"/>
          <a:ext cx="376121" cy="37612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3289005" y="1081749"/>
        <a:ext cx="376121" cy="376121"/>
      </dsp:txXfrm>
    </dsp:sp>
    <dsp:sp modelId="{E879C7C5-1A07-47B4-829B-4E4FB1FF32C0}">
      <dsp:nvSpPr>
        <dsp:cNvPr id="0" name=""/>
        <dsp:cNvSpPr/>
      </dsp:nvSpPr>
      <dsp:spPr>
        <a:xfrm>
          <a:off x="3543681" y="1731121"/>
          <a:ext cx="376121" cy="37612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3543681" y="1731121"/>
        <a:ext cx="376121" cy="376121"/>
      </dsp:txXfrm>
    </dsp:sp>
    <dsp:sp modelId="{497F7CF4-C2BD-4E03-87FB-BAFBD335220C}">
      <dsp:nvSpPr>
        <dsp:cNvPr id="0" name=""/>
        <dsp:cNvSpPr/>
      </dsp:nvSpPr>
      <dsp:spPr>
        <a:xfrm>
          <a:off x="3798358" y="2396566"/>
          <a:ext cx="376121" cy="37612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3798358" y="2396566"/>
        <a:ext cx="376121" cy="376121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44CE19-D8D1-4BA7-B482-73475E377562}">
      <dsp:nvSpPr>
        <dsp:cNvPr id="0" name=""/>
        <dsp:cNvSpPr/>
      </dsp:nvSpPr>
      <dsp:spPr>
        <a:xfrm>
          <a:off x="0" y="0"/>
          <a:ext cx="3286147" cy="328614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FEB9CC-6C02-4B9F-AA1A-0E0C52022029}">
      <dsp:nvSpPr>
        <dsp:cNvPr id="0" name=""/>
        <dsp:cNvSpPr/>
      </dsp:nvSpPr>
      <dsp:spPr>
        <a:xfrm>
          <a:off x="1643073" y="0"/>
          <a:ext cx="4214842" cy="328614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PT Astra Serif" pitchFamily="18" charset="-52"/>
              <a:ea typeface="PT Astra Serif" pitchFamily="18" charset="-52"/>
            </a:rPr>
            <a:t>Аудитории оснащаются компьютерной техникой без доступа к сети «Интернет</a:t>
          </a:r>
          <a:r>
            <a:rPr lang="ru-RU" sz="1400" b="1" kern="1200" dirty="0" smtClean="0">
              <a:latin typeface="PT Astra Serif" pitchFamily="18" charset="-52"/>
              <a:ea typeface="PT Astra Serif" pitchFamily="18" charset="-52"/>
            </a:rPr>
            <a:t>»</a:t>
          </a:r>
          <a:br>
            <a:rPr lang="ru-RU" sz="1400" b="1" kern="1200" dirty="0" smtClean="0">
              <a:latin typeface="PT Astra Serif" pitchFamily="18" charset="-52"/>
              <a:ea typeface="PT Astra Serif" pitchFamily="18" charset="-52"/>
            </a:rPr>
          </a:br>
          <a:r>
            <a:rPr lang="ru-RU" sz="1400" b="1" kern="1200" dirty="0" smtClean="0">
              <a:latin typeface="PT Astra Serif" pitchFamily="18" charset="-52"/>
              <a:ea typeface="PT Astra Serif" pitchFamily="18" charset="-52"/>
            </a:rPr>
            <a:t> </a:t>
          </a:r>
          <a:r>
            <a:rPr lang="ru-RU" sz="1400" b="1" kern="1200" dirty="0">
              <a:latin typeface="PT Astra Serif" pitchFamily="18" charset="-52"/>
              <a:ea typeface="PT Astra Serif" pitchFamily="18" charset="-52"/>
            </a:rPr>
            <a:t>и со </a:t>
          </a:r>
          <a:r>
            <a:rPr lang="ru-RU" sz="1400" b="1" kern="1200" dirty="0" smtClean="0">
              <a:latin typeface="PT Astra Serif" pitchFamily="18" charset="-52"/>
              <a:ea typeface="PT Astra Serif" pitchFamily="18" charset="-52"/>
            </a:rPr>
            <a:t>специализированным</a:t>
          </a:r>
          <a:br>
            <a:rPr lang="ru-RU" sz="1400" b="1" kern="1200" dirty="0" smtClean="0">
              <a:latin typeface="PT Astra Serif" pitchFamily="18" charset="-52"/>
              <a:ea typeface="PT Astra Serif" pitchFamily="18" charset="-52"/>
            </a:rPr>
          </a:br>
          <a:r>
            <a:rPr lang="ru-RU" sz="1400" b="1" kern="1200" dirty="0" smtClean="0">
              <a:latin typeface="PT Astra Serif" pitchFamily="18" charset="-52"/>
              <a:ea typeface="PT Astra Serif" pitchFamily="18" charset="-52"/>
            </a:rPr>
            <a:t> </a:t>
          </a:r>
          <a:r>
            <a:rPr lang="ru-RU" sz="1400" b="1" kern="1200" dirty="0">
              <a:latin typeface="PT Astra Serif" pitchFamily="18" charset="-52"/>
              <a:ea typeface="PT Astra Serif" pitchFamily="18" charset="-52"/>
            </a:rPr>
            <a:t>программным обеспечением</a:t>
          </a:r>
        </a:p>
      </dsp:txBody>
      <dsp:txXfrm>
        <a:off x="1643073" y="0"/>
        <a:ext cx="4214842" cy="698306"/>
      </dsp:txXfrm>
    </dsp:sp>
    <dsp:sp modelId="{3A9C4167-A713-4ECD-A66C-D1AC40A823E2}">
      <dsp:nvSpPr>
        <dsp:cNvPr id="0" name=""/>
        <dsp:cNvSpPr/>
      </dsp:nvSpPr>
      <dsp:spPr>
        <a:xfrm>
          <a:off x="431306" y="698306"/>
          <a:ext cx="2423534" cy="242353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54B068-8901-414F-B3C1-092C649659BF}">
      <dsp:nvSpPr>
        <dsp:cNvPr id="0" name=""/>
        <dsp:cNvSpPr/>
      </dsp:nvSpPr>
      <dsp:spPr>
        <a:xfrm>
          <a:off x="1643073" y="698306"/>
          <a:ext cx="4214842" cy="24235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PT Astra Serif" pitchFamily="18" charset="-52"/>
              <a:ea typeface="PT Astra Serif" pitchFamily="18" charset="-52"/>
            </a:rPr>
            <a:t>В аудитории выдаются бланки </a:t>
          </a:r>
          <a:r>
            <a:rPr lang="ru-RU" sz="1400" b="1" kern="1200" dirty="0" smtClean="0">
              <a:latin typeface="PT Astra Serif" pitchFamily="18" charset="-52"/>
              <a:ea typeface="PT Astra Serif" pitchFamily="18" charset="-52"/>
            </a:rPr>
            <a:t>регистрации</a:t>
          </a:r>
          <a:br>
            <a:rPr lang="ru-RU" sz="1400" b="1" kern="1200" dirty="0" smtClean="0">
              <a:latin typeface="PT Astra Serif" pitchFamily="18" charset="-52"/>
              <a:ea typeface="PT Astra Serif" pitchFamily="18" charset="-52"/>
            </a:rPr>
          </a:br>
          <a:r>
            <a:rPr lang="ru-RU" sz="1400" b="1" kern="1200" dirty="0" smtClean="0">
              <a:latin typeface="PT Astra Serif" pitchFamily="18" charset="-52"/>
              <a:ea typeface="PT Astra Serif" pitchFamily="18" charset="-52"/>
            </a:rPr>
            <a:t> </a:t>
          </a:r>
          <a:r>
            <a:rPr lang="ru-RU" sz="1400" b="1" kern="1200" dirty="0">
              <a:latin typeface="PT Astra Serif" pitchFamily="18" charset="-52"/>
              <a:ea typeface="PT Astra Serif" pitchFamily="18" charset="-52"/>
            </a:rPr>
            <a:t>и черновики</a:t>
          </a:r>
        </a:p>
      </dsp:txBody>
      <dsp:txXfrm>
        <a:off x="1643073" y="698306"/>
        <a:ext cx="4214842" cy="698306"/>
      </dsp:txXfrm>
    </dsp:sp>
    <dsp:sp modelId="{79FBE5BE-CD6B-4615-9EC1-ABDDD3040227}">
      <dsp:nvSpPr>
        <dsp:cNvPr id="0" name=""/>
        <dsp:cNvSpPr/>
      </dsp:nvSpPr>
      <dsp:spPr>
        <a:xfrm>
          <a:off x="862613" y="1396612"/>
          <a:ext cx="1560920" cy="156092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96E5A6-8F48-4A96-B46C-F237F8229646}">
      <dsp:nvSpPr>
        <dsp:cNvPr id="0" name=""/>
        <dsp:cNvSpPr/>
      </dsp:nvSpPr>
      <dsp:spPr>
        <a:xfrm>
          <a:off x="1643073" y="1396612"/>
          <a:ext cx="4214842" cy="15609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PT Astra Serif" pitchFamily="18" charset="-52"/>
              <a:ea typeface="PT Astra Serif" pitchFamily="18" charset="-52"/>
            </a:rPr>
            <a:t>КИМ и файлы для выполнения заданий предоставляются в электронном виде</a:t>
          </a:r>
        </a:p>
      </dsp:txBody>
      <dsp:txXfrm>
        <a:off x="1643073" y="1396612"/>
        <a:ext cx="4214842" cy="698306"/>
      </dsp:txXfrm>
    </dsp:sp>
    <dsp:sp modelId="{69137B27-2920-4D58-8B93-DEA5F7BCCCA6}">
      <dsp:nvSpPr>
        <dsp:cNvPr id="0" name=""/>
        <dsp:cNvSpPr/>
      </dsp:nvSpPr>
      <dsp:spPr>
        <a:xfrm>
          <a:off x="1293920" y="2094919"/>
          <a:ext cx="698306" cy="69830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DAA7EC-97F3-40F5-B053-9E0159A4722A}">
      <dsp:nvSpPr>
        <dsp:cNvPr id="0" name=""/>
        <dsp:cNvSpPr/>
      </dsp:nvSpPr>
      <dsp:spPr>
        <a:xfrm>
          <a:off x="1643073" y="2094919"/>
          <a:ext cx="4214842" cy="69830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PT Astra Serif" pitchFamily="18" charset="-52"/>
              <a:ea typeface="PT Astra Serif" pitchFamily="18" charset="-52"/>
            </a:rPr>
            <a:t>Ответы на задания </a:t>
          </a:r>
          <a:r>
            <a:rPr lang="ru-RU" sz="1400" b="1" kern="1200" dirty="0" smtClean="0">
              <a:latin typeface="PT Astra Serif" pitchFamily="18" charset="-52"/>
              <a:ea typeface="PT Astra Serif" pitchFamily="18" charset="-52"/>
            </a:rPr>
            <a:t>вносятся</a:t>
          </a:r>
          <a:br>
            <a:rPr lang="ru-RU" sz="1400" b="1" kern="1200" dirty="0" smtClean="0">
              <a:latin typeface="PT Astra Serif" pitchFamily="18" charset="-52"/>
              <a:ea typeface="PT Astra Serif" pitchFamily="18" charset="-52"/>
            </a:rPr>
          </a:br>
          <a:r>
            <a:rPr lang="ru-RU" sz="1400" b="1" kern="1200" dirty="0" smtClean="0">
              <a:latin typeface="PT Astra Serif" pitchFamily="18" charset="-52"/>
              <a:ea typeface="PT Astra Serif" pitchFamily="18" charset="-52"/>
            </a:rPr>
            <a:t> </a:t>
          </a:r>
          <a:r>
            <a:rPr lang="ru-RU" sz="1400" b="1" kern="1200" dirty="0">
              <a:latin typeface="PT Astra Serif" pitchFamily="18" charset="-52"/>
              <a:ea typeface="PT Astra Serif" pitchFamily="18" charset="-52"/>
            </a:rPr>
            <a:t>в специализированное программное обеспечение</a:t>
          </a:r>
        </a:p>
      </dsp:txBody>
      <dsp:txXfrm>
        <a:off x="1643073" y="2094919"/>
        <a:ext cx="4214842" cy="698306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30251D-25E7-4EE2-9DDF-88F708312941}">
      <dsp:nvSpPr>
        <dsp:cNvPr id="0" name=""/>
        <dsp:cNvSpPr/>
      </dsp:nvSpPr>
      <dsp:spPr>
        <a:xfrm>
          <a:off x="-61351" y="-42182"/>
          <a:ext cx="4768847" cy="5958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PT Astra Serif" pitchFamily="18" charset="-52"/>
              <a:ea typeface="PT Astra Serif" pitchFamily="18" charset="-52"/>
            </a:rPr>
            <a:t>Аудитории оборудуются средствами воспроизведения аудиозаписи</a:t>
          </a:r>
        </a:p>
      </dsp:txBody>
      <dsp:txXfrm>
        <a:off x="-61351" y="-42182"/>
        <a:ext cx="4091095" cy="595826"/>
      </dsp:txXfrm>
    </dsp:sp>
    <dsp:sp modelId="{168F2B45-6B8C-4E4D-ADBE-B62E130B5D3D}">
      <dsp:nvSpPr>
        <dsp:cNvPr id="0" name=""/>
        <dsp:cNvSpPr/>
      </dsp:nvSpPr>
      <dsp:spPr>
        <a:xfrm>
          <a:off x="294764" y="596917"/>
          <a:ext cx="4768847" cy="5958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PT Astra Serif" pitchFamily="18" charset="-52"/>
              <a:ea typeface="PT Astra Serif" pitchFamily="18" charset="-52"/>
            </a:rPr>
            <a:t>Технические специалисты или организаторы настраивают их, чтобы было слышно всем</a:t>
          </a:r>
        </a:p>
      </dsp:txBody>
      <dsp:txXfrm>
        <a:off x="294764" y="596917"/>
        <a:ext cx="4025445" cy="595826"/>
      </dsp:txXfrm>
    </dsp:sp>
    <dsp:sp modelId="{ADBFDEC4-30B3-4C16-9E2D-7B74D524FCFC}">
      <dsp:nvSpPr>
        <dsp:cNvPr id="0" name=""/>
        <dsp:cNvSpPr/>
      </dsp:nvSpPr>
      <dsp:spPr>
        <a:xfrm>
          <a:off x="586785" y="1209860"/>
          <a:ext cx="4768847" cy="5958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PT Astra Serif" pitchFamily="18" charset="-52"/>
              <a:ea typeface="PT Astra Serif" pitchFamily="18" charset="-52"/>
            </a:rPr>
            <a:t>Участник готовится не около </a:t>
          </a:r>
          <a:r>
            <a:rPr lang="ru-RU" sz="1400" b="1" kern="1200" dirty="0" smtClean="0">
              <a:latin typeface="PT Astra Serif" pitchFamily="18" charset="-52"/>
              <a:ea typeface="PT Astra Serif" pitchFamily="18" charset="-52"/>
            </a:rPr>
            <a:t/>
          </a:r>
          <a:br>
            <a:rPr lang="ru-RU" sz="1400" b="1" kern="1200" dirty="0" smtClean="0">
              <a:latin typeface="PT Astra Serif" pitchFamily="18" charset="-52"/>
              <a:ea typeface="PT Astra Serif" pitchFamily="18" charset="-52"/>
            </a:rPr>
          </a:br>
          <a:r>
            <a:rPr lang="ru-RU" sz="1400" b="1" kern="1200" dirty="0" smtClean="0">
              <a:latin typeface="PT Astra Serif" pitchFamily="18" charset="-52"/>
              <a:ea typeface="PT Astra Serif" pitchFamily="18" charset="-52"/>
            </a:rPr>
            <a:t>средства </a:t>
          </a:r>
          <a:r>
            <a:rPr lang="ru-RU" sz="1400" b="1" kern="1200" dirty="0">
              <a:latin typeface="PT Astra Serif" pitchFamily="18" charset="-52"/>
              <a:ea typeface="PT Astra Serif" pitchFamily="18" charset="-52"/>
            </a:rPr>
            <a:t>аудиозаписи</a:t>
          </a:r>
        </a:p>
      </dsp:txBody>
      <dsp:txXfrm>
        <a:off x="586785" y="1209860"/>
        <a:ext cx="4025445" cy="595826"/>
      </dsp:txXfrm>
    </dsp:sp>
    <dsp:sp modelId="{046537F7-E22C-4AF9-A399-028C391BF365}">
      <dsp:nvSpPr>
        <dsp:cNvPr id="0" name=""/>
        <dsp:cNvSpPr/>
      </dsp:nvSpPr>
      <dsp:spPr>
        <a:xfrm>
          <a:off x="854772" y="1828303"/>
          <a:ext cx="4768847" cy="5958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PT Astra Serif" pitchFamily="18" charset="-52"/>
              <a:ea typeface="PT Astra Serif" pitchFamily="18" charset="-52"/>
            </a:rPr>
            <a:t>После подготовки участник подходит к средству аудиозаписи и громко и разборчиво даёт ответ</a:t>
          </a:r>
        </a:p>
      </dsp:txBody>
      <dsp:txXfrm>
        <a:off x="854772" y="1828303"/>
        <a:ext cx="4025445" cy="595826"/>
      </dsp:txXfrm>
    </dsp:sp>
    <dsp:sp modelId="{DEDB6160-5030-4DDE-A728-7396DFA47A0C}">
      <dsp:nvSpPr>
        <dsp:cNvPr id="0" name=""/>
        <dsp:cNvSpPr/>
      </dsp:nvSpPr>
      <dsp:spPr>
        <a:xfrm>
          <a:off x="1172355" y="2437764"/>
          <a:ext cx="5014252" cy="9224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PT Astra Serif" pitchFamily="18" charset="-52"/>
              <a:ea typeface="PT Astra Serif" pitchFamily="18" charset="-52"/>
            </a:rPr>
            <a:t>Экзаменатор-собеседник задаёт вопросы, чтобы участник мог уточнить и дополнить свой ответ. Участнику даётся </a:t>
          </a:r>
          <a:r>
            <a:rPr lang="ru-RU" sz="1400" b="1" kern="1200" dirty="0" smtClean="0">
              <a:latin typeface="PT Astra Serif" pitchFamily="18" charset="-52"/>
              <a:ea typeface="PT Astra Serif" pitchFamily="18" charset="-52"/>
            </a:rPr>
            <a:t>возможность</a:t>
          </a:r>
          <a:br>
            <a:rPr lang="ru-RU" sz="1400" b="1" kern="1200" dirty="0" smtClean="0">
              <a:latin typeface="PT Astra Serif" pitchFamily="18" charset="-52"/>
              <a:ea typeface="PT Astra Serif" pitchFamily="18" charset="-52"/>
            </a:rPr>
          </a:br>
          <a:r>
            <a:rPr lang="ru-RU" sz="1400" b="1" kern="1200" dirty="0" smtClean="0">
              <a:latin typeface="PT Astra Serif" pitchFamily="18" charset="-52"/>
              <a:ea typeface="PT Astra Serif" pitchFamily="18" charset="-52"/>
            </a:rPr>
            <a:t> </a:t>
          </a:r>
          <a:r>
            <a:rPr lang="ru-RU" sz="1400" b="1" kern="1200" dirty="0">
              <a:latin typeface="PT Astra Serif" pitchFamily="18" charset="-52"/>
              <a:ea typeface="PT Astra Serif" pitchFamily="18" charset="-52"/>
            </a:rPr>
            <a:t>прослушать запись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PT Astra Serif" pitchFamily="18" charset="-52"/>
            <a:ea typeface="PT Astra Serif" pitchFamily="18" charset="-52"/>
          </a:endParaRPr>
        </a:p>
      </dsp:txBody>
      <dsp:txXfrm>
        <a:off x="1172355" y="2437764"/>
        <a:ext cx="4232595" cy="922475"/>
      </dsp:txXfrm>
    </dsp:sp>
    <dsp:sp modelId="{4DF4DDD8-DC76-4EE8-AE60-ED2853CFC6DD}">
      <dsp:nvSpPr>
        <dsp:cNvPr id="0" name=""/>
        <dsp:cNvSpPr/>
      </dsp:nvSpPr>
      <dsp:spPr>
        <a:xfrm>
          <a:off x="4320209" y="353621"/>
          <a:ext cx="387286" cy="38728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4320209" y="353621"/>
        <a:ext cx="387286" cy="387286"/>
      </dsp:txXfrm>
    </dsp:sp>
    <dsp:sp modelId="{69313D99-8051-48FC-9ED1-A50CD6B32EB3}">
      <dsp:nvSpPr>
        <dsp:cNvPr id="0" name=""/>
        <dsp:cNvSpPr/>
      </dsp:nvSpPr>
      <dsp:spPr>
        <a:xfrm>
          <a:off x="4676325" y="1032201"/>
          <a:ext cx="387286" cy="38728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4676325" y="1032201"/>
        <a:ext cx="387286" cy="387286"/>
      </dsp:txXfrm>
    </dsp:sp>
    <dsp:sp modelId="{E879C7C5-1A07-47B4-829B-4E4FB1FF32C0}">
      <dsp:nvSpPr>
        <dsp:cNvPr id="0" name=""/>
        <dsp:cNvSpPr/>
      </dsp:nvSpPr>
      <dsp:spPr>
        <a:xfrm>
          <a:off x="5032440" y="1700850"/>
          <a:ext cx="387286" cy="38728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5032440" y="1700850"/>
        <a:ext cx="387286" cy="387286"/>
      </dsp:txXfrm>
    </dsp:sp>
    <dsp:sp modelId="{497F7CF4-C2BD-4E03-87FB-BAFBD335220C}">
      <dsp:nvSpPr>
        <dsp:cNvPr id="0" name=""/>
        <dsp:cNvSpPr/>
      </dsp:nvSpPr>
      <dsp:spPr>
        <a:xfrm>
          <a:off x="5388555" y="2386050"/>
          <a:ext cx="387286" cy="38728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5388555" y="2386050"/>
        <a:ext cx="387286" cy="387286"/>
      </dsp:txXfrm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1A034A-55FA-4120-B0A3-7B4D6F095837}">
      <dsp:nvSpPr>
        <dsp:cNvPr id="0" name=""/>
        <dsp:cNvSpPr/>
      </dsp:nvSpPr>
      <dsp:spPr>
        <a:xfrm>
          <a:off x="-46430" y="0"/>
          <a:ext cx="3886227" cy="6915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>
              <a:solidFill>
                <a:schemeClr val="bg1"/>
              </a:solidFill>
              <a:latin typeface="PT Astra Serif" pitchFamily="18" charset="-52"/>
              <a:ea typeface="PT Astra Serif" pitchFamily="18" charset="-52"/>
            </a:rPr>
            <a:t>Причина – нарушение Пункта 72 Порядка проведения</a:t>
          </a:r>
        </a:p>
      </dsp:txBody>
      <dsp:txXfrm>
        <a:off x="-46430" y="0"/>
        <a:ext cx="3122097" cy="691519"/>
      </dsp:txXfrm>
    </dsp:sp>
    <dsp:sp modelId="{20F60572-C436-4FDA-A464-B8B51ECF50DE}">
      <dsp:nvSpPr>
        <dsp:cNvPr id="0" name=""/>
        <dsp:cNvSpPr/>
      </dsp:nvSpPr>
      <dsp:spPr>
        <a:xfrm>
          <a:off x="279040" y="817250"/>
          <a:ext cx="3886227" cy="6915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PT Astra Serif" pitchFamily="18" charset="-52"/>
              <a:ea typeface="PT Astra Serif" pitchFamily="18" charset="-52"/>
            </a:rPr>
            <a:t>Процедуру удаления </a:t>
          </a:r>
          <a:r>
            <a:rPr lang="ru-RU" sz="1400" b="1" kern="1200" dirty="0" smtClean="0">
              <a:latin typeface="PT Astra Serif" pitchFamily="18" charset="-52"/>
              <a:ea typeface="PT Astra Serif" pitchFamily="18" charset="-52"/>
            </a:rPr>
            <a:t>проводит</a:t>
          </a:r>
          <a:br>
            <a:rPr lang="ru-RU" sz="1400" b="1" kern="1200" dirty="0" smtClean="0">
              <a:latin typeface="PT Astra Serif" pitchFamily="18" charset="-52"/>
              <a:ea typeface="PT Astra Serif" pitchFamily="18" charset="-52"/>
            </a:rPr>
          </a:br>
          <a:r>
            <a:rPr lang="ru-RU" sz="1400" b="1" kern="1200" dirty="0" smtClean="0">
              <a:latin typeface="PT Astra Serif" pitchFamily="18" charset="-52"/>
              <a:ea typeface="PT Astra Serif" pitchFamily="18" charset="-52"/>
            </a:rPr>
            <a:t> </a:t>
          </a:r>
          <a:r>
            <a:rPr lang="ru-RU" sz="1400" b="1" kern="1200" dirty="0">
              <a:latin typeface="PT Astra Serif" pitchFamily="18" charset="-52"/>
              <a:ea typeface="PT Astra Serif" pitchFamily="18" charset="-52"/>
            </a:rPr>
            <a:t>член ГЭК</a:t>
          </a:r>
        </a:p>
      </dsp:txBody>
      <dsp:txXfrm>
        <a:off x="279040" y="817250"/>
        <a:ext cx="3111267" cy="691519"/>
      </dsp:txXfrm>
    </dsp:sp>
    <dsp:sp modelId="{B21F07F7-416C-4C0E-852B-368B26DE01BB}">
      <dsp:nvSpPr>
        <dsp:cNvPr id="0" name=""/>
        <dsp:cNvSpPr/>
      </dsp:nvSpPr>
      <dsp:spPr>
        <a:xfrm>
          <a:off x="631366" y="1531627"/>
          <a:ext cx="3822803" cy="8972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PT Astra Serif" pitchFamily="18" charset="-52"/>
              <a:ea typeface="PT Astra Serif" pitchFamily="18" charset="-52"/>
            </a:rPr>
            <a:t>Акт об удалении составляется</a:t>
          </a:r>
          <a:br>
            <a:rPr lang="ru-RU" sz="1400" b="1" kern="1200" dirty="0">
              <a:latin typeface="PT Astra Serif" pitchFamily="18" charset="-52"/>
              <a:ea typeface="PT Astra Serif" pitchFamily="18" charset="-52"/>
            </a:rPr>
          </a:br>
          <a:r>
            <a:rPr lang="ru-RU" sz="1400" b="1" kern="1200" dirty="0">
              <a:latin typeface="PT Astra Serif" pitchFamily="18" charset="-52"/>
              <a:ea typeface="PT Astra Serif" pitchFamily="18" charset="-52"/>
            </a:rPr>
            <a:t> </a:t>
          </a:r>
          <a:r>
            <a:rPr lang="ru-RU" sz="1300" b="1" kern="1200" dirty="0">
              <a:latin typeface="PT Astra Serif" pitchFamily="18" charset="-52"/>
              <a:ea typeface="PT Astra Serif" pitchFamily="18" charset="-52"/>
            </a:rPr>
            <a:t>в 2 экземплярах в Штабе </a:t>
          </a:r>
          <a:r>
            <a:rPr lang="ru-RU" sz="1300" b="1" kern="1200" dirty="0" smtClean="0">
              <a:latin typeface="PT Astra Serif" pitchFamily="18" charset="-52"/>
              <a:ea typeface="PT Astra Serif" pitchFamily="18" charset="-52"/>
            </a:rPr>
            <a:t>ППЭ</a:t>
          </a:r>
          <a:br>
            <a:rPr lang="ru-RU" sz="1300" b="1" kern="1200" dirty="0" smtClean="0">
              <a:latin typeface="PT Astra Serif" pitchFamily="18" charset="-52"/>
              <a:ea typeface="PT Astra Serif" pitchFamily="18" charset="-52"/>
            </a:rPr>
          </a:br>
          <a:r>
            <a:rPr lang="ru-RU" sz="1300" b="1" kern="1200" dirty="0" smtClean="0">
              <a:latin typeface="PT Astra Serif" pitchFamily="18" charset="-52"/>
              <a:ea typeface="PT Astra Serif" pitchFamily="18" charset="-52"/>
            </a:rPr>
            <a:t> </a:t>
          </a:r>
          <a:r>
            <a:rPr lang="ru-RU" sz="1300" b="1" kern="1200" dirty="0">
              <a:latin typeface="PT Astra Serif" pitchFamily="18" charset="-52"/>
              <a:ea typeface="PT Astra Serif" pitchFamily="18" charset="-52"/>
            </a:rPr>
            <a:t>в присутствии члена ГЭК, руководителя ППЭ, организатора, общественного </a:t>
          </a:r>
          <a:r>
            <a:rPr lang="ru-RU" sz="1400" b="1" kern="1200" dirty="0">
              <a:latin typeface="PT Astra Serif" pitchFamily="18" charset="-52"/>
              <a:ea typeface="PT Astra Serif" pitchFamily="18" charset="-52"/>
            </a:rPr>
            <a:t>наблюдателя</a:t>
          </a:r>
        </a:p>
      </dsp:txBody>
      <dsp:txXfrm>
        <a:off x="631366" y="1531627"/>
        <a:ext cx="3065270" cy="897267"/>
      </dsp:txXfrm>
    </dsp:sp>
    <dsp:sp modelId="{B33EC903-02EF-45E2-8FD4-FF9232A89926}">
      <dsp:nvSpPr>
        <dsp:cNvPr id="0" name=""/>
        <dsp:cNvSpPr/>
      </dsp:nvSpPr>
      <dsp:spPr>
        <a:xfrm>
          <a:off x="832264" y="2451752"/>
          <a:ext cx="4071949" cy="6915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PT Astra Serif" pitchFamily="18" charset="-52"/>
              <a:ea typeface="PT Astra Serif" pitchFamily="18" charset="-52"/>
            </a:rPr>
            <a:t>В случае удаления участника экзамена организатор в аудитории ставит отметку в </a:t>
          </a:r>
          <a:r>
            <a:rPr lang="ru-RU" sz="1400" b="1" kern="1200" dirty="0" smtClean="0">
              <a:latin typeface="PT Astra Serif" pitchFamily="18" charset="-52"/>
              <a:ea typeface="PT Astra Serif" pitchFamily="18" charset="-52"/>
            </a:rPr>
            <a:t>бланке регистрации </a:t>
          </a:r>
          <a:endParaRPr lang="ru-RU" sz="1400" b="1" kern="1200" dirty="0">
            <a:latin typeface="PT Astra Serif" pitchFamily="18" charset="-52"/>
            <a:ea typeface="PT Astra Serif" pitchFamily="18" charset="-52"/>
          </a:endParaRPr>
        </a:p>
      </dsp:txBody>
      <dsp:txXfrm>
        <a:off x="832264" y="2451752"/>
        <a:ext cx="3259955" cy="691519"/>
      </dsp:txXfrm>
    </dsp:sp>
    <dsp:sp modelId="{8934144B-3E28-479D-9DAC-EECA55F033FD}">
      <dsp:nvSpPr>
        <dsp:cNvPr id="0" name=""/>
        <dsp:cNvSpPr/>
      </dsp:nvSpPr>
      <dsp:spPr>
        <a:xfrm>
          <a:off x="3390308" y="529641"/>
          <a:ext cx="449487" cy="44948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3390308" y="529641"/>
        <a:ext cx="449487" cy="449487"/>
      </dsp:txXfrm>
    </dsp:sp>
    <dsp:sp modelId="{61480D53-5ADB-43DD-9D7E-C0508A81D898}">
      <dsp:nvSpPr>
        <dsp:cNvPr id="0" name=""/>
        <dsp:cNvSpPr/>
      </dsp:nvSpPr>
      <dsp:spPr>
        <a:xfrm>
          <a:off x="3715780" y="1346892"/>
          <a:ext cx="449487" cy="44948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3715780" y="1346892"/>
        <a:ext cx="449487" cy="449487"/>
      </dsp:txXfrm>
    </dsp:sp>
    <dsp:sp modelId="{6567ED10-D213-4593-9233-B082EDDBB8B7}">
      <dsp:nvSpPr>
        <dsp:cNvPr id="0" name=""/>
        <dsp:cNvSpPr/>
      </dsp:nvSpPr>
      <dsp:spPr>
        <a:xfrm>
          <a:off x="4036393" y="2164142"/>
          <a:ext cx="449487" cy="44948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4036393" y="2164142"/>
        <a:ext cx="449487" cy="449487"/>
      </dsp:txXfrm>
    </dsp:sp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1A034A-55FA-4120-B0A3-7B4D6F095837}">
      <dsp:nvSpPr>
        <dsp:cNvPr id="0" name=""/>
        <dsp:cNvSpPr/>
      </dsp:nvSpPr>
      <dsp:spPr>
        <a:xfrm>
          <a:off x="0" y="0"/>
          <a:ext cx="3543324" cy="7072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sng" kern="1200" dirty="0">
              <a:latin typeface="PT Astra Serif" pitchFamily="18" charset="-52"/>
              <a:ea typeface="PT Astra Serif" pitchFamily="18" charset="-52"/>
            </a:rPr>
            <a:t>Причина – состояние здоровья или  иные объективные причины</a:t>
          </a:r>
        </a:p>
      </dsp:txBody>
      <dsp:txXfrm>
        <a:off x="0" y="0"/>
        <a:ext cx="2761828" cy="707236"/>
      </dsp:txXfrm>
    </dsp:sp>
    <dsp:sp modelId="{20F60572-C436-4FDA-A464-B8B51ECF50DE}">
      <dsp:nvSpPr>
        <dsp:cNvPr id="0" name=""/>
        <dsp:cNvSpPr/>
      </dsp:nvSpPr>
      <dsp:spPr>
        <a:xfrm>
          <a:off x="296753" y="835824"/>
          <a:ext cx="3543324" cy="7072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latin typeface="PT Astra Serif" pitchFamily="18" charset="-52"/>
              <a:ea typeface="PT Astra Serif" pitchFamily="18" charset="-52"/>
            </a:rPr>
            <a:t>Организаторы сопровождают участника к медицинскому работнику и </a:t>
          </a:r>
          <a:r>
            <a:rPr lang="ru-RU" sz="1300" b="1" kern="1200" dirty="0" smtClean="0">
              <a:latin typeface="PT Astra Serif" pitchFamily="18" charset="-52"/>
              <a:ea typeface="PT Astra Serif" pitchFamily="18" charset="-52"/>
            </a:rPr>
            <a:t>приглашают</a:t>
          </a:r>
          <a:br>
            <a:rPr lang="ru-RU" sz="1300" b="1" kern="1200" dirty="0" smtClean="0">
              <a:latin typeface="PT Astra Serif" pitchFamily="18" charset="-52"/>
              <a:ea typeface="PT Astra Serif" pitchFamily="18" charset="-52"/>
            </a:rPr>
          </a:br>
          <a:r>
            <a:rPr lang="ru-RU" sz="1300" b="1" kern="1200" dirty="0" smtClean="0">
              <a:latin typeface="PT Astra Serif" pitchFamily="18" charset="-52"/>
              <a:ea typeface="PT Astra Serif" pitchFamily="18" charset="-52"/>
            </a:rPr>
            <a:t> </a:t>
          </a:r>
          <a:r>
            <a:rPr lang="ru-RU" sz="1300" b="1" kern="1200" dirty="0">
              <a:latin typeface="PT Astra Serif" pitchFamily="18" charset="-52"/>
              <a:ea typeface="PT Astra Serif" pitchFamily="18" charset="-52"/>
            </a:rPr>
            <a:t>члена ГЭК</a:t>
          </a:r>
        </a:p>
      </dsp:txBody>
      <dsp:txXfrm>
        <a:off x="296753" y="835824"/>
        <a:ext cx="2786867" cy="707236"/>
      </dsp:txXfrm>
    </dsp:sp>
    <dsp:sp modelId="{B21F07F7-416C-4C0E-852B-368B26DE01BB}">
      <dsp:nvSpPr>
        <dsp:cNvPr id="0" name=""/>
        <dsp:cNvSpPr/>
      </dsp:nvSpPr>
      <dsp:spPr>
        <a:xfrm>
          <a:off x="500069" y="1571635"/>
          <a:ext cx="3721341" cy="9072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latin typeface="PT Astra Serif" pitchFamily="18" charset="-52"/>
              <a:ea typeface="PT Astra Serif" pitchFamily="18" charset="-52"/>
            </a:rPr>
            <a:t>Составляется акт о досрочном завершении экзамена по объективным </a:t>
          </a:r>
          <a:r>
            <a:rPr lang="ru-RU" sz="1300" b="1" kern="1200" dirty="0" smtClean="0">
              <a:latin typeface="PT Astra Serif" pitchFamily="18" charset="-52"/>
              <a:ea typeface="PT Astra Serif" pitchFamily="18" charset="-52"/>
            </a:rPr>
            <a:t>причинам</a:t>
          </a:r>
          <a:br>
            <a:rPr lang="ru-RU" sz="1300" b="1" kern="1200" dirty="0" smtClean="0">
              <a:latin typeface="PT Astra Serif" pitchFamily="18" charset="-52"/>
              <a:ea typeface="PT Astra Serif" pitchFamily="18" charset="-52"/>
            </a:rPr>
          </a:br>
          <a:r>
            <a:rPr lang="ru-RU" sz="1300" b="1" kern="1200" dirty="0" smtClean="0">
              <a:latin typeface="PT Astra Serif" pitchFamily="18" charset="-52"/>
              <a:ea typeface="PT Astra Serif" pitchFamily="18" charset="-52"/>
            </a:rPr>
            <a:t> </a:t>
          </a:r>
          <a:r>
            <a:rPr lang="ru-RU" sz="1300" b="1" kern="1200" dirty="0">
              <a:latin typeface="PT Astra Serif" pitchFamily="18" charset="-52"/>
              <a:ea typeface="PT Astra Serif" pitchFamily="18" charset="-52"/>
            </a:rPr>
            <a:t>в 2 экземплярах при согласии участника на досрочное завершение</a:t>
          </a:r>
        </a:p>
      </dsp:txBody>
      <dsp:txXfrm>
        <a:off x="500069" y="1571635"/>
        <a:ext cx="2931531" cy="907263"/>
      </dsp:txXfrm>
    </dsp:sp>
    <dsp:sp modelId="{B33EC903-02EF-45E2-8FD4-FF9232A89926}">
      <dsp:nvSpPr>
        <dsp:cNvPr id="0" name=""/>
        <dsp:cNvSpPr/>
      </dsp:nvSpPr>
      <dsp:spPr>
        <a:xfrm>
          <a:off x="885831" y="2507473"/>
          <a:ext cx="3543324" cy="7072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PT Astra Serif" pitchFamily="18" charset="-52"/>
              <a:ea typeface="PT Astra Serif" pitchFamily="18" charset="-52"/>
            </a:rPr>
            <a:t>Организатор ставит необходимую отметку в бланке регистрации участника</a:t>
          </a:r>
        </a:p>
      </dsp:txBody>
      <dsp:txXfrm>
        <a:off x="885831" y="2507473"/>
        <a:ext cx="2786867" cy="707236"/>
      </dsp:txXfrm>
    </dsp:sp>
    <dsp:sp modelId="{8934144B-3E28-479D-9DAC-EECA55F033FD}">
      <dsp:nvSpPr>
        <dsp:cNvPr id="0" name=""/>
        <dsp:cNvSpPr/>
      </dsp:nvSpPr>
      <dsp:spPr>
        <a:xfrm>
          <a:off x="3083621" y="541678"/>
          <a:ext cx="459703" cy="45970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3083621" y="541678"/>
        <a:ext cx="459703" cy="459703"/>
      </dsp:txXfrm>
    </dsp:sp>
    <dsp:sp modelId="{61480D53-5ADB-43DD-9D7E-C0508A81D898}">
      <dsp:nvSpPr>
        <dsp:cNvPr id="0" name=""/>
        <dsp:cNvSpPr/>
      </dsp:nvSpPr>
      <dsp:spPr>
        <a:xfrm>
          <a:off x="3380374" y="1377503"/>
          <a:ext cx="459703" cy="45970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3380374" y="1377503"/>
        <a:ext cx="459703" cy="459703"/>
      </dsp:txXfrm>
    </dsp:sp>
    <dsp:sp modelId="{6567ED10-D213-4593-9233-B082EDDBB8B7}">
      <dsp:nvSpPr>
        <dsp:cNvPr id="0" name=""/>
        <dsp:cNvSpPr/>
      </dsp:nvSpPr>
      <dsp:spPr>
        <a:xfrm>
          <a:off x="3672699" y="2213327"/>
          <a:ext cx="459703" cy="45970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3672699" y="2213327"/>
        <a:ext cx="459703" cy="459703"/>
      </dsp:txXfrm>
    </dsp:sp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85F015-578B-4B4C-BC88-F83BF0F968A8}">
      <dsp:nvSpPr>
        <dsp:cNvPr id="0" name=""/>
        <dsp:cNvSpPr/>
      </dsp:nvSpPr>
      <dsp:spPr>
        <a:xfrm>
          <a:off x="0" y="1099246"/>
          <a:ext cx="629292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D42C5B-C633-46A8-8DBC-59A3760A459B}">
      <dsp:nvSpPr>
        <dsp:cNvPr id="0" name=""/>
        <dsp:cNvSpPr/>
      </dsp:nvSpPr>
      <dsp:spPr>
        <a:xfrm>
          <a:off x="351977" y="224529"/>
          <a:ext cx="4472738" cy="10997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6500" tIns="0" rIns="166500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latin typeface="PT Astra Serif" pitchFamily="18" charset="-52"/>
              <a:ea typeface="PT Astra Serif" pitchFamily="18" charset="-52"/>
            </a:rPr>
            <a:t>Обучающиеся ОО и экстерны, не </a:t>
          </a:r>
          <a:r>
            <a:rPr lang="ru-RU" sz="1300" b="1" kern="1200" dirty="0" smtClean="0">
              <a:latin typeface="PT Astra Serif" pitchFamily="18" charset="-52"/>
              <a:ea typeface="PT Astra Serif" pitchFamily="18" charset="-52"/>
            </a:rPr>
            <a:t>допущенные </a:t>
          </a:r>
          <a:r>
            <a:rPr lang="ru-RU" sz="1300" b="1" kern="1200" dirty="0">
              <a:latin typeface="PT Astra Serif" pitchFamily="18" charset="-52"/>
              <a:ea typeface="PT Astra Serif" pitchFamily="18" charset="-52"/>
            </a:rPr>
            <a:t>к ГИА</a:t>
          </a:r>
          <a:br>
            <a:rPr lang="ru-RU" sz="1300" b="1" kern="1200" dirty="0">
              <a:latin typeface="PT Astra Serif" pitchFamily="18" charset="-52"/>
              <a:ea typeface="PT Astra Serif" pitchFamily="18" charset="-52"/>
            </a:rPr>
          </a:br>
          <a:r>
            <a:rPr lang="ru-RU" sz="1300" b="1" kern="1200" dirty="0" smtClean="0">
              <a:latin typeface="PT Astra Serif" pitchFamily="18" charset="-52"/>
              <a:ea typeface="PT Astra Serif" pitchFamily="18" charset="-52"/>
            </a:rPr>
            <a:t>в </a:t>
          </a:r>
          <a:r>
            <a:rPr lang="ru-RU" sz="1300" b="1" kern="1200" dirty="0">
              <a:latin typeface="PT Astra Serif" pitchFamily="18" charset="-52"/>
              <a:ea typeface="PT Astra Serif" pitchFamily="18" charset="-52"/>
            </a:rPr>
            <a:t>текущем учебном году, но получившие </a:t>
          </a:r>
          <a:r>
            <a:rPr lang="ru-RU" sz="1300" b="1" kern="1200" dirty="0" smtClean="0">
              <a:latin typeface="PT Astra Serif" pitchFamily="18" charset="-52"/>
              <a:ea typeface="PT Astra Serif" pitchFamily="18" charset="-52"/>
            </a:rPr>
            <a:t>допуск</a:t>
          </a:r>
          <a:br>
            <a:rPr lang="ru-RU" sz="1300" b="1" kern="1200" dirty="0" smtClean="0">
              <a:latin typeface="PT Astra Serif" pitchFamily="18" charset="-52"/>
              <a:ea typeface="PT Astra Serif" pitchFamily="18" charset="-52"/>
            </a:rPr>
          </a:br>
          <a:r>
            <a:rPr lang="ru-RU" sz="1300" b="1" kern="1200" dirty="0" smtClean="0">
              <a:latin typeface="PT Astra Serif" pitchFamily="18" charset="-52"/>
              <a:ea typeface="PT Astra Serif" pitchFamily="18" charset="-52"/>
            </a:rPr>
            <a:t>к </a:t>
          </a:r>
          <a:r>
            <a:rPr lang="ru-RU" sz="1300" b="1" kern="1200" dirty="0">
              <a:latin typeface="PT Astra Serif" pitchFamily="18" charset="-52"/>
              <a:ea typeface="PT Astra Serif" pitchFamily="18" charset="-52"/>
            </a:rPr>
            <a:t>ГИА в соответствии с пунктом 8 Порядка в сроки, исключающие возможность прохождения ГИА</a:t>
          </a:r>
          <a:br>
            <a:rPr lang="ru-RU" sz="1300" b="1" kern="1200" dirty="0">
              <a:latin typeface="PT Astra Serif" pitchFamily="18" charset="-52"/>
              <a:ea typeface="PT Astra Serif" pitchFamily="18" charset="-52"/>
            </a:rPr>
          </a:br>
          <a:r>
            <a:rPr lang="ru-RU" sz="1300" b="1" kern="1200" dirty="0" smtClean="0">
              <a:latin typeface="PT Astra Serif" pitchFamily="18" charset="-52"/>
              <a:ea typeface="PT Astra Serif" pitchFamily="18" charset="-52"/>
            </a:rPr>
            <a:t>до </a:t>
          </a:r>
          <a:r>
            <a:rPr lang="ru-RU" sz="1300" b="1" kern="1200" dirty="0">
              <a:latin typeface="PT Astra Serif" pitchFamily="18" charset="-52"/>
              <a:ea typeface="PT Astra Serif" pitchFamily="18" charset="-52"/>
            </a:rPr>
            <a:t>завершения основного периода проведения ГИА</a:t>
          </a:r>
          <a:br>
            <a:rPr lang="ru-RU" sz="1300" b="1" kern="1200" dirty="0">
              <a:latin typeface="PT Astra Serif" pitchFamily="18" charset="-52"/>
              <a:ea typeface="PT Astra Serif" pitchFamily="18" charset="-52"/>
            </a:rPr>
          </a:br>
          <a:r>
            <a:rPr lang="ru-RU" sz="1300" b="1" kern="1200" dirty="0" smtClean="0">
              <a:latin typeface="PT Astra Serif" pitchFamily="18" charset="-52"/>
              <a:ea typeface="PT Astra Serif" pitchFamily="18" charset="-52"/>
            </a:rPr>
            <a:t>в </a:t>
          </a:r>
          <a:r>
            <a:rPr lang="ru-RU" sz="1300" b="1" kern="1200" dirty="0">
              <a:latin typeface="PT Astra Serif" pitchFamily="18" charset="-52"/>
              <a:ea typeface="PT Astra Serif" pitchFamily="18" charset="-52"/>
            </a:rPr>
            <a:t>текущем году </a:t>
          </a:r>
        </a:p>
      </dsp:txBody>
      <dsp:txXfrm>
        <a:off x="351977" y="224529"/>
        <a:ext cx="4472738" cy="1099742"/>
      </dsp:txXfrm>
    </dsp:sp>
    <dsp:sp modelId="{A59F0654-1457-4B6A-8FD1-B58432F7B0B8}">
      <dsp:nvSpPr>
        <dsp:cNvPr id="0" name=""/>
        <dsp:cNvSpPr/>
      </dsp:nvSpPr>
      <dsp:spPr>
        <a:xfrm>
          <a:off x="0" y="2366250"/>
          <a:ext cx="629292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891204-B251-4E30-A500-BAD1392CA3ED}">
      <dsp:nvSpPr>
        <dsp:cNvPr id="0" name=""/>
        <dsp:cNvSpPr/>
      </dsp:nvSpPr>
      <dsp:spPr>
        <a:xfrm>
          <a:off x="314338" y="1435846"/>
          <a:ext cx="4920381" cy="10927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6500" tIns="0" rIns="166500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latin typeface="PT Astra Serif" pitchFamily="18" charset="-52"/>
              <a:ea typeface="PT Astra Serif" pitchFamily="18" charset="-52"/>
            </a:rPr>
            <a:t>Участники ГИА, не прошедшие ГИА по обязательным учебным предметам, в том числе участники ГИА,</a:t>
          </a:r>
          <a:br>
            <a:rPr lang="ru-RU" sz="1300" b="1" kern="1200" dirty="0">
              <a:latin typeface="PT Astra Serif" pitchFamily="18" charset="-52"/>
              <a:ea typeface="PT Astra Serif" pitchFamily="18" charset="-52"/>
            </a:rPr>
          </a:br>
          <a:r>
            <a:rPr lang="ru-RU" sz="1300" b="1" kern="1200" dirty="0">
              <a:latin typeface="PT Astra Serif" pitchFamily="18" charset="-52"/>
              <a:ea typeface="PT Astra Serif" pitchFamily="18" charset="-52"/>
            </a:rPr>
            <a:t>чьи результаты ГИА по обязательным учебным предметам в текущем учебном году были аннулированы по решению председателя ГЭК в случае выявления фактов нарушения Порядка участниками ГИА</a:t>
          </a:r>
        </a:p>
      </dsp:txBody>
      <dsp:txXfrm>
        <a:off x="314338" y="1435846"/>
        <a:ext cx="4920381" cy="1092763"/>
      </dsp:txXfrm>
    </dsp:sp>
    <dsp:sp modelId="{217C56BC-C7D0-4D3C-A504-92E8F2034416}">
      <dsp:nvSpPr>
        <dsp:cNvPr id="0" name=""/>
        <dsp:cNvSpPr/>
      </dsp:nvSpPr>
      <dsp:spPr>
        <a:xfrm>
          <a:off x="0" y="3529685"/>
          <a:ext cx="629292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A9F08E-ED44-4258-A9BA-0AFC13C99863}">
      <dsp:nvSpPr>
        <dsp:cNvPr id="0" name=""/>
        <dsp:cNvSpPr/>
      </dsp:nvSpPr>
      <dsp:spPr>
        <a:xfrm>
          <a:off x="314338" y="2702850"/>
          <a:ext cx="4853930" cy="9891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6500" tIns="0" rIns="166500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latin typeface="PT Astra Serif" pitchFamily="18" charset="-52"/>
              <a:ea typeface="PT Astra Serif" pitchFamily="18" charset="-52"/>
            </a:rPr>
            <a:t>Участники ГИА, получившие на ГИА неудовлетворительные результаты  более чем по одному обязательному учебному предмету, либо получившие повторно неудовлетворительный результат по </a:t>
          </a:r>
          <a:r>
            <a:rPr lang="ru-RU" sz="1300" b="1" kern="1200" dirty="0" smtClean="0">
              <a:latin typeface="PT Astra Serif" pitchFamily="18" charset="-52"/>
              <a:ea typeface="PT Astra Serif" pitchFamily="18" charset="-52"/>
            </a:rPr>
            <a:t>одному</a:t>
          </a:r>
          <a:br>
            <a:rPr lang="ru-RU" sz="1300" b="1" kern="1200" dirty="0" smtClean="0">
              <a:latin typeface="PT Astra Serif" pitchFamily="18" charset="-52"/>
              <a:ea typeface="PT Astra Serif" pitchFamily="18" charset="-52"/>
            </a:rPr>
          </a:br>
          <a:r>
            <a:rPr lang="ru-RU" sz="1300" b="1" kern="1200" dirty="0" smtClean="0">
              <a:latin typeface="PT Astra Serif" pitchFamily="18" charset="-52"/>
              <a:ea typeface="PT Astra Serif" pitchFamily="18" charset="-52"/>
            </a:rPr>
            <a:t> </a:t>
          </a:r>
          <a:r>
            <a:rPr lang="ru-RU" sz="1300" b="1" kern="1200" dirty="0">
              <a:latin typeface="PT Astra Serif" pitchFamily="18" charset="-52"/>
              <a:ea typeface="PT Astra Serif" pitchFamily="18" charset="-52"/>
            </a:rPr>
            <a:t>из этих предметов на ГИА в </a:t>
          </a:r>
          <a:r>
            <a:rPr lang="ru-RU" sz="1400" b="1" kern="1200" dirty="0">
              <a:latin typeface="PT Astra Serif" pitchFamily="18" charset="-52"/>
              <a:ea typeface="PT Astra Serif" pitchFamily="18" charset="-52"/>
            </a:rPr>
            <a:t>резервные сроки</a:t>
          </a:r>
        </a:p>
      </dsp:txBody>
      <dsp:txXfrm>
        <a:off x="314338" y="2702850"/>
        <a:ext cx="4853930" cy="989194"/>
      </dsp:txXfrm>
    </dsp:sp>
  </dsp:spTree>
</dsp:drawing>
</file>

<file path=ppt/diagrams/drawing2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85F015-578B-4B4C-BC88-F83BF0F968A8}">
      <dsp:nvSpPr>
        <dsp:cNvPr id="0" name=""/>
        <dsp:cNvSpPr/>
      </dsp:nvSpPr>
      <dsp:spPr>
        <a:xfrm>
          <a:off x="0" y="877853"/>
          <a:ext cx="626271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D42C5B-C633-46A8-8DBC-59A3760A459B}">
      <dsp:nvSpPr>
        <dsp:cNvPr id="0" name=""/>
        <dsp:cNvSpPr/>
      </dsp:nvSpPr>
      <dsp:spPr>
        <a:xfrm>
          <a:off x="312829" y="44458"/>
          <a:ext cx="4379615" cy="10695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01" tIns="0" rIns="165701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latin typeface="PT Astra Serif" pitchFamily="18" charset="-52"/>
              <a:ea typeface="PT Astra Serif" pitchFamily="18" charset="-52"/>
            </a:rPr>
            <a:t>Участники  ГИА, которые не получили удовлетворительный результат  хотя бы по одному обязательному  учебному предмету по любым причинам до окончания дополнительного периода</a:t>
          </a:r>
        </a:p>
      </dsp:txBody>
      <dsp:txXfrm>
        <a:off x="312829" y="44458"/>
        <a:ext cx="4379615" cy="1069554"/>
      </dsp:txXfrm>
    </dsp:sp>
    <dsp:sp modelId="{A59F0654-1457-4B6A-8FD1-B58432F7B0B8}">
      <dsp:nvSpPr>
        <dsp:cNvPr id="0" name=""/>
        <dsp:cNvSpPr/>
      </dsp:nvSpPr>
      <dsp:spPr>
        <a:xfrm>
          <a:off x="0" y="2152491"/>
          <a:ext cx="626271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891204-B251-4E30-A500-BAD1392CA3ED}">
      <dsp:nvSpPr>
        <dsp:cNvPr id="0" name=""/>
        <dsp:cNvSpPr/>
      </dsp:nvSpPr>
      <dsp:spPr>
        <a:xfrm>
          <a:off x="312829" y="1367453"/>
          <a:ext cx="4489193" cy="10211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01" tIns="0" rIns="165701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latin typeface="PT Astra Serif" pitchFamily="18" charset="-52"/>
              <a:ea typeface="PT Astra Serif" pitchFamily="18" charset="-52"/>
            </a:rPr>
            <a:t>Участники ГИА, получившие неудовлетворительный результат по учебным предметам по выбору, либо  чьи результаты были аннулированы по причине нарушения  ими Порядка проведения ГИА</a:t>
          </a:r>
        </a:p>
      </dsp:txBody>
      <dsp:txXfrm>
        <a:off x="312829" y="1367453"/>
        <a:ext cx="4489193" cy="1021198"/>
      </dsp:txXfrm>
    </dsp:sp>
    <dsp:sp modelId="{217C56BC-C7D0-4D3C-A504-92E8F2034416}">
      <dsp:nvSpPr>
        <dsp:cNvPr id="0" name=""/>
        <dsp:cNvSpPr/>
      </dsp:nvSpPr>
      <dsp:spPr>
        <a:xfrm>
          <a:off x="0" y="3441729"/>
          <a:ext cx="626271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A9F08E-ED44-4258-A9BA-0AFC13C99863}">
      <dsp:nvSpPr>
        <dsp:cNvPr id="0" name=""/>
        <dsp:cNvSpPr/>
      </dsp:nvSpPr>
      <dsp:spPr>
        <a:xfrm>
          <a:off x="312829" y="2642091"/>
          <a:ext cx="4549851" cy="10357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01" tIns="0" rIns="165701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latin typeface="PT Astra Serif" pitchFamily="18" charset="-52"/>
              <a:ea typeface="PT Astra Serif" pitchFamily="18" charset="-52"/>
            </a:rPr>
            <a:t>Участники ЕГЭ, получившие неудовлетворительный результат  по учебным предметам, либо чьи результаты были аннулированы по причине нарушения Порядка</a:t>
          </a:r>
          <a:endParaRPr lang="ru-RU" sz="1400" b="1" kern="1200" dirty="0">
            <a:latin typeface="PT Astra Serif" pitchFamily="18" charset="-52"/>
            <a:ea typeface="PT Astra Serif" pitchFamily="18" charset="-52"/>
          </a:endParaRPr>
        </a:p>
      </dsp:txBody>
      <dsp:txXfrm>
        <a:off x="312829" y="2642091"/>
        <a:ext cx="4549851" cy="1035797"/>
      </dsp:txXfrm>
    </dsp:sp>
  </dsp:spTree>
</dsp:drawing>
</file>

<file path=ppt/diagrams/drawing2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DDBB60-CF61-4EF9-A3F7-9172E634972E}">
      <dsp:nvSpPr>
        <dsp:cNvPr id="0" name=""/>
        <dsp:cNvSpPr/>
      </dsp:nvSpPr>
      <dsp:spPr>
        <a:xfrm rot="5400000">
          <a:off x="4347839" y="-1836884"/>
          <a:ext cx="534110" cy="434343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>
              <a:latin typeface="PT Astra Serif" pitchFamily="18" charset="-52"/>
              <a:ea typeface="PT Astra Serif" pitchFamily="18" charset="-52"/>
            </a:rPr>
            <a:t>Не позднее 2 календарных дней</a:t>
          </a:r>
        </a:p>
      </dsp:txBody>
      <dsp:txXfrm rot="5400000">
        <a:off x="4347839" y="-1836884"/>
        <a:ext cx="534110" cy="4343430"/>
      </dsp:txXfrm>
    </dsp:sp>
    <dsp:sp modelId="{4DF9B5AE-CA0E-470C-B6DE-94CF06B31BBF}">
      <dsp:nvSpPr>
        <dsp:cNvPr id="0" name=""/>
        <dsp:cNvSpPr/>
      </dsp:nvSpPr>
      <dsp:spPr>
        <a:xfrm>
          <a:off x="0" y="1011"/>
          <a:ext cx="2443179" cy="6676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PT Astra Serif" pitchFamily="18" charset="-52"/>
              <a:ea typeface="PT Astra Serif" pitchFamily="18" charset="-52"/>
            </a:rPr>
            <a:t>КЕГЭ (в любой период</a:t>
          </a:r>
          <a:r>
            <a:rPr lang="ru-RU" sz="1400" b="1" kern="1200" dirty="0" smtClean="0">
              <a:latin typeface="PT Astra Serif" pitchFamily="18" charset="-52"/>
              <a:ea typeface="PT Astra Serif" pitchFamily="18" charset="-52"/>
            </a:rPr>
            <a:t>,</a:t>
          </a:r>
          <a:br>
            <a:rPr lang="ru-RU" sz="1400" b="1" kern="1200" dirty="0" smtClean="0">
              <a:latin typeface="PT Astra Serif" pitchFamily="18" charset="-52"/>
              <a:ea typeface="PT Astra Serif" pitchFamily="18" charset="-52"/>
            </a:rPr>
          </a:br>
          <a:r>
            <a:rPr lang="ru-RU" sz="1400" b="1" kern="1200" dirty="0" smtClean="0">
              <a:latin typeface="PT Astra Serif" pitchFamily="18" charset="-52"/>
              <a:ea typeface="PT Astra Serif" pitchFamily="18" charset="-52"/>
            </a:rPr>
            <a:t> </a:t>
          </a:r>
          <a:r>
            <a:rPr lang="ru-RU" sz="1400" b="1" kern="1200" dirty="0">
              <a:latin typeface="PT Astra Serif" pitchFamily="18" charset="-52"/>
              <a:ea typeface="PT Astra Serif" pitchFamily="18" charset="-52"/>
            </a:rPr>
            <a:t>в резервные сроки)</a:t>
          </a:r>
        </a:p>
      </dsp:txBody>
      <dsp:txXfrm>
        <a:off x="0" y="1011"/>
        <a:ext cx="2443179" cy="667638"/>
      </dsp:txXfrm>
    </dsp:sp>
    <dsp:sp modelId="{DF2CA25A-5147-4AED-B799-B5536BFFF25C}">
      <dsp:nvSpPr>
        <dsp:cNvPr id="0" name=""/>
        <dsp:cNvSpPr/>
      </dsp:nvSpPr>
      <dsp:spPr>
        <a:xfrm rot="5400000">
          <a:off x="4347839" y="-1135864"/>
          <a:ext cx="534110" cy="434343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>
              <a:latin typeface="PT Astra Serif" pitchFamily="18" charset="-52"/>
              <a:ea typeface="PT Astra Serif" pitchFamily="18" charset="-52"/>
            </a:rPr>
            <a:t>Не позднее 3 календарных дней</a:t>
          </a:r>
        </a:p>
      </dsp:txBody>
      <dsp:txXfrm rot="5400000">
        <a:off x="4347839" y="-1135864"/>
        <a:ext cx="534110" cy="4343430"/>
      </dsp:txXfrm>
    </dsp:sp>
    <dsp:sp modelId="{0B07884E-3056-483A-9E15-9C80300EFA8A}">
      <dsp:nvSpPr>
        <dsp:cNvPr id="0" name=""/>
        <dsp:cNvSpPr/>
      </dsp:nvSpPr>
      <dsp:spPr>
        <a:xfrm>
          <a:off x="0" y="702031"/>
          <a:ext cx="2443179" cy="6676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PT Astra Serif" pitchFamily="18" charset="-52"/>
              <a:ea typeface="PT Astra Serif" pitchFamily="18" charset="-52"/>
            </a:rPr>
            <a:t>ЕГЭ по математике базового уровня</a:t>
          </a:r>
        </a:p>
      </dsp:txBody>
      <dsp:txXfrm>
        <a:off x="0" y="702031"/>
        <a:ext cx="2443179" cy="667638"/>
      </dsp:txXfrm>
    </dsp:sp>
    <dsp:sp modelId="{B04BC553-9D26-4182-B41A-8DB9019A7B34}">
      <dsp:nvSpPr>
        <dsp:cNvPr id="0" name=""/>
        <dsp:cNvSpPr/>
      </dsp:nvSpPr>
      <dsp:spPr>
        <a:xfrm rot="5400000">
          <a:off x="4347839" y="-434843"/>
          <a:ext cx="534110" cy="434343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>
              <a:latin typeface="PT Astra Serif" pitchFamily="18" charset="-52"/>
              <a:ea typeface="PT Astra Serif" pitchFamily="18" charset="-52"/>
            </a:rPr>
            <a:t>Не позднее 4 календарных дней</a:t>
          </a:r>
        </a:p>
      </dsp:txBody>
      <dsp:txXfrm rot="5400000">
        <a:off x="4347839" y="-434843"/>
        <a:ext cx="534110" cy="4343430"/>
      </dsp:txXfrm>
    </dsp:sp>
    <dsp:sp modelId="{8F09D8C6-4437-4EC6-9E7F-B97E10D4FEA1}">
      <dsp:nvSpPr>
        <dsp:cNvPr id="0" name=""/>
        <dsp:cNvSpPr/>
      </dsp:nvSpPr>
      <dsp:spPr>
        <a:xfrm>
          <a:off x="0" y="1403052"/>
          <a:ext cx="2443179" cy="6676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PT Astra Serif" pitchFamily="18" charset="-52"/>
              <a:ea typeface="PT Astra Serif" pitchFamily="18" charset="-52"/>
            </a:rPr>
            <a:t>ЕГЭ по математике профильного уровня</a:t>
          </a:r>
          <a:r>
            <a:rPr lang="ru-RU" sz="1400" b="1" kern="1200" dirty="0" smtClean="0">
              <a:latin typeface="PT Astra Serif" pitchFamily="18" charset="-52"/>
              <a:ea typeface="PT Astra Serif" pitchFamily="18" charset="-52"/>
            </a:rPr>
            <a:t>,</a:t>
          </a:r>
          <a:br>
            <a:rPr lang="ru-RU" sz="1400" b="1" kern="1200" dirty="0" smtClean="0">
              <a:latin typeface="PT Astra Serif" pitchFamily="18" charset="-52"/>
              <a:ea typeface="PT Astra Serif" pitchFamily="18" charset="-52"/>
            </a:rPr>
          </a:br>
          <a:r>
            <a:rPr lang="ru-RU" sz="1400" b="1" kern="1200" dirty="0" smtClean="0">
              <a:latin typeface="PT Astra Serif" pitchFamily="18" charset="-52"/>
              <a:ea typeface="PT Astra Serif" pitchFamily="18" charset="-52"/>
            </a:rPr>
            <a:t> </a:t>
          </a:r>
          <a:r>
            <a:rPr lang="ru-RU" sz="1400" b="1" kern="1200" dirty="0">
              <a:latin typeface="PT Astra Serif" pitchFamily="18" charset="-52"/>
              <a:ea typeface="PT Astra Serif" pitchFamily="18" charset="-52"/>
            </a:rPr>
            <a:t>ГВЭ по математике</a:t>
          </a:r>
        </a:p>
      </dsp:txBody>
      <dsp:txXfrm>
        <a:off x="0" y="1403052"/>
        <a:ext cx="2443179" cy="667638"/>
      </dsp:txXfrm>
    </dsp:sp>
  </dsp:spTree>
</dsp:drawing>
</file>

<file path=ppt/diagrams/drawing2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DDBB60-CF61-4EF9-A3F7-9172E634972E}">
      <dsp:nvSpPr>
        <dsp:cNvPr id="0" name=""/>
        <dsp:cNvSpPr/>
      </dsp:nvSpPr>
      <dsp:spPr>
        <a:xfrm rot="5400000">
          <a:off x="4311006" y="-1790703"/>
          <a:ext cx="607776" cy="434343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>
              <a:latin typeface="PT Astra Serif" pitchFamily="18" charset="-52"/>
              <a:ea typeface="PT Astra Serif" pitchFamily="18" charset="-52"/>
            </a:rPr>
            <a:t>Не позднее 6 календарных дней</a:t>
          </a:r>
        </a:p>
      </dsp:txBody>
      <dsp:txXfrm rot="5400000">
        <a:off x="4311006" y="-1790703"/>
        <a:ext cx="607776" cy="4343430"/>
      </dsp:txXfrm>
    </dsp:sp>
    <dsp:sp modelId="{4DF9B5AE-CA0E-470C-B6DE-94CF06B31BBF}">
      <dsp:nvSpPr>
        <dsp:cNvPr id="0" name=""/>
        <dsp:cNvSpPr/>
      </dsp:nvSpPr>
      <dsp:spPr>
        <a:xfrm>
          <a:off x="0" y="3"/>
          <a:ext cx="2443179" cy="759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PT Astra Serif" pitchFamily="18" charset="-52"/>
              <a:ea typeface="PT Astra Serif" pitchFamily="18" charset="-52"/>
            </a:rPr>
            <a:t>ЕГЭ и ГВЭ по русскому языку</a:t>
          </a:r>
        </a:p>
      </dsp:txBody>
      <dsp:txXfrm>
        <a:off x="0" y="3"/>
        <a:ext cx="2443179" cy="759720"/>
      </dsp:txXfrm>
    </dsp:sp>
    <dsp:sp modelId="{DF2CA25A-5147-4AED-B799-B5536BFFF25C}">
      <dsp:nvSpPr>
        <dsp:cNvPr id="0" name=""/>
        <dsp:cNvSpPr/>
      </dsp:nvSpPr>
      <dsp:spPr>
        <a:xfrm rot="5400000">
          <a:off x="4311006" y="-992997"/>
          <a:ext cx="607776" cy="434343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>
              <a:latin typeface="PT Astra Serif" pitchFamily="18" charset="-52"/>
              <a:ea typeface="PT Astra Serif" pitchFamily="18" charset="-52"/>
            </a:rPr>
            <a:t>Не позднее 4 календарных дней</a:t>
          </a:r>
        </a:p>
      </dsp:txBody>
      <dsp:txXfrm rot="5400000">
        <a:off x="4311006" y="-992997"/>
        <a:ext cx="607776" cy="4343430"/>
      </dsp:txXfrm>
    </dsp:sp>
    <dsp:sp modelId="{0B07884E-3056-483A-9E15-9C80300EFA8A}">
      <dsp:nvSpPr>
        <dsp:cNvPr id="0" name=""/>
        <dsp:cNvSpPr/>
      </dsp:nvSpPr>
      <dsp:spPr>
        <a:xfrm>
          <a:off x="0" y="798857"/>
          <a:ext cx="2443179" cy="759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PT Astra Serif" pitchFamily="18" charset="-52"/>
              <a:ea typeface="PT Astra Serif" pitchFamily="18" charset="-52"/>
            </a:rPr>
            <a:t>ЕГЭ по предметам по выбору (кроме КЕГЭ)</a:t>
          </a:r>
        </a:p>
      </dsp:txBody>
      <dsp:txXfrm>
        <a:off x="0" y="798857"/>
        <a:ext cx="2443179" cy="759720"/>
      </dsp:txXfrm>
    </dsp:sp>
    <dsp:sp modelId="{B04BC553-9D26-4182-B41A-8DB9019A7B34}">
      <dsp:nvSpPr>
        <dsp:cNvPr id="0" name=""/>
        <dsp:cNvSpPr/>
      </dsp:nvSpPr>
      <dsp:spPr>
        <a:xfrm rot="5400000">
          <a:off x="4311006" y="-195290"/>
          <a:ext cx="607776" cy="434343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>
              <a:latin typeface="PT Astra Serif" pitchFamily="18" charset="-52"/>
              <a:ea typeface="PT Astra Serif" pitchFamily="18" charset="-52"/>
            </a:rPr>
            <a:t>Не позднее 3 календарных дней</a:t>
          </a:r>
        </a:p>
      </dsp:txBody>
      <dsp:txXfrm rot="5400000">
        <a:off x="4311006" y="-195290"/>
        <a:ext cx="607776" cy="4343430"/>
      </dsp:txXfrm>
    </dsp:sp>
    <dsp:sp modelId="{8F09D8C6-4437-4EC6-9E7F-B97E10D4FEA1}">
      <dsp:nvSpPr>
        <dsp:cNvPr id="0" name=""/>
        <dsp:cNvSpPr/>
      </dsp:nvSpPr>
      <dsp:spPr>
        <a:xfrm>
          <a:off x="0" y="1596564"/>
          <a:ext cx="2443179" cy="759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PT Astra Serif" pitchFamily="18" charset="-52"/>
              <a:ea typeface="PT Astra Serif" pitchFamily="18" charset="-52"/>
            </a:rPr>
            <a:t>ЕГЭ и ГВЭ  в досрочный, дополнительный периоды, в резервные сроки</a:t>
          </a:r>
          <a:br>
            <a:rPr lang="ru-RU" sz="1400" b="1" kern="1200" dirty="0">
              <a:latin typeface="PT Astra Serif" pitchFamily="18" charset="-52"/>
              <a:ea typeface="PT Astra Serif" pitchFamily="18" charset="-52"/>
            </a:rPr>
          </a:br>
          <a:r>
            <a:rPr lang="ru-RU" sz="1400" b="1" kern="1200" dirty="0">
              <a:latin typeface="PT Astra Serif" pitchFamily="18" charset="-52"/>
              <a:ea typeface="PT Astra Serif" pitchFamily="18" charset="-52"/>
            </a:rPr>
            <a:t> (кроме КЕГЭ)</a:t>
          </a:r>
        </a:p>
      </dsp:txBody>
      <dsp:txXfrm>
        <a:off x="0" y="1596564"/>
        <a:ext cx="2443179" cy="75972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1DEC0E-786B-4445-B9E2-0F1152970F11}">
      <dsp:nvSpPr>
        <dsp:cNvPr id="0" name=""/>
        <dsp:cNvSpPr/>
      </dsp:nvSpPr>
      <dsp:spPr>
        <a:xfrm>
          <a:off x="1382520" y="0"/>
          <a:ext cx="2260817" cy="642565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b="1" kern="1200" dirty="0">
              <a:solidFill>
                <a:srgbClr val="002060"/>
              </a:solidFill>
              <a:latin typeface="PT Astra Serif" pitchFamily="18" charset="-52"/>
            </a:rPr>
            <a:t>Участники ЕГЭ</a:t>
          </a:r>
          <a:endParaRPr lang="ru-RU" sz="2000" kern="1200" dirty="0"/>
        </a:p>
      </dsp:txBody>
      <dsp:txXfrm>
        <a:off x="1382520" y="0"/>
        <a:ext cx="2260817" cy="64256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E13A5A-FB12-47AA-8BFC-59CFF66CEBF7}">
      <dsp:nvSpPr>
        <dsp:cNvPr id="0" name=""/>
        <dsp:cNvSpPr/>
      </dsp:nvSpPr>
      <dsp:spPr>
        <a:xfrm>
          <a:off x="0" y="54092"/>
          <a:ext cx="4857784" cy="18920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7018" tIns="999744" rIns="37701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>
              <a:latin typeface="PT Astra Serif" pitchFamily="18" charset="-52"/>
              <a:ea typeface="PT Astra Serif" pitchFamily="18" charset="-52"/>
              <a:cs typeface="Times New Roman" pitchFamily="18" charset="0"/>
            </a:rPr>
            <a:t>Русский язык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>
              <a:latin typeface="PT Astra Serif" pitchFamily="18" charset="-52"/>
              <a:ea typeface="PT Astra Serif" pitchFamily="18" charset="-52"/>
              <a:cs typeface="Times New Roman" pitchFamily="18" charset="0"/>
            </a:rPr>
            <a:t>Математика (профильный или базовый уровни)</a:t>
          </a:r>
        </a:p>
      </dsp:txBody>
      <dsp:txXfrm>
        <a:off x="0" y="54092"/>
        <a:ext cx="4857784" cy="1892090"/>
      </dsp:txXfrm>
    </dsp:sp>
    <dsp:sp modelId="{CB9D96C1-8BC5-452F-BA7F-42361CA400E3}">
      <dsp:nvSpPr>
        <dsp:cNvPr id="0" name=""/>
        <dsp:cNvSpPr/>
      </dsp:nvSpPr>
      <dsp:spPr>
        <a:xfrm>
          <a:off x="242889" y="12285"/>
          <a:ext cx="3400448" cy="853607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529" tIns="0" rIns="12852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  <a:cs typeface="Times New Roman" pitchFamily="18" charset="0"/>
            </a:rPr>
            <a:t>Для получения аттестата о среднем общем образовании:</a:t>
          </a:r>
        </a:p>
      </dsp:txBody>
      <dsp:txXfrm>
        <a:off x="242889" y="12285"/>
        <a:ext cx="3400448" cy="853607"/>
      </dsp:txXfrm>
    </dsp:sp>
    <dsp:sp modelId="{3A734847-86D2-42C4-8A74-06F4881D837B}">
      <dsp:nvSpPr>
        <dsp:cNvPr id="0" name=""/>
        <dsp:cNvSpPr/>
      </dsp:nvSpPr>
      <dsp:spPr>
        <a:xfrm>
          <a:off x="0" y="2745118"/>
          <a:ext cx="4857784" cy="138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094BD1-D025-4CBD-98FA-D4A74FCBA429}">
      <dsp:nvSpPr>
        <dsp:cNvPr id="0" name=""/>
        <dsp:cNvSpPr/>
      </dsp:nvSpPr>
      <dsp:spPr>
        <a:xfrm>
          <a:off x="242889" y="2243182"/>
          <a:ext cx="3400448" cy="1313735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529" tIns="0" rIns="12852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  <a:cs typeface="Times New Roman" pitchFamily="18" charset="0"/>
            </a:rPr>
            <a:t>Проведение экзаменов по </a:t>
          </a:r>
          <a:br>
            <a:rPr lang="ru-RU" sz="1800" b="1" kern="1200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  <a:cs typeface="Times New Roman" pitchFamily="18" charset="0"/>
            </a:rPr>
          </a:br>
          <a:r>
            <a:rPr lang="ru-RU" sz="1800" b="1" kern="1200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  <a:cs typeface="Times New Roman" pitchFamily="18" charset="0"/>
            </a:rPr>
            <a:t> предметам по выбору. </a:t>
          </a:r>
          <a:r>
            <a:rPr lang="ru-RU" sz="1800" b="1" kern="1200" dirty="0">
              <a:solidFill>
                <a:srgbClr val="FF0000"/>
              </a:solidFill>
              <a:latin typeface="PT Astra Serif" pitchFamily="18" charset="-52"/>
              <a:ea typeface="PT Astra Serif" pitchFamily="18" charset="-52"/>
              <a:cs typeface="Times New Roman" pitchFamily="18" charset="0"/>
            </a:rPr>
            <a:t>Предметы расположены по алфавиту и в кавычках. Пункт 9 Порядка.</a:t>
          </a:r>
        </a:p>
      </dsp:txBody>
      <dsp:txXfrm>
        <a:off x="242889" y="2243182"/>
        <a:ext cx="3400448" cy="131373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B3206EB-F467-41E5-9B7A-347FFECDCCE3}">
      <dsp:nvSpPr>
        <dsp:cNvPr id="0" name=""/>
        <dsp:cNvSpPr/>
      </dsp:nvSpPr>
      <dsp:spPr>
        <a:xfrm>
          <a:off x="4679" y="240214"/>
          <a:ext cx="3536967" cy="3591537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1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rPr>
            <a:t>Обучающиеся Х-XI (XII) классов, имеющие годовые отметки не ниже удовлетворительных по всем учебным предметам учебного плана за предпоследний год обучения (для участия в ЕГЭ по учебным предметам, освоение которых завершилось ранее);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rPr>
            <a:t>Обучающиеся XI (XII) классов, завершающие освоение основных образовательных программ среднего общего образования;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rPr>
            <a:t>Лица, освоившие основные образовательные программы среднего общего образования в предыдущие годы, но получившие справку об обучении в образовательной организации</a:t>
          </a:r>
        </a:p>
      </dsp:txBody>
      <dsp:txXfrm>
        <a:off x="4679" y="240214"/>
        <a:ext cx="3536967" cy="3591537"/>
      </dsp:txXfrm>
    </dsp:sp>
    <dsp:sp modelId="{068CF511-B570-4699-A8B9-0D18083B63A9}">
      <dsp:nvSpPr>
        <dsp:cNvPr id="0" name=""/>
        <dsp:cNvSpPr/>
      </dsp:nvSpPr>
      <dsp:spPr>
        <a:xfrm>
          <a:off x="3824122" y="1685712"/>
          <a:ext cx="598849" cy="70054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b="0" kern="1200" dirty="0">
            <a:solidFill>
              <a:schemeClr val="bg1"/>
            </a:solidFill>
            <a:latin typeface="Century Gothic" pitchFamily="34" charset="0"/>
          </a:endParaRPr>
        </a:p>
      </dsp:txBody>
      <dsp:txXfrm>
        <a:off x="3824122" y="1685712"/>
        <a:ext cx="598849" cy="700540"/>
      </dsp:txXfrm>
    </dsp:sp>
    <dsp:sp modelId="{52B57144-9B39-48A0-93F1-CA3874BD55E4}">
      <dsp:nvSpPr>
        <dsp:cNvPr id="0" name=""/>
        <dsp:cNvSpPr/>
      </dsp:nvSpPr>
      <dsp:spPr>
        <a:xfrm>
          <a:off x="4671550" y="240214"/>
          <a:ext cx="2824760" cy="3591537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>
              <a:solidFill>
                <a:srgbClr val="FF0000"/>
              </a:solidFill>
              <a:latin typeface="PT Astra Serif" pitchFamily="18" charset="-52"/>
              <a:ea typeface="PT Astra Serif" pitchFamily="18" charset="-52"/>
            </a:rPr>
            <a:t>До 1 февраля (включительно)!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800" b="0" kern="1200" dirty="0">
            <a:solidFill>
              <a:schemeClr val="tx1"/>
            </a:solidFill>
            <a:latin typeface="PT Astra Serif" pitchFamily="18" charset="-52"/>
            <a:ea typeface="PT Astra Serif" pitchFamily="18" charset="-52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rPr>
            <a:t>Образовательные организации,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rPr>
            <a:t>реализующие программы среднего общего образования </a:t>
          </a:r>
        </a:p>
      </dsp:txBody>
      <dsp:txXfrm>
        <a:off x="4671550" y="240214"/>
        <a:ext cx="2824760" cy="3591537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B3206EB-F467-41E5-9B7A-347FFECDCCE3}">
      <dsp:nvSpPr>
        <dsp:cNvPr id="0" name=""/>
        <dsp:cNvSpPr/>
      </dsp:nvSpPr>
      <dsp:spPr>
        <a:xfrm>
          <a:off x="4679" y="206825"/>
          <a:ext cx="3536967" cy="3658315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1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rPr>
            <a:t>Обучающиеся по образовательным программам среднего профессионального образования,</a:t>
          </a:r>
          <a:br>
            <a:rPr lang="ru-RU" sz="1400" b="1" kern="1200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rPr>
          </a:br>
          <a:r>
            <a:rPr lang="ru-RU" sz="1400" b="1" kern="1200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rPr>
            <a:t> не имеющие среднего общего образования.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rPr>
            <a:t>Обучающиеся, получающие среднее общее образование в иностранных организациях, осуществляющих образовательную деятельность. 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rPr>
            <a:t>Выпускники прошлых лет.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rPr>
            <a:t>Выпускники прошлых лет – военнослужащие, проходящие военную службу по призыву и по контракту, поступающие на обучение в военные образовательные организации высшего образования </a:t>
          </a:r>
          <a:r>
            <a:rPr lang="ru-RU" sz="1400" b="1" kern="1200" dirty="0">
              <a:solidFill>
                <a:srgbClr val="FF0000"/>
              </a:solidFill>
              <a:latin typeface="PT Astra Serif" pitchFamily="18" charset="-52"/>
              <a:ea typeface="PT Astra Serif" pitchFamily="18" charset="-52"/>
            </a:rPr>
            <a:t>(за две недели до начала соответствующего экзамена).</a:t>
          </a:r>
        </a:p>
      </dsp:txBody>
      <dsp:txXfrm>
        <a:off x="4679" y="206825"/>
        <a:ext cx="3536967" cy="3658315"/>
      </dsp:txXfrm>
    </dsp:sp>
    <dsp:sp modelId="{068CF511-B570-4699-A8B9-0D18083B63A9}">
      <dsp:nvSpPr>
        <dsp:cNvPr id="0" name=""/>
        <dsp:cNvSpPr/>
      </dsp:nvSpPr>
      <dsp:spPr>
        <a:xfrm>
          <a:off x="3824122" y="1685712"/>
          <a:ext cx="598849" cy="70054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b="0" kern="1200" dirty="0">
            <a:solidFill>
              <a:schemeClr val="bg1"/>
            </a:solidFill>
            <a:latin typeface="Century Gothic" pitchFamily="34" charset="0"/>
          </a:endParaRPr>
        </a:p>
      </dsp:txBody>
      <dsp:txXfrm>
        <a:off x="3824122" y="1685712"/>
        <a:ext cx="598849" cy="700540"/>
      </dsp:txXfrm>
    </dsp:sp>
    <dsp:sp modelId="{52B57144-9B39-48A0-93F1-CA3874BD55E4}">
      <dsp:nvSpPr>
        <dsp:cNvPr id="0" name=""/>
        <dsp:cNvSpPr/>
      </dsp:nvSpPr>
      <dsp:spPr>
        <a:xfrm>
          <a:off x="4671550" y="206825"/>
          <a:ext cx="2824760" cy="3658315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>
              <a:solidFill>
                <a:srgbClr val="FF0000"/>
              </a:solidFill>
              <a:latin typeface="PT Astra Serif" pitchFamily="18" charset="-52"/>
              <a:ea typeface="PT Astra Serif" pitchFamily="18" charset="-52"/>
            </a:rPr>
            <a:t>До 1 февраля (включительно)!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800" b="1" kern="1200" dirty="0">
            <a:solidFill>
              <a:schemeClr val="tx1"/>
            </a:solidFill>
            <a:latin typeface="PT Astra Serif" pitchFamily="18" charset="-52"/>
            <a:ea typeface="PT Astra Serif" pitchFamily="18" charset="-52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rPr>
            <a:t>ГАУ СО «Региональный центр оценки качества образования» (РЦОКО) </a:t>
          </a:r>
          <a:r>
            <a:rPr lang="ru-RU" sz="1800" kern="1200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rPr>
            <a:t>410028, г. Саратов,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rPr>
            <a:t>ул. Мичурина, д.89,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rPr>
            <a:t>т. 8(845-2) 47-81-15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  <a:hlinkClick xmlns:r="http://schemas.openxmlformats.org/officeDocument/2006/relationships" r:id="rId1"/>
            </a:rPr>
            <a:t>http://sarrcoko.ru/</a:t>
          </a:r>
          <a:endParaRPr lang="ru-RU" sz="1800" b="1" kern="1200" dirty="0">
            <a:solidFill>
              <a:schemeClr val="tx1"/>
            </a:solidFill>
            <a:latin typeface="PT Astra Serif" pitchFamily="18" charset="-52"/>
            <a:ea typeface="PT Astra Serif" pitchFamily="18" charset="-52"/>
          </a:endParaRPr>
        </a:p>
      </dsp:txBody>
      <dsp:txXfrm>
        <a:off x="4671550" y="206825"/>
        <a:ext cx="2824760" cy="365831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B3206EB-F467-41E5-9B7A-347FFECDCCE3}">
      <dsp:nvSpPr>
        <dsp:cNvPr id="0" name=""/>
        <dsp:cNvSpPr/>
      </dsp:nvSpPr>
      <dsp:spPr>
        <a:xfrm>
          <a:off x="3988" y="0"/>
          <a:ext cx="3148476" cy="3786214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innerShdw blurRad="63500" dist="50800">
            <a:prstClr val="black">
              <a:alpha val="50000"/>
            </a:prst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1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rPr>
            <a:t>Вправе изменить (дополнить) перечень указанных в заявлениях об участии в экзаменах учебных предметов, изменить форму ГИА (для лиц, указанных в подпункте 2 пункта 7 Порядка), а также сроки участия в экзаменах при наличии у них уважительных причин (болезни или иных обстоятельств), подтвержденных документально: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rPr>
            <a:t>Пункт 13 Порядка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rPr>
            <a:t>Лица, указанные в пункте 7 Порядка.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FF0000"/>
              </a:solidFill>
              <a:latin typeface="PT Astra Serif" pitchFamily="18" charset="-52"/>
              <a:ea typeface="PT Astra Serif" pitchFamily="18" charset="-52"/>
            </a:rPr>
            <a:t>Пункт 16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>
              <a:solidFill>
                <a:srgbClr val="FF0000"/>
              </a:solidFill>
              <a:latin typeface="PT Astra Serif" pitchFamily="18" charset="-52"/>
              <a:ea typeface="PT Astra Serif" pitchFamily="18" charset="-52"/>
            </a:rPr>
            <a:t>Участники </a:t>
          </a:r>
          <a:r>
            <a:rPr lang="ru-RU" sz="1400" b="1" kern="1200" dirty="0" smtClean="0">
              <a:solidFill>
                <a:srgbClr val="FF0000"/>
              </a:solidFill>
              <a:latin typeface="PT Astra Serif" pitchFamily="18" charset="-52"/>
              <a:ea typeface="PT Astra Serif" pitchFamily="18" charset="-52"/>
            </a:rPr>
            <a:t>ЕГЭ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0000"/>
              </a:solidFill>
              <a:latin typeface="PT Astra Serif" pitchFamily="18" charset="-52"/>
              <a:ea typeface="PT Astra Serif" pitchFamily="18" charset="-52"/>
            </a:rPr>
            <a:t>(изменение перечня учебных предметов и сроков участия в ЕГЭ)</a:t>
          </a:r>
          <a:endParaRPr lang="ru-RU" sz="1400" b="1" kern="1200" dirty="0">
            <a:solidFill>
              <a:srgbClr val="FF0000"/>
            </a:solidFill>
            <a:latin typeface="PT Astra Serif" pitchFamily="18" charset="-52"/>
            <a:ea typeface="PT Astra Serif" pitchFamily="18" charset="-52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chemeClr val="tx1"/>
            </a:solidFill>
            <a:latin typeface="PT Astra Serif" pitchFamily="18" charset="-52"/>
            <a:ea typeface="PT Astra Serif" pitchFamily="18" charset="-52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rPr>
            <a:t> </a:t>
          </a:r>
        </a:p>
      </dsp:txBody>
      <dsp:txXfrm>
        <a:off x="3988" y="0"/>
        <a:ext cx="3148476" cy="3786214"/>
      </dsp:txXfrm>
    </dsp:sp>
    <dsp:sp modelId="{068CF511-B570-4699-A8B9-0D18083B63A9}">
      <dsp:nvSpPr>
        <dsp:cNvPr id="0" name=""/>
        <dsp:cNvSpPr/>
      </dsp:nvSpPr>
      <dsp:spPr>
        <a:xfrm>
          <a:off x="3426688" y="1553069"/>
          <a:ext cx="581355" cy="6800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b="0" kern="1200" dirty="0">
            <a:solidFill>
              <a:schemeClr val="bg1"/>
            </a:solidFill>
            <a:latin typeface="Century Gothic" pitchFamily="34" charset="0"/>
          </a:endParaRPr>
        </a:p>
      </dsp:txBody>
      <dsp:txXfrm>
        <a:off x="3426688" y="1553069"/>
        <a:ext cx="581355" cy="680075"/>
      </dsp:txXfrm>
    </dsp:sp>
    <dsp:sp modelId="{52B57144-9B39-48A0-93F1-CA3874BD55E4}">
      <dsp:nvSpPr>
        <dsp:cNvPr id="0" name=""/>
        <dsp:cNvSpPr/>
      </dsp:nvSpPr>
      <dsp:spPr>
        <a:xfrm>
          <a:off x="4249360" y="0"/>
          <a:ext cx="3104765" cy="3786214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innerShdw blurRad="63500" dist="50800">
            <a:prstClr val="black">
              <a:alpha val="50000"/>
            </a:prst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>
              <a:solidFill>
                <a:srgbClr val="FF0000"/>
              </a:solidFill>
              <a:latin typeface="PT Astra Serif" pitchFamily="18" charset="-52"/>
              <a:ea typeface="PT Astra Serif" pitchFamily="18" charset="-52"/>
            </a:rPr>
            <a:t>Не позднее чем за две недели до начала соответствующего экзамена.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rPr>
            <a:t>Заявление в ГЭК Саратовской области.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rPr>
            <a:t>Документы, подтверждающие уважительность причин  изменения (дополнения) перечня учебных предметов и (или) формы ГИА и (или) сроков участия в экзаменах.</a:t>
          </a:r>
        </a:p>
      </dsp:txBody>
      <dsp:txXfrm>
        <a:off x="4249360" y="0"/>
        <a:ext cx="3104765" cy="3786214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FE4EDC-169B-41EA-8631-DF128C37F965}">
      <dsp:nvSpPr>
        <dsp:cNvPr id="0" name=""/>
        <dsp:cNvSpPr/>
      </dsp:nvSpPr>
      <dsp:spPr>
        <a:xfrm rot="5400000">
          <a:off x="-120869" y="280574"/>
          <a:ext cx="895988" cy="6271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latin typeface="PT Astra Serif" pitchFamily="18" charset="-52"/>
              <a:ea typeface="PT Astra Serif" pitchFamily="18" charset="-52"/>
            </a:rPr>
            <a:t>Пункт 46</a:t>
          </a:r>
        </a:p>
      </dsp:txBody>
      <dsp:txXfrm rot="5400000">
        <a:off x="-120869" y="280574"/>
        <a:ext cx="895988" cy="627191"/>
      </dsp:txXfrm>
    </dsp:sp>
    <dsp:sp modelId="{AE24C7FA-1CF4-472F-AA81-EB9F1A9B0D48}">
      <dsp:nvSpPr>
        <dsp:cNvPr id="0" name=""/>
        <dsp:cNvSpPr/>
      </dsp:nvSpPr>
      <dsp:spPr>
        <a:xfrm rot="5400000">
          <a:off x="3177581" y="-2497336"/>
          <a:ext cx="1016367" cy="61171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ru-RU" sz="1400" b="1" kern="1200" dirty="0">
              <a:latin typeface="PT Astra Serif"/>
            </a:rPr>
            <a:t>Информирование  о датах проведения итогового сочинения (изложения), порядке проведения, порядке проверки итогового сочинения (изложения), сроках и местах регистрации  для участия в итоговом сочинении (изложении) - </a:t>
          </a:r>
          <a:r>
            <a:rPr lang="ru-RU" sz="1400" b="1" kern="1200" dirty="0">
              <a:solidFill>
                <a:srgbClr val="FF0000"/>
              </a:solidFill>
              <a:latin typeface="PT Astra Serif"/>
            </a:rPr>
            <a:t>не позднее чем за месяц </a:t>
          </a:r>
          <a:r>
            <a:rPr lang="ru-RU" sz="1400" b="1" kern="1200" dirty="0">
              <a:latin typeface="PT Astra Serif"/>
            </a:rPr>
            <a:t>до основной даты проведения итогового сочинения (изложения)</a:t>
          </a:r>
        </a:p>
      </dsp:txBody>
      <dsp:txXfrm rot="5400000">
        <a:off x="3177581" y="-2497336"/>
        <a:ext cx="1016367" cy="6117148"/>
      </dsp:txXfrm>
    </dsp:sp>
    <dsp:sp modelId="{384C6900-869F-4DAD-B2AA-D343FC1690C3}">
      <dsp:nvSpPr>
        <dsp:cNvPr id="0" name=""/>
        <dsp:cNvSpPr/>
      </dsp:nvSpPr>
      <dsp:spPr>
        <a:xfrm rot="5400000">
          <a:off x="-134398" y="1272311"/>
          <a:ext cx="895988" cy="6271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latin typeface="PT Astra Serif" pitchFamily="18" charset="-52"/>
              <a:ea typeface="PT Astra Serif" pitchFamily="18" charset="-52"/>
            </a:rPr>
            <a:t>Пункт 46</a:t>
          </a:r>
        </a:p>
      </dsp:txBody>
      <dsp:txXfrm rot="5400000">
        <a:off x="-134398" y="1272311"/>
        <a:ext cx="895988" cy="627191"/>
      </dsp:txXfrm>
    </dsp:sp>
    <dsp:sp modelId="{3F90C53F-5E41-41EC-BEF3-34BD2E92700F}">
      <dsp:nvSpPr>
        <dsp:cNvPr id="0" name=""/>
        <dsp:cNvSpPr/>
      </dsp:nvSpPr>
      <dsp:spPr>
        <a:xfrm rot="5400000">
          <a:off x="3118635" y="-1376496"/>
          <a:ext cx="1134261" cy="61171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ru-RU" sz="1400" b="1" kern="1200" dirty="0">
              <a:latin typeface="PT Astra Serif"/>
            </a:rPr>
            <a:t>Информирование о сроках проведения экзаменов, сроках и местах подачи заявлений об участии в экзаменах и заявлений об участии в ЕГЭ, местах регистрации на сдачу ЕГЭ для участников ЕГЭ – </a:t>
          </a:r>
          <a:r>
            <a:rPr lang="ru-RU" sz="1400" b="1" kern="1200" dirty="0">
              <a:solidFill>
                <a:srgbClr val="FF0000"/>
              </a:solidFill>
              <a:latin typeface="PT Astra Serif"/>
            </a:rPr>
            <a:t>не позднее чем за месяц </a:t>
          </a:r>
          <a:r>
            <a:rPr lang="ru-RU" sz="1400" b="1" kern="1200" dirty="0">
              <a:latin typeface="PT Astra Serif"/>
            </a:rPr>
            <a:t>до завершения  срока подачи заявлений об участии в экзаменах, заявлений об участии в ЕГЭ</a:t>
          </a:r>
        </a:p>
      </dsp:txBody>
      <dsp:txXfrm rot="5400000">
        <a:off x="3118635" y="-1376496"/>
        <a:ext cx="1134261" cy="6117148"/>
      </dsp:txXfrm>
    </dsp:sp>
    <dsp:sp modelId="{5D0EBA3E-F68F-4AE0-ACDB-AF6C4C3AD834}">
      <dsp:nvSpPr>
        <dsp:cNvPr id="0" name=""/>
        <dsp:cNvSpPr/>
      </dsp:nvSpPr>
      <dsp:spPr>
        <a:xfrm rot="5400000">
          <a:off x="-134398" y="2167221"/>
          <a:ext cx="895988" cy="6271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latin typeface="PT Astra Serif" pitchFamily="18" charset="-52"/>
              <a:ea typeface="PT Astra Serif" pitchFamily="18" charset="-52"/>
            </a:rPr>
            <a:t>Пункт 46</a:t>
          </a:r>
        </a:p>
      </dsp:txBody>
      <dsp:txXfrm rot="5400000">
        <a:off x="-134398" y="2167221"/>
        <a:ext cx="895988" cy="627191"/>
      </dsp:txXfrm>
    </dsp:sp>
    <dsp:sp modelId="{9B39BCEB-7A1A-4659-B6E3-2871D3957329}">
      <dsp:nvSpPr>
        <dsp:cNvPr id="0" name=""/>
        <dsp:cNvSpPr/>
      </dsp:nvSpPr>
      <dsp:spPr>
        <a:xfrm rot="5400000">
          <a:off x="3394569" y="-404076"/>
          <a:ext cx="582392" cy="61171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ru-RU" sz="1400" b="1" kern="1200" dirty="0">
              <a:latin typeface="PT Astra Serif"/>
            </a:rPr>
            <a:t>Информирование о сроках, местах, порядке подачи и рассмотрения апелляций – </a:t>
          </a:r>
          <a:r>
            <a:rPr lang="ru-RU" sz="1400" b="1" kern="1200" dirty="0">
              <a:solidFill>
                <a:srgbClr val="FF0000"/>
              </a:solidFill>
              <a:latin typeface="PT Astra Serif"/>
            </a:rPr>
            <a:t>не позднее чем за месяц</a:t>
          </a:r>
          <a:r>
            <a:rPr lang="ru-RU" sz="1400" b="1" kern="1200" dirty="0">
              <a:latin typeface="PT Astra Serif"/>
            </a:rPr>
            <a:t> до начала проведения экзаменов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</dsp:txBody>
      <dsp:txXfrm rot="5400000">
        <a:off x="3394569" y="-404076"/>
        <a:ext cx="582392" cy="6117148"/>
      </dsp:txXfrm>
    </dsp:sp>
    <dsp:sp modelId="{556C7EEE-252F-4E0E-8395-2E4848C50408}">
      <dsp:nvSpPr>
        <dsp:cNvPr id="0" name=""/>
        <dsp:cNvSpPr/>
      </dsp:nvSpPr>
      <dsp:spPr>
        <a:xfrm rot="5400000">
          <a:off x="-134398" y="3011727"/>
          <a:ext cx="895988" cy="6271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latin typeface="PT Astra Serif" pitchFamily="18" charset="-52"/>
              <a:ea typeface="PT Astra Serif" pitchFamily="18" charset="-52"/>
            </a:rPr>
            <a:t>Пункт 46</a:t>
          </a:r>
        </a:p>
      </dsp:txBody>
      <dsp:txXfrm rot="5400000">
        <a:off x="-134398" y="3011727"/>
        <a:ext cx="895988" cy="627191"/>
      </dsp:txXfrm>
    </dsp:sp>
    <dsp:sp modelId="{01293A99-3316-4730-993D-2EC1CE9AFF27}">
      <dsp:nvSpPr>
        <dsp:cNvPr id="0" name=""/>
        <dsp:cNvSpPr/>
      </dsp:nvSpPr>
      <dsp:spPr>
        <a:xfrm rot="5400000">
          <a:off x="3320577" y="339566"/>
          <a:ext cx="733680" cy="61044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ru-RU" sz="1400" b="1" kern="1200" dirty="0">
              <a:latin typeface="PT Astra Serif"/>
            </a:rPr>
            <a:t>Информирование о сроках, местах и порядке информирования о результатах итогового сочинения (изложения), экзаменов  - </a:t>
          </a:r>
          <a:r>
            <a:rPr lang="ru-RU" sz="1400" b="1" kern="1200" dirty="0">
              <a:solidFill>
                <a:srgbClr val="FF0000"/>
              </a:solidFill>
              <a:latin typeface="PT Astra Serif"/>
            </a:rPr>
            <a:t>не позднее чем за месяц </a:t>
          </a:r>
          <a:r>
            <a:rPr lang="ru-RU" sz="1400" b="1" kern="1200" dirty="0">
              <a:latin typeface="PT Astra Serif"/>
            </a:rPr>
            <a:t>до основной даты  проведения итогового сочинения (изложения), начала проведения экзаменов</a:t>
          </a:r>
        </a:p>
      </dsp:txBody>
      <dsp:txXfrm rot="5400000">
        <a:off x="3320577" y="339566"/>
        <a:ext cx="733680" cy="6104485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49815B-5C53-4A7D-B719-A87EEFED2050}">
      <dsp:nvSpPr>
        <dsp:cNvPr id="0" name=""/>
        <dsp:cNvSpPr/>
      </dsp:nvSpPr>
      <dsp:spPr>
        <a:xfrm rot="5400000">
          <a:off x="-118097" y="170662"/>
          <a:ext cx="910485" cy="6373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latin typeface="PT Astra Serif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PT Astra Serif"/>
            </a:rPr>
            <a:t>Пункт </a:t>
          </a:r>
          <a:r>
            <a:rPr lang="ru-RU" sz="1400" b="1" kern="1200" dirty="0">
              <a:latin typeface="PT Astra Serif"/>
            </a:rPr>
            <a:t>48</a:t>
          </a:r>
        </a:p>
      </dsp:txBody>
      <dsp:txXfrm rot="5400000">
        <a:off x="-118097" y="170662"/>
        <a:ext cx="910485" cy="637339"/>
      </dsp:txXfrm>
    </dsp:sp>
    <dsp:sp modelId="{36118178-B275-41FF-BEA3-172578EDAB5D}">
      <dsp:nvSpPr>
        <dsp:cNvPr id="0" name=""/>
        <dsp:cNvSpPr/>
      </dsp:nvSpPr>
      <dsp:spPr>
        <a:xfrm rot="5400000">
          <a:off x="3412007" y="-2745758"/>
          <a:ext cx="762878" cy="63026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ru-RU" sz="1400" b="1" kern="1200" dirty="0">
              <a:latin typeface="PT Astra Serif"/>
            </a:rPr>
            <a:t>В случае угрозы  возникновения чрезвычайных ситуаций ОИВ по согласованию с ГЭК принимают решение о переносе сдачи экзаменов</a:t>
          </a:r>
          <a:br>
            <a:rPr lang="ru-RU" sz="1400" b="1" kern="1200" dirty="0">
              <a:latin typeface="PT Astra Serif"/>
            </a:rPr>
          </a:br>
          <a:r>
            <a:rPr lang="ru-RU" sz="1400" b="1" kern="1200" dirty="0">
              <a:latin typeface="PT Astra Serif"/>
            </a:rPr>
            <a:t> </a:t>
          </a:r>
          <a:r>
            <a:rPr lang="ru-RU" sz="1400" b="1" kern="1200" dirty="0">
              <a:solidFill>
                <a:srgbClr val="FF0000"/>
              </a:solidFill>
              <a:latin typeface="PT Astra Serif"/>
            </a:rPr>
            <a:t>на другой день, </a:t>
          </a:r>
          <a:r>
            <a:rPr lang="ru-RU" sz="1400" b="1" kern="1200" dirty="0">
              <a:latin typeface="PT Astra Serif"/>
            </a:rPr>
            <a:t>предусмотренный едиными расписаниями ЕГЭ,ГВЭ </a:t>
          </a:r>
        </a:p>
      </dsp:txBody>
      <dsp:txXfrm rot="5400000">
        <a:off x="3412007" y="-2745758"/>
        <a:ext cx="762878" cy="6302671"/>
      </dsp:txXfrm>
    </dsp:sp>
    <dsp:sp modelId="{35A9BFBA-15CF-434C-8D6E-26795BAFD611}">
      <dsp:nvSpPr>
        <dsp:cNvPr id="0" name=""/>
        <dsp:cNvSpPr/>
      </dsp:nvSpPr>
      <dsp:spPr>
        <a:xfrm rot="5400000">
          <a:off x="-140206" y="1151641"/>
          <a:ext cx="910485" cy="6373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latin typeface="PT Astra Serif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PT Astra Serif"/>
            </a:rPr>
            <a:t>Пункт </a:t>
          </a:r>
          <a:r>
            <a:rPr lang="ru-RU" sz="1400" b="1" kern="1200" dirty="0">
              <a:latin typeface="PT Astra Serif"/>
            </a:rPr>
            <a:t>53</a:t>
          </a:r>
        </a:p>
      </dsp:txBody>
      <dsp:txXfrm rot="5400000">
        <a:off x="-140206" y="1151641"/>
        <a:ext cx="910485" cy="637339"/>
      </dsp:txXfrm>
    </dsp:sp>
    <dsp:sp modelId="{152132B0-BC3B-428E-B241-B4D45145B5AE}">
      <dsp:nvSpPr>
        <dsp:cNvPr id="0" name=""/>
        <dsp:cNvSpPr/>
      </dsp:nvSpPr>
      <dsp:spPr>
        <a:xfrm rot="5400000">
          <a:off x="3282934" y="-1751076"/>
          <a:ext cx="1021024" cy="63340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ru-RU" sz="1400" b="1" kern="1200" dirty="0">
              <a:latin typeface="PT Astra Serif"/>
            </a:rPr>
            <a:t>Перерыв  между проведением экзаменов по обязательным учебным предметам, проводимым в досрочный, основной и дополнительный периоды </a:t>
          </a:r>
          <a:r>
            <a:rPr lang="ru-RU" sz="1400" b="1" kern="1200" dirty="0">
              <a:solidFill>
                <a:srgbClr val="FF0000"/>
              </a:solidFill>
              <a:latin typeface="PT Astra Serif"/>
            </a:rPr>
            <a:t>(за исключением проведения экзаменов в резервные сроки соответствующего периода экзаменов), </a:t>
          </a:r>
          <a:r>
            <a:rPr lang="ru-RU" sz="1400" b="1" kern="1200" dirty="0">
              <a:latin typeface="PT Astra Serif"/>
            </a:rPr>
            <a:t>составляет не менее</a:t>
          </a:r>
          <a:br>
            <a:rPr lang="ru-RU" sz="1400" b="1" kern="1200" dirty="0">
              <a:latin typeface="PT Astra Serif"/>
            </a:rPr>
          </a:br>
          <a:r>
            <a:rPr lang="ru-RU" sz="1400" b="1" kern="1200" dirty="0">
              <a:latin typeface="PT Astra Serif"/>
            </a:rPr>
            <a:t> </a:t>
          </a:r>
          <a:r>
            <a:rPr lang="ru-RU" sz="1400" b="1" kern="1200" dirty="0">
              <a:solidFill>
                <a:srgbClr val="FF0000"/>
              </a:solidFill>
              <a:latin typeface="PT Astra Serif"/>
            </a:rPr>
            <a:t>2 календарных дней</a:t>
          </a:r>
        </a:p>
      </dsp:txBody>
      <dsp:txXfrm rot="5400000">
        <a:off x="3282934" y="-1751076"/>
        <a:ext cx="1021024" cy="6334015"/>
      </dsp:txXfrm>
    </dsp:sp>
    <dsp:sp modelId="{F8DAF75E-F1CC-49D4-B180-B698C4B535F7}">
      <dsp:nvSpPr>
        <dsp:cNvPr id="0" name=""/>
        <dsp:cNvSpPr/>
      </dsp:nvSpPr>
      <dsp:spPr>
        <a:xfrm rot="5400000">
          <a:off x="-140206" y="2101559"/>
          <a:ext cx="910485" cy="6373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latin typeface="PT Astra Serif" pitchFamily="18" charset="-52"/>
            <a:ea typeface="PT Astra Serif" pitchFamily="18" charset="-52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PT Astra Serif" pitchFamily="18" charset="-52"/>
              <a:ea typeface="PT Astra Serif" pitchFamily="18" charset="-52"/>
            </a:rPr>
            <a:t>Пункт </a:t>
          </a:r>
          <a:r>
            <a:rPr lang="ru-RU" sz="1400" b="1" kern="1200" dirty="0">
              <a:latin typeface="PT Astra Serif" pitchFamily="18" charset="-52"/>
              <a:ea typeface="PT Astra Serif" pitchFamily="18" charset="-52"/>
            </a:rPr>
            <a:t>68</a:t>
          </a:r>
        </a:p>
      </dsp:txBody>
      <dsp:txXfrm rot="5400000">
        <a:off x="-140206" y="2101559"/>
        <a:ext cx="910485" cy="637339"/>
      </dsp:txXfrm>
    </dsp:sp>
    <dsp:sp modelId="{1CE16FC6-B433-4299-A60D-6069E818C62F}">
      <dsp:nvSpPr>
        <dsp:cNvPr id="0" name=""/>
        <dsp:cNvSpPr/>
      </dsp:nvSpPr>
      <dsp:spPr>
        <a:xfrm rot="5400000">
          <a:off x="3487181" y="-882252"/>
          <a:ext cx="592940" cy="63270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ru-RU" sz="1400" b="1" kern="1200" dirty="0">
              <a:latin typeface="PT Astra Serif"/>
            </a:rPr>
            <a:t>Положения, определяющие порядок действий в случаях опоздания участников, перенесены из методических рекомендаций в Порядок проведения ГИА-11</a:t>
          </a:r>
        </a:p>
      </dsp:txBody>
      <dsp:txXfrm rot="5400000">
        <a:off x="3487181" y="-882252"/>
        <a:ext cx="592940" cy="6327064"/>
      </dsp:txXfrm>
    </dsp:sp>
    <dsp:sp modelId="{B543A7AB-1FBF-43BB-AECE-A7D2CE993718}">
      <dsp:nvSpPr>
        <dsp:cNvPr id="0" name=""/>
        <dsp:cNvSpPr/>
      </dsp:nvSpPr>
      <dsp:spPr>
        <a:xfrm rot="5400000">
          <a:off x="-118836" y="2919494"/>
          <a:ext cx="910485" cy="6800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latin typeface="PT Astra Serif" pitchFamily="18" charset="-52"/>
            <a:ea typeface="PT Astra Serif" pitchFamily="18" charset="-52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PT Astra Serif" pitchFamily="18" charset="-52"/>
              <a:ea typeface="PT Astra Serif" pitchFamily="18" charset="-52"/>
            </a:rPr>
            <a:t>Пункт </a:t>
          </a:r>
          <a:r>
            <a:rPr lang="ru-RU" sz="1400" b="1" kern="1200" dirty="0">
              <a:latin typeface="PT Astra Serif" pitchFamily="18" charset="-52"/>
              <a:ea typeface="PT Astra Serif" pitchFamily="18" charset="-52"/>
            </a:rPr>
            <a:t>70</a:t>
          </a:r>
        </a:p>
      </dsp:txBody>
      <dsp:txXfrm rot="5400000">
        <a:off x="-118836" y="2919494"/>
        <a:ext cx="910485" cy="680079"/>
      </dsp:txXfrm>
    </dsp:sp>
    <dsp:sp modelId="{D0B50505-8062-433F-B75E-80005911D7A2}">
      <dsp:nvSpPr>
        <dsp:cNvPr id="0" name=""/>
        <dsp:cNvSpPr/>
      </dsp:nvSpPr>
      <dsp:spPr>
        <a:xfrm rot="5400000">
          <a:off x="3116780" y="321603"/>
          <a:ext cx="1432957" cy="62471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ru-RU" sz="1400" b="1" kern="1200" dirty="0">
              <a:latin typeface="PT Astra Serif"/>
            </a:rPr>
            <a:t>Порядком закреплены выдача дополнительных черновиков и возможность делать пометки в КИМ. По мере необходимости участникам экзаменов выдаются дополнительные черновики</a:t>
          </a:r>
          <a:br>
            <a:rPr lang="ru-RU" sz="1400" b="1" kern="1200" dirty="0">
              <a:latin typeface="PT Astra Serif"/>
            </a:rPr>
          </a:br>
          <a:r>
            <a:rPr lang="ru-RU" sz="1400" b="1" kern="1200" dirty="0">
              <a:latin typeface="PT Astra Serif"/>
            </a:rPr>
            <a:t>(за исключением, когда спецификацией КИМ для проведения  ЕГЭ предусмотрено выполнение заданий в устной форме). Участники экзаменов могут делать пометки в КИМ</a:t>
          </a:r>
        </a:p>
      </dsp:txBody>
      <dsp:txXfrm rot="5400000">
        <a:off x="3116780" y="321603"/>
        <a:ext cx="1432957" cy="62471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24350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53088" y="0"/>
            <a:ext cx="4324350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9C7CAE5-9A08-49B7-A0FD-26CE2509BED9}" type="datetimeFigureOut">
              <a:rPr lang="ru-RU"/>
              <a:pPr>
                <a:defRPr/>
              </a:pPr>
              <a:t>09.11.2023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91288"/>
            <a:ext cx="4324350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53088" y="6491288"/>
            <a:ext cx="4324350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E03F153-E4A7-497F-9F78-98B00E37EB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24350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53088" y="0"/>
            <a:ext cx="4324350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6DCCDDE-5C0E-4653-9931-4778C6CD753A}" type="datetimeFigureOut">
              <a:rPr lang="ru-RU"/>
              <a:pPr>
                <a:defRPr/>
              </a:pPr>
              <a:t>09.11.2023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711450" y="512763"/>
            <a:ext cx="4556125" cy="2562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8538" y="3246438"/>
            <a:ext cx="7981950" cy="3074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91288"/>
            <a:ext cx="4324350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53088" y="6491288"/>
            <a:ext cx="4324350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2DF634C-1A4D-4C4E-9A0F-DC8DFC7AFF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F4FC89-FBD5-4023-B90A-19E1FF012CDA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FD4E44-1957-427E-B69E-C706D6FDA811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E19B86-30AA-431F-9192-52764FC23F49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A24976-2686-4A8C-92CD-FB43FCB5979E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482299-B557-4412-99A3-1B195045D9D8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112887-B8F4-4A7D-AE7C-2CE2354B9DE0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8FBE35-67F7-48FC-8149-3B942731823B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92E0BD-7A6D-4A15-8CB9-D92BB548FAF1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F9F049-877D-41B9-BC9B-79EC9329CB37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F07DA0-5EC2-4F6B-B1D2-FC9A4041E462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DC7F65-CC7C-4BD4-8EE2-CD42EB53DF39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F1E12C-6490-46AB-B9D7-A1A93447586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153FC5-58FF-4B8B-8B70-8F4FB45C3595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0DEC88-E058-4530-8D9C-86D83D6AC181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DB0671-9520-48D2-A81B-0308F5DF4540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7CD774-F4D6-4EB8-AD05-76D0EE7752F0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40A622-74DC-4BE7-B00C-CFF7B24B44F1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B127AB-4414-4A6E-9954-1CE5E5F06D99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CB0AF9-6F9B-4B3C-B8C4-4F2E08A8C871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CEBF13-7E08-4394-9F07-A6ABF12F2B1F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CAE181-91B6-40E9-BB80-2E73D5D3C837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E50CC6-DA47-44C7-BB74-329E6BA845B9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9A302C-C458-4E66-9E39-CAE9823E02EE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5A0A44-55F2-4C33-9503-DBC0EE7EECC3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03C5C9-D82D-4155-9E81-1F0C0715EDB4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C50436-9B5D-459E-A03D-A23E1AE7A3A0}" type="slidenum">
              <a:rPr lang="ru-RU" smtClean="0"/>
              <a:pPr>
                <a:defRPr/>
              </a:pPr>
              <a:t>33</a:t>
            </a:fld>
            <a:endParaRPr lang="ru-RU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62312A-0B47-45FE-A48A-AACEC9B1D496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38B69B-D47A-4688-AF4A-95C6E1710E06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20A23D-3A0E-4BF1-B734-35B7563F0E41}" type="slidenum">
              <a:rPr lang="ru-RU" smtClean="0"/>
              <a:pPr>
                <a:defRPr/>
              </a:pPr>
              <a:t>36</a:t>
            </a:fld>
            <a:endParaRPr lang="ru-RU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767AEF-32CD-4E92-B0CE-A7B2F50EC746}" type="slidenum">
              <a:rPr lang="ru-RU" smtClean="0"/>
              <a:pPr>
                <a:defRPr/>
              </a:pPr>
              <a:t>37</a:t>
            </a:fld>
            <a:endParaRPr lang="ru-RU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A1784F-F8FA-4898-9C25-BE4F628FFDE9}" type="slidenum">
              <a:rPr lang="ru-RU" smtClean="0"/>
              <a:pPr>
                <a:defRPr/>
              </a:pPr>
              <a:t>38</a:t>
            </a:fld>
            <a:endParaRPr lang="ru-RU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AB4F72-B545-43C4-B268-CEB2452B186B}" type="slidenum">
              <a:rPr lang="ru-RU" smtClean="0"/>
              <a:pPr>
                <a:defRPr/>
              </a:pPr>
              <a:t>39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C32C85-8316-4C0D-B564-C69D63648EEA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61303E-000F-4926-85FE-3B1CCE15C08C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6BB1AA-4352-4BE3-AE85-71C559A056A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BE3DB1-51F7-4F02-9385-ADFFA9B2265F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77B620-5977-4E0E-AFE1-2B0596D14CBB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9486B5-7683-457F-9E69-6BB39066B11A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17054-4F12-42B9-8B7E-AF66A1A139A7}" type="datetime1">
              <a:rPr lang="ru-RU"/>
              <a:pPr>
                <a:defRPr/>
              </a:pPr>
              <a:t>09.11.2023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582E5-AEC4-43CF-982C-39545DB709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020E6-CB1A-4B41-874A-6DACEFAEDD29}" type="datetime1">
              <a:rPr lang="ru-RU"/>
              <a:pPr>
                <a:defRPr/>
              </a:pPr>
              <a:t>09.11.2023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3699E-89F8-4A36-8197-F8C9F4F33D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E232E-A664-40A5-9853-38F3BEB69A9D}" type="datetime1">
              <a:rPr lang="ru-RU"/>
              <a:pPr>
                <a:defRPr/>
              </a:pPr>
              <a:t>09.11.2023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4171C-3FEF-4370-96A2-0DD4A1D967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DC212-F621-4A83-A8BE-475B6CBAADE3}" type="datetime1">
              <a:rPr lang="ru-RU"/>
              <a:pPr>
                <a:defRPr/>
              </a:pPr>
              <a:t>09.11.2023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8B254-1AAD-41C2-873E-69A821CAD4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8E812-2F82-4A07-A355-C6BD704B5748}" type="datetime1">
              <a:rPr lang="ru-RU"/>
              <a:pPr>
                <a:defRPr/>
              </a:pPr>
              <a:t>09.11.2023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401BC-C523-4C2F-B017-EB937CABE9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546A5-3390-4B28-8D2A-00F475AA2DCE}" type="datetime1">
              <a:rPr lang="ru-RU"/>
              <a:pPr>
                <a:defRPr/>
              </a:pPr>
              <a:t>09.11.2023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B3F15-D278-4BF4-94C9-B52AE4A025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74C5A-4F7F-42E1-9D92-405604392BF8}" type="datetime1">
              <a:rPr lang="ru-RU"/>
              <a:pPr>
                <a:defRPr/>
              </a:pPr>
              <a:t>09.11.2023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6A6F5-5CA7-41D0-B7CD-AA3F7C3F6B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49BC2-2206-46C6-AF37-D77CA978C402}" type="datetime1">
              <a:rPr lang="ru-RU"/>
              <a:pPr>
                <a:defRPr/>
              </a:pPr>
              <a:t>09.11.2023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849CD-863D-48C0-895A-7759BFF6A1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6C651-C0EF-4438-84BA-B27EABE42B0C}" type="datetime1">
              <a:rPr lang="ru-RU"/>
              <a:pPr>
                <a:defRPr/>
              </a:pPr>
              <a:t>09.11.2023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DFD6B-88F9-463F-9DC4-24DE3300D6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C7896-A540-4DF1-A0D7-19E3540091F0}" type="datetime1">
              <a:rPr lang="ru-RU"/>
              <a:pPr>
                <a:defRPr/>
              </a:pPr>
              <a:t>09.11.2023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5C732-C912-4F47-8775-5E9CC21148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166AF-201B-46CE-9DAC-46CC3E12AFCF}" type="datetime1">
              <a:rPr lang="ru-RU"/>
              <a:pPr>
                <a:defRPr/>
              </a:pPr>
              <a:t>09.11.2023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C73E7-40BF-4F5F-8C77-5BDAFE4CCB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89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11C7C4-C6D0-497A-955E-AD1A4C315186}" type="datetime1">
              <a:rPr lang="ru-RU"/>
              <a:pPr>
                <a:defRPr/>
              </a:pPr>
              <a:t>09.11.2023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1BF2F6-94A9-42C7-968F-FE13EFE339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notesSlide" Target="../notesSlides/notesSlide9.xml"/><Relationship Id="rId7" Type="http://schemas.openxmlformats.org/officeDocument/2006/relationships/diagramQuickStyle" Target="../diagrams/quickStyle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10" Type="http://schemas.openxmlformats.org/officeDocument/2006/relationships/image" Target="../media/image2.png"/><Relationship Id="rId4" Type="http://schemas.openxmlformats.org/officeDocument/2006/relationships/oleObject" Target="../embeddings/oleObject9.bin"/><Relationship Id="rId9" Type="http://schemas.microsoft.com/office/2007/relationships/diagramDrawing" Target="../diagrams/drawin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oleObject" Target="../embeddings/oleObject1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4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notesSlide" Target="../notesSlides/notesSlide15.xml"/><Relationship Id="rId7" Type="http://schemas.openxmlformats.org/officeDocument/2006/relationships/diagramLayout" Target="../diagrams/layout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diagramData" Target="../diagrams/data8.xml"/><Relationship Id="rId5" Type="http://schemas.openxmlformats.org/officeDocument/2006/relationships/image" Target="../media/image2.png"/><Relationship Id="rId10" Type="http://schemas.microsoft.com/office/2007/relationships/diagramDrawing" Target="../diagrams/drawing8.xml"/><Relationship Id="rId4" Type="http://schemas.openxmlformats.org/officeDocument/2006/relationships/oleObject" Target="../embeddings/oleObject15.bin"/><Relationship Id="rId9" Type="http://schemas.openxmlformats.org/officeDocument/2006/relationships/diagramColors" Target="../diagrams/colors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3" Type="http://schemas.openxmlformats.org/officeDocument/2006/relationships/notesSlide" Target="../notesSlides/notesSlide16.xml"/><Relationship Id="rId7" Type="http://schemas.openxmlformats.org/officeDocument/2006/relationships/diagramLayout" Target="../diagrams/layout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diagramData" Target="../diagrams/data9.xml"/><Relationship Id="rId5" Type="http://schemas.openxmlformats.org/officeDocument/2006/relationships/image" Target="../media/image2.png"/><Relationship Id="rId10" Type="http://schemas.microsoft.com/office/2007/relationships/diagramDrawing" Target="../diagrams/drawing9.xml"/><Relationship Id="rId4" Type="http://schemas.openxmlformats.org/officeDocument/2006/relationships/oleObject" Target="../embeddings/oleObject16.bin"/><Relationship Id="rId9" Type="http://schemas.openxmlformats.org/officeDocument/2006/relationships/diagramColors" Target="../diagrams/colors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notesSlide" Target="../notesSlides/notesSlide17.xml"/><Relationship Id="rId7" Type="http://schemas.openxmlformats.org/officeDocument/2006/relationships/diagramData" Target="../diagrams/data10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9.png"/><Relationship Id="rId11" Type="http://schemas.microsoft.com/office/2007/relationships/diagramDrawing" Target="../diagrams/drawing10.xml"/><Relationship Id="rId5" Type="http://schemas.openxmlformats.org/officeDocument/2006/relationships/image" Target="../media/image8.jpeg"/><Relationship Id="rId10" Type="http://schemas.openxmlformats.org/officeDocument/2006/relationships/diagramColors" Target="../diagrams/colors10.xml"/><Relationship Id="rId4" Type="http://schemas.openxmlformats.org/officeDocument/2006/relationships/oleObject" Target="../embeddings/oleObject17.bin"/><Relationship Id="rId9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1.pn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oleObject" Target="../embeddings/oleObject18.bin"/><Relationship Id="rId9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10" Type="http://schemas.openxmlformats.org/officeDocument/2006/relationships/image" Target="../media/image17.jpeg"/><Relationship Id="rId4" Type="http://schemas.openxmlformats.org/officeDocument/2006/relationships/oleObject" Target="../embeddings/oleObject19.bin"/><Relationship Id="rId9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20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13" Type="http://schemas.openxmlformats.org/officeDocument/2006/relationships/diagramQuickStyle" Target="../diagrams/quickStyle12.xml"/><Relationship Id="rId3" Type="http://schemas.openxmlformats.org/officeDocument/2006/relationships/notesSlide" Target="../notesSlides/notesSlide22.xml"/><Relationship Id="rId7" Type="http://schemas.openxmlformats.org/officeDocument/2006/relationships/diagramLayout" Target="../diagrams/layout11.xml"/><Relationship Id="rId12" Type="http://schemas.openxmlformats.org/officeDocument/2006/relationships/diagramLayout" Target="../diagrams/layout1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6" Type="http://schemas.openxmlformats.org/officeDocument/2006/relationships/diagramData" Target="../diagrams/data11.xml"/><Relationship Id="rId11" Type="http://schemas.openxmlformats.org/officeDocument/2006/relationships/diagramData" Target="../diagrams/data12.xml"/><Relationship Id="rId5" Type="http://schemas.openxmlformats.org/officeDocument/2006/relationships/image" Target="../media/image2.png"/><Relationship Id="rId15" Type="http://schemas.microsoft.com/office/2007/relationships/diagramDrawing" Target="../diagrams/drawing12.xml"/><Relationship Id="rId10" Type="http://schemas.microsoft.com/office/2007/relationships/diagramDrawing" Target="../diagrams/drawing11.xml"/><Relationship Id="rId4" Type="http://schemas.openxmlformats.org/officeDocument/2006/relationships/oleObject" Target="../embeddings/oleObject21.bin"/><Relationship Id="rId9" Type="http://schemas.openxmlformats.org/officeDocument/2006/relationships/diagramColors" Target="../diagrams/colors11.xml"/><Relationship Id="rId14" Type="http://schemas.openxmlformats.org/officeDocument/2006/relationships/diagramColors" Target="../diagrams/colors1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3.xml"/><Relationship Id="rId3" Type="http://schemas.openxmlformats.org/officeDocument/2006/relationships/notesSlide" Target="../notesSlides/notesSlide23.xml"/><Relationship Id="rId7" Type="http://schemas.openxmlformats.org/officeDocument/2006/relationships/diagramLayout" Target="../diagrams/layout1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2.vml"/><Relationship Id="rId6" Type="http://schemas.openxmlformats.org/officeDocument/2006/relationships/diagramData" Target="../diagrams/data13.xml"/><Relationship Id="rId5" Type="http://schemas.openxmlformats.org/officeDocument/2006/relationships/image" Target="../media/image2.png"/><Relationship Id="rId10" Type="http://schemas.microsoft.com/office/2007/relationships/diagramDrawing" Target="../diagrams/drawing13.xml"/><Relationship Id="rId4" Type="http://schemas.openxmlformats.org/officeDocument/2006/relationships/oleObject" Target="../embeddings/oleObject22.bin"/><Relationship Id="rId9" Type="http://schemas.openxmlformats.org/officeDocument/2006/relationships/diagramColors" Target="../diagrams/colors1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8.png"/><Relationship Id="rId5" Type="http://schemas.openxmlformats.org/officeDocument/2006/relationships/image" Target="../media/image2.png"/><Relationship Id="rId4" Type="http://schemas.openxmlformats.org/officeDocument/2006/relationships/oleObject" Target="../embeddings/oleObject23.bin"/><Relationship Id="rId9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4.xml"/><Relationship Id="rId13" Type="http://schemas.openxmlformats.org/officeDocument/2006/relationships/diagramQuickStyle" Target="../diagrams/quickStyle15.xml"/><Relationship Id="rId3" Type="http://schemas.openxmlformats.org/officeDocument/2006/relationships/notesSlide" Target="../notesSlides/notesSlide25.xml"/><Relationship Id="rId7" Type="http://schemas.openxmlformats.org/officeDocument/2006/relationships/diagramLayout" Target="../diagrams/layout14.xml"/><Relationship Id="rId12" Type="http://schemas.openxmlformats.org/officeDocument/2006/relationships/diagramLayout" Target="../diagrams/layout1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4.vml"/><Relationship Id="rId6" Type="http://schemas.openxmlformats.org/officeDocument/2006/relationships/diagramData" Target="../diagrams/data14.xml"/><Relationship Id="rId11" Type="http://schemas.openxmlformats.org/officeDocument/2006/relationships/diagramData" Target="../diagrams/data15.xml"/><Relationship Id="rId5" Type="http://schemas.openxmlformats.org/officeDocument/2006/relationships/image" Target="../media/image2.png"/><Relationship Id="rId15" Type="http://schemas.microsoft.com/office/2007/relationships/diagramDrawing" Target="../diagrams/drawing15.xml"/><Relationship Id="rId10" Type="http://schemas.microsoft.com/office/2007/relationships/diagramDrawing" Target="../diagrams/drawing14.xml"/><Relationship Id="rId4" Type="http://schemas.openxmlformats.org/officeDocument/2006/relationships/oleObject" Target="../embeddings/oleObject24.bin"/><Relationship Id="rId9" Type="http://schemas.openxmlformats.org/officeDocument/2006/relationships/diagramColors" Target="../diagrams/colors14.xml"/><Relationship Id="rId14" Type="http://schemas.openxmlformats.org/officeDocument/2006/relationships/diagramColors" Target="../diagrams/colors1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6.xml"/><Relationship Id="rId13" Type="http://schemas.openxmlformats.org/officeDocument/2006/relationships/diagramQuickStyle" Target="../diagrams/quickStyle17.xml"/><Relationship Id="rId3" Type="http://schemas.openxmlformats.org/officeDocument/2006/relationships/notesSlide" Target="../notesSlides/notesSlide26.xml"/><Relationship Id="rId7" Type="http://schemas.openxmlformats.org/officeDocument/2006/relationships/diagramLayout" Target="../diagrams/layout16.xml"/><Relationship Id="rId12" Type="http://schemas.openxmlformats.org/officeDocument/2006/relationships/diagramLayout" Target="../diagrams/layout1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5.vml"/><Relationship Id="rId6" Type="http://schemas.openxmlformats.org/officeDocument/2006/relationships/diagramData" Target="../diagrams/data16.xml"/><Relationship Id="rId11" Type="http://schemas.openxmlformats.org/officeDocument/2006/relationships/diagramData" Target="../diagrams/data17.xml"/><Relationship Id="rId5" Type="http://schemas.openxmlformats.org/officeDocument/2006/relationships/image" Target="../media/image2.png"/><Relationship Id="rId15" Type="http://schemas.microsoft.com/office/2007/relationships/diagramDrawing" Target="../diagrams/drawing17.xml"/><Relationship Id="rId10" Type="http://schemas.microsoft.com/office/2007/relationships/diagramDrawing" Target="../diagrams/drawing16.xml"/><Relationship Id="rId4" Type="http://schemas.openxmlformats.org/officeDocument/2006/relationships/oleObject" Target="../embeddings/oleObject25.bin"/><Relationship Id="rId9" Type="http://schemas.openxmlformats.org/officeDocument/2006/relationships/diagramColors" Target="../diagrams/colors16.xml"/><Relationship Id="rId14" Type="http://schemas.openxmlformats.org/officeDocument/2006/relationships/diagramColors" Target="../diagrams/colors1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8.xml"/><Relationship Id="rId3" Type="http://schemas.openxmlformats.org/officeDocument/2006/relationships/notesSlide" Target="../notesSlides/notesSlide27.xml"/><Relationship Id="rId7" Type="http://schemas.openxmlformats.org/officeDocument/2006/relationships/diagramLayout" Target="../diagrams/layout1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6.vml"/><Relationship Id="rId6" Type="http://schemas.openxmlformats.org/officeDocument/2006/relationships/diagramData" Target="../diagrams/data18.xml"/><Relationship Id="rId5" Type="http://schemas.openxmlformats.org/officeDocument/2006/relationships/image" Target="../media/image2.png"/><Relationship Id="rId10" Type="http://schemas.microsoft.com/office/2007/relationships/diagramDrawing" Target="../diagrams/drawing18.xml"/><Relationship Id="rId4" Type="http://schemas.openxmlformats.org/officeDocument/2006/relationships/oleObject" Target="../embeddings/oleObject26.bin"/><Relationship Id="rId9" Type="http://schemas.openxmlformats.org/officeDocument/2006/relationships/diagramColors" Target="../diagrams/colors1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9.xml"/><Relationship Id="rId13" Type="http://schemas.openxmlformats.org/officeDocument/2006/relationships/diagramQuickStyle" Target="../diagrams/quickStyle20.xml"/><Relationship Id="rId3" Type="http://schemas.openxmlformats.org/officeDocument/2006/relationships/notesSlide" Target="../notesSlides/notesSlide28.xml"/><Relationship Id="rId7" Type="http://schemas.openxmlformats.org/officeDocument/2006/relationships/diagramLayout" Target="../diagrams/layout19.xml"/><Relationship Id="rId12" Type="http://schemas.openxmlformats.org/officeDocument/2006/relationships/diagramLayout" Target="../diagrams/layout2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7.vml"/><Relationship Id="rId6" Type="http://schemas.openxmlformats.org/officeDocument/2006/relationships/diagramData" Target="../diagrams/data19.xml"/><Relationship Id="rId11" Type="http://schemas.openxmlformats.org/officeDocument/2006/relationships/diagramData" Target="../diagrams/data20.xml"/><Relationship Id="rId5" Type="http://schemas.openxmlformats.org/officeDocument/2006/relationships/image" Target="../media/image2.png"/><Relationship Id="rId15" Type="http://schemas.microsoft.com/office/2007/relationships/diagramDrawing" Target="../diagrams/drawing20.xml"/><Relationship Id="rId10" Type="http://schemas.microsoft.com/office/2007/relationships/diagramDrawing" Target="../diagrams/drawing19.xml"/><Relationship Id="rId4" Type="http://schemas.openxmlformats.org/officeDocument/2006/relationships/oleObject" Target="../embeddings/oleObject27.bin"/><Relationship Id="rId9" Type="http://schemas.openxmlformats.org/officeDocument/2006/relationships/diagramColors" Target="../diagrams/colors19.xml"/><Relationship Id="rId14" Type="http://schemas.openxmlformats.org/officeDocument/2006/relationships/diagramColors" Target="../diagrams/colors2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2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2.png"/><Relationship Id="rId4" Type="http://schemas.openxmlformats.org/officeDocument/2006/relationships/oleObject" Target="../embeddings/oleObject2.bin"/><Relationship Id="rId9" Type="http://schemas.microsoft.com/office/2007/relationships/diagramDrawing" Target="../diagrams/drawing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1.xml"/><Relationship Id="rId3" Type="http://schemas.openxmlformats.org/officeDocument/2006/relationships/notesSlide" Target="../notesSlides/notesSlide29.xml"/><Relationship Id="rId7" Type="http://schemas.openxmlformats.org/officeDocument/2006/relationships/diagramLayout" Target="../diagrams/layout2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8.vml"/><Relationship Id="rId6" Type="http://schemas.openxmlformats.org/officeDocument/2006/relationships/diagramData" Target="../diagrams/data21.xml"/><Relationship Id="rId5" Type="http://schemas.openxmlformats.org/officeDocument/2006/relationships/image" Target="../media/image2.png"/><Relationship Id="rId10" Type="http://schemas.microsoft.com/office/2007/relationships/diagramDrawing" Target="../diagrams/drawing21.xml"/><Relationship Id="rId4" Type="http://schemas.openxmlformats.org/officeDocument/2006/relationships/oleObject" Target="../embeddings/oleObject28.bin"/><Relationship Id="rId9" Type="http://schemas.openxmlformats.org/officeDocument/2006/relationships/diagramColors" Target="../diagrams/colors2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2.xml"/><Relationship Id="rId3" Type="http://schemas.openxmlformats.org/officeDocument/2006/relationships/notesSlide" Target="../notesSlides/notesSlide30.xml"/><Relationship Id="rId7" Type="http://schemas.openxmlformats.org/officeDocument/2006/relationships/diagramLayout" Target="../diagrams/layout2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9.vml"/><Relationship Id="rId6" Type="http://schemas.openxmlformats.org/officeDocument/2006/relationships/diagramData" Target="../diagrams/data22.xml"/><Relationship Id="rId5" Type="http://schemas.openxmlformats.org/officeDocument/2006/relationships/image" Target="../media/image2.png"/><Relationship Id="rId10" Type="http://schemas.microsoft.com/office/2007/relationships/diagramDrawing" Target="../diagrams/drawing22.xml"/><Relationship Id="rId4" Type="http://schemas.openxmlformats.org/officeDocument/2006/relationships/oleObject" Target="../embeddings/oleObject29.bin"/><Relationship Id="rId9" Type="http://schemas.openxmlformats.org/officeDocument/2006/relationships/diagramColors" Target="../diagrams/colors2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3.xml"/><Relationship Id="rId13" Type="http://schemas.openxmlformats.org/officeDocument/2006/relationships/diagramQuickStyle" Target="../diagrams/quickStyle24.xml"/><Relationship Id="rId3" Type="http://schemas.openxmlformats.org/officeDocument/2006/relationships/notesSlide" Target="../notesSlides/notesSlide31.xml"/><Relationship Id="rId7" Type="http://schemas.openxmlformats.org/officeDocument/2006/relationships/diagramLayout" Target="../diagrams/layout23.xml"/><Relationship Id="rId12" Type="http://schemas.openxmlformats.org/officeDocument/2006/relationships/diagramLayout" Target="../diagrams/layout2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0.vml"/><Relationship Id="rId6" Type="http://schemas.openxmlformats.org/officeDocument/2006/relationships/diagramData" Target="../diagrams/data23.xml"/><Relationship Id="rId11" Type="http://schemas.openxmlformats.org/officeDocument/2006/relationships/diagramData" Target="../diagrams/data24.xml"/><Relationship Id="rId5" Type="http://schemas.openxmlformats.org/officeDocument/2006/relationships/image" Target="../media/image2.png"/><Relationship Id="rId15" Type="http://schemas.microsoft.com/office/2007/relationships/diagramDrawing" Target="../diagrams/drawing24.xml"/><Relationship Id="rId10" Type="http://schemas.microsoft.com/office/2007/relationships/diagramDrawing" Target="../diagrams/drawing23.xml"/><Relationship Id="rId4" Type="http://schemas.openxmlformats.org/officeDocument/2006/relationships/oleObject" Target="../embeddings/oleObject30.bin"/><Relationship Id="rId9" Type="http://schemas.openxmlformats.org/officeDocument/2006/relationships/diagramColors" Target="../diagrams/colors23.xml"/><Relationship Id="rId14" Type="http://schemas.openxmlformats.org/officeDocument/2006/relationships/diagramColors" Target="../diagrams/colors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31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5.xml"/><Relationship Id="rId3" Type="http://schemas.openxmlformats.org/officeDocument/2006/relationships/notesSlide" Target="../notesSlides/notesSlide33.xml"/><Relationship Id="rId7" Type="http://schemas.openxmlformats.org/officeDocument/2006/relationships/diagramLayout" Target="../diagrams/layout2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2.vml"/><Relationship Id="rId6" Type="http://schemas.openxmlformats.org/officeDocument/2006/relationships/diagramData" Target="../diagrams/data25.xml"/><Relationship Id="rId5" Type="http://schemas.openxmlformats.org/officeDocument/2006/relationships/image" Target="../media/image2.png"/><Relationship Id="rId10" Type="http://schemas.microsoft.com/office/2007/relationships/diagramDrawing" Target="../diagrams/drawing25.xml"/><Relationship Id="rId4" Type="http://schemas.openxmlformats.org/officeDocument/2006/relationships/oleObject" Target="../embeddings/oleObject32.bin"/><Relationship Id="rId9" Type="http://schemas.openxmlformats.org/officeDocument/2006/relationships/diagramColors" Target="../diagrams/colors25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6.xml"/><Relationship Id="rId3" Type="http://schemas.openxmlformats.org/officeDocument/2006/relationships/notesSlide" Target="../notesSlides/notesSlide34.xml"/><Relationship Id="rId7" Type="http://schemas.openxmlformats.org/officeDocument/2006/relationships/diagramLayout" Target="../diagrams/layout2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3.vml"/><Relationship Id="rId6" Type="http://schemas.openxmlformats.org/officeDocument/2006/relationships/diagramData" Target="../diagrams/data26.xml"/><Relationship Id="rId5" Type="http://schemas.openxmlformats.org/officeDocument/2006/relationships/image" Target="../media/image2.png"/><Relationship Id="rId10" Type="http://schemas.microsoft.com/office/2007/relationships/diagramDrawing" Target="../diagrams/drawing26.xml"/><Relationship Id="rId4" Type="http://schemas.openxmlformats.org/officeDocument/2006/relationships/oleObject" Target="../embeddings/oleObject33.bin"/><Relationship Id="rId9" Type="http://schemas.openxmlformats.org/officeDocument/2006/relationships/diagramColors" Target="../diagrams/colors2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7.xml"/><Relationship Id="rId13" Type="http://schemas.openxmlformats.org/officeDocument/2006/relationships/diagramQuickStyle" Target="../diagrams/quickStyle28.xml"/><Relationship Id="rId3" Type="http://schemas.openxmlformats.org/officeDocument/2006/relationships/notesSlide" Target="../notesSlides/notesSlide35.xml"/><Relationship Id="rId7" Type="http://schemas.openxmlformats.org/officeDocument/2006/relationships/diagramLayout" Target="../diagrams/layout27.xml"/><Relationship Id="rId12" Type="http://schemas.openxmlformats.org/officeDocument/2006/relationships/diagramLayout" Target="../diagrams/layout2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4.vml"/><Relationship Id="rId6" Type="http://schemas.openxmlformats.org/officeDocument/2006/relationships/diagramData" Target="../diagrams/data27.xml"/><Relationship Id="rId11" Type="http://schemas.openxmlformats.org/officeDocument/2006/relationships/diagramData" Target="../diagrams/data28.xml"/><Relationship Id="rId5" Type="http://schemas.openxmlformats.org/officeDocument/2006/relationships/image" Target="../media/image2.png"/><Relationship Id="rId15" Type="http://schemas.microsoft.com/office/2007/relationships/diagramDrawing" Target="../diagrams/drawing28.xml"/><Relationship Id="rId10" Type="http://schemas.microsoft.com/office/2007/relationships/diagramDrawing" Target="../diagrams/drawing27.xml"/><Relationship Id="rId4" Type="http://schemas.openxmlformats.org/officeDocument/2006/relationships/oleObject" Target="../embeddings/oleObject34.bin"/><Relationship Id="rId9" Type="http://schemas.openxmlformats.org/officeDocument/2006/relationships/diagramColors" Target="../diagrams/colors27.xml"/><Relationship Id="rId14" Type="http://schemas.openxmlformats.org/officeDocument/2006/relationships/diagramColors" Target="../diagrams/colors2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35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36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37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Colors" Target="../diagrams/colors3.xml"/><Relationship Id="rId3" Type="http://schemas.openxmlformats.org/officeDocument/2006/relationships/notesSlide" Target="../notesSlides/notesSlide3.xml"/><Relationship Id="rId7" Type="http://schemas.openxmlformats.org/officeDocument/2006/relationships/diagramQuickStyle" Target="../diagrams/quickStyle2.xml"/><Relationship Id="rId12" Type="http://schemas.openxmlformats.org/officeDocument/2006/relationships/diagramQuickStyle" Target="../diagrams/quickStyl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diagramLayout" Target="../diagrams/layout2.xml"/><Relationship Id="rId11" Type="http://schemas.openxmlformats.org/officeDocument/2006/relationships/diagramLayout" Target="../diagrams/layout3.xml"/><Relationship Id="rId5" Type="http://schemas.openxmlformats.org/officeDocument/2006/relationships/diagramData" Target="../diagrams/data2.xml"/><Relationship Id="rId15" Type="http://schemas.openxmlformats.org/officeDocument/2006/relationships/image" Target="../media/image2.png"/><Relationship Id="rId10" Type="http://schemas.openxmlformats.org/officeDocument/2006/relationships/diagramData" Target="../diagrams/data3.xml"/><Relationship Id="rId4" Type="http://schemas.openxmlformats.org/officeDocument/2006/relationships/oleObject" Target="../embeddings/oleObject3.bin"/><Relationship Id="rId9" Type="http://schemas.microsoft.com/office/2007/relationships/diagramDrawing" Target="../diagrams/drawing2.xml"/><Relationship Id="rId14" Type="http://schemas.microsoft.com/office/2007/relationships/diagramDrawing" Target="../diagrams/drawing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notesSlide" Target="../notesSlides/notesSlide6.xml"/><Relationship Id="rId7" Type="http://schemas.openxmlformats.org/officeDocument/2006/relationships/diagramQuickStyle" Target="../diagrams/quickStyl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2.png"/><Relationship Id="rId4" Type="http://schemas.openxmlformats.org/officeDocument/2006/relationships/oleObject" Target="../embeddings/oleObject6.bin"/><Relationship Id="rId9" Type="http://schemas.microsoft.com/office/2007/relationships/diagramDrawing" Target="../diagrams/drawing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notesSlide" Target="../notesSlides/notesSlide7.xml"/><Relationship Id="rId7" Type="http://schemas.openxmlformats.org/officeDocument/2006/relationships/diagramQuickStyle" Target="../diagrams/quickStyl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10" Type="http://schemas.openxmlformats.org/officeDocument/2006/relationships/image" Target="../media/image2.png"/><Relationship Id="rId4" Type="http://schemas.openxmlformats.org/officeDocument/2006/relationships/oleObject" Target="../embeddings/oleObject7.bin"/><Relationship Id="rId9" Type="http://schemas.microsoft.com/office/2007/relationships/diagramDrawing" Target="../diagrams/drawing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notesSlide" Target="../notesSlides/notesSlide8.xml"/><Relationship Id="rId7" Type="http://schemas.openxmlformats.org/officeDocument/2006/relationships/diagramQuickStyle" Target="../diagrams/quickStyle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10" Type="http://schemas.openxmlformats.org/officeDocument/2006/relationships/image" Target="../media/image2.png"/><Relationship Id="rId4" Type="http://schemas.openxmlformats.org/officeDocument/2006/relationships/oleObject" Target="../embeddings/oleObject8.bin"/><Relationship Id="rId9" Type="http://schemas.microsoft.com/office/2007/relationships/diagramDrawing" Target="../diagrams/drawin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0"/>
            <a:ext cx="918051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Прямоугольник 2"/>
          <p:cNvSpPr>
            <a:spLocks noChangeArrowheads="1"/>
          </p:cNvSpPr>
          <p:nvPr/>
        </p:nvSpPr>
        <p:spPr bwMode="auto">
          <a:xfrm>
            <a:off x="179388" y="1276350"/>
            <a:ext cx="89646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«</a:t>
            </a:r>
            <a:r>
              <a:rPr lang="ru-RU" altLang="ru-RU" sz="3600" b="1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Порядок проведения</a:t>
            </a:r>
            <a:r>
              <a:rPr lang="en-US" altLang="ru-RU" sz="3600" b="1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 </a:t>
            </a:r>
            <a:r>
              <a:rPr lang="ru-RU" altLang="ru-RU" sz="3600" b="1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государственной итоговой аттестации</a:t>
            </a:r>
            <a:br>
              <a:rPr lang="ru-RU" altLang="ru-RU" sz="3600" b="1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</a:br>
            <a:r>
              <a:rPr lang="ru-RU" altLang="ru-RU" sz="3600" b="1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 по  образовательным программам среднего общего образования в 2024 году. </a:t>
            </a:r>
            <a:endParaRPr lang="ru-RU" sz="3600" b="1">
              <a:solidFill>
                <a:schemeClr val="bg1"/>
              </a:solidFill>
              <a:latin typeface="PT Astra Serif" pitchFamily="18" charset="-52"/>
              <a:ea typeface="PT Astra Serif" pitchFamily="18" charset="-52"/>
              <a:cs typeface="Times New Roman" pitchFamily="18" charset="0"/>
            </a:endParaRPr>
          </a:p>
        </p:txBody>
      </p:sp>
      <p:pic>
        <p:nvPicPr>
          <p:cNvPr id="39940" name="Picture 4" descr="D:\Документы - YudinAV\Юдин\Герб Саратовской области без подложки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115888"/>
            <a:ext cx="43973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827088" y="260350"/>
            <a:ext cx="0" cy="5826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116013" y="1131888"/>
            <a:ext cx="755967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042988" y="3724275"/>
            <a:ext cx="755967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4" name="Прямоугольник 3"/>
          <p:cNvSpPr>
            <a:spLocks noChangeArrowheads="1"/>
          </p:cNvSpPr>
          <p:nvPr/>
        </p:nvSpPr>
        <p:spPr bwMode="auto">
          <a:xfrm>
            <a:off x="3563938" y="3651250"/>
            <a:ext cx="51482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400" b="1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ru-RU" sz="1400" b="1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1400" b="1">
                <a:solidFill>
                  <a:schemeClr val="bg1"/>
                </a:solidFill>
                <a:latin typeface="PT Astra Serif" pitchFamily="18" charset="-52"/>
              </a:rPr>
              <a:t>Кисурина С.И., начальник отдела </a:t>
            </a:r>
          </a:p>
          <a:p>
            <a:pPr algn="r"/>
            <a:r>
              <a:rPr lang="ru-RU" sz="1400" b="1">
                <a:solidFill>
                  <a:schemeClr val="bg1"/>
                </a:solidFill>
                <a:latin typeface="PT Astra Serif" pitchFamily="18" charset="-52"/>
              </a:rPr>
              <a:t>государственной итоговой аттестации </a:t>
            </a:r>
            <a:br>
              <a:rPr lang="ru-RU" sz="1400" b="1">
                <a:solidFill>
                  <a:schemeClr val="bg1"/>
                </a:solidFill>
                <a:latin typeface="PT Astra Serif" pitchFamily="18" charset="-52"/>
              </a:rPr>
            </a:br>
            <a:r>
              <a:rPr lang="ru-RU" sz="1400" b="1">
                <a:solidFill>
                  <a:schemeClr val="bg1"/>
                </a:solidFill>
                <a:latin typeface="PT Astra Serif" pitchFamily="18" charset="-52"/>
              </a:rPr>
              <a:t>и оценки качества образования</a:t>
            </a:r>
          </a:p>
          <a:p>
            <a:pPr algn="r"/>
            <a:r>
              <a:rPr lang="ru-RU" sz="1400" b="1">
                <a:solidFill>
                  <a:schemeClr val="bg1"/>
                </a:solidFill>
                <a:latin typeface="PT Astra Serif" pitchFamily="18" charset="-52"/>
              </a:rPr>
              <a:t>управления общего и дополнительного образования</a:t>
            </a:r>
          </a:p>
          <a:p>
            <a:pPr algn="r"/>
            <a:r>
              <a:rPr lang="ru-RU" sz="1400" b="1">
                <a:solidFill>
                  <a:schemeClr val="bg1"/>
                </a:solidFill>
                <a:latin typeface="PT Astra Serif" pitchFamily="18" charset="-52"/>
              </a:rPr>
              <a:t>министерства образования Саратовской области</a:t>
            </a:r>
          </a:p>
          <a:p>
            <a:pPr algn="r"/>
            <a:endParaRPr lang="ru-RU" sz="1400" b="1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ECB8E-F60B-42B8-9599-3F27D9D003A3}" type="slidenum">
              <a:rPr lang="ru-RU"/>
              <a:pPr>
                <a:defRPr/>
              </a:pPr>
              <a:t>1</a:t>
            </a:fld>
            <a:endParaRPr lang="ru-RU" dirty="0"/>
          </a:p>
        </p:txBody>
      </p:sp>
      <p:pic>
        <p:nvPicPr>
          <p:cNvPr id="11" name="Picture 6" descr="E:\Типография\Совещание 2017\лого М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67494"/>
            <a:ext cx="585788" cy="57943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500063" y="285750"/>
          <a:ext cx="8286750" cy="4751388"/>
        </p:xfrm>
        <a:graphic>
          <a:graphicData uri="http://schemas.openxmlformats.org/presentationml/2006/ole">
            <p:oleObj spid="_x0000_s9218" name="CorelDRAW" r:id="rId4" imgW="9486720" imgH="5441760" progId="">
              <p:embed/>
            </p:oleObj>
          </a:graphicData>
        </a:graphic>
      </p:graphicFrame>
      <p:sp>
        <p:nvSpPr>
          <p:cNvPr id="30" name="Объект 2"/>
          <p:cNvSpPr txBox="1">
            <a:spLocks/>
          </p:cNvSpPr>
          <p:nvPr/>
        </p:nvSpPr>
        <p:spPr>
          <a:xfrm>
            <a:off x="-323850" y="1330325"/>
            <a:ext cx="8785225" cy="492918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2706688" y="2165350"/>
            <a:ext cx="185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/>
          </a:p>
        </p:txBody>
      </p:sp>
      <p:sp>
        <p:nvSpPr>
          <p:cNvPr id="9221" name="Text Box 1"/>
          <p:cNvSpPr txBox="1">
            <a:spLocks noChangeArrowheads="1"/>
          </p:cNvSpPr>
          <p:nvPr/>
        </p:nvSpPr>
        <p:spPr bwMode="auto">
          <a:xfrm>
            <a:off x="1000125" y="71438"/>
            <a:ext cx="7604125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93000"/>
              </a:lnSpc>
              <a:spcAft>
                <a:spcPts val="1425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b="1">
                <a:latin typeface="PT Astra Serif" pitchFamily="18" charset="-52"/>
              </a:rPr>
              <a:t>Внесение изменений в заявления</a:t>
            </a:r>
          </a:p>
        </p:txBody>
      </p:sp>
      <p:sp>
        <p:nvSpPr>
          <p:cNvPr id="15" name="Line 2"/>
          <p:cNvSpPr>
            <a:spLocks noChangeShapeType="1"/>
          </p:cNvSpPr>
          <p:nvPr/>
        </p:nvSpPr>
        <p:spPr bwMode="auto">
          <a:xfrm>
            <a:off x="1071563" y="625475"/>
            <a:ext cx="7500937" cy="1588"/>
          </a:xfrm>
          <a:prstGeom prst="line">
            <a:avLst/>
          </a:prstGeom>
          <a:noFill/>
          <a:ln w="38160" cap="sq">
            <a:solidFill>
              <a:srgbClr val="4F81BD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1214414" y="642924"/>
          <a:ext cx="7358114" cy="378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571500" y="4500563"/>
            <a:ext cx="8001000" cy="4286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FF0000"/>
                </a:solidFill>
                <a:latin typeface="PT Astra Serif" pitchFamily="18" charset="-52"/>
                <a:cs typeface="Arial" pitchFamily="34" charset="0"/>
              </a:rPr>
              <a:t>Пункт 51 Для выпускников прошлых лет ЕГЭ проводится в резервные сроки основного периода проведения экзаменов.</a:t>
            </a:r>
          </a:p>
        </p:txBody>
      </p:sp>
      <p:pic>
        <p:nvPicPr>
          <p:cNvPr id="9225" name="Picture 4" descr="D:\Документы - YudinAV\Юдин\Герб Саратовской области без подложки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3200" y="115888"/>
            <a:ext cx="43973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571500" y="214313"/>
          <a:ext cx="8215313" cy="4710112"/>
        </p:xfrm>
        <a:graphic>
          <a:graphicData uri="http://schemas.openxmlformats.org/presentationml/2006/ole">
            <p:oleObj spid="_x0000_s10242" name="CorelDRAW" r:id="rId4" imgW="9486720" imgH="5441760" progId="">
              <p:embed/>
            </p:oleObj>
          </a:graphicData>
        </a:graphic>
      </p:graphicFrame>
      <p:sp>
        <p:nvSpPr>
          <p:cNvPr id="30" name="Объект 2"/>
          <p:cNvSpPr txBox="1">
            <a:spLocks/>
          </p:cNvSpPr>
          <p:nvPr/>
        </p:nvSpPr>
        <p:spPr>
          <a:xfrm>
            <a:off x="-323850" y="1330325"/>
            <a:ext cx="8785225" cy="492918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2706688" y="2165350"/>
            <a:ext cx="185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/>
          </a:p>
        </p:txBody>
      </p:sp>
      <p:sp>
        <p:nvSpPr>
          <p:cNvPr id="10245" name="Text Box 1"/>
          <p:cNvSpPr txBox="1">
            <a:spLocks noChangeArrowheads="1"/>
          </p:cNvSpPr>
          <p:nvPr/>
        </p:nvSpPr>
        <p:spPr bwMode="auto">
          <a:xfrm>
            <a:off x="1000125" y="71438"/>
            <a:ext cx="7604125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93000"/>
              </a:lnSpc>
              <a:spcAft>
                <a:spcPts val="1425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b="1">
                <a:latin typeface="PT Astra Serif" pitchFamily="18" charset="-52"/>
              </a:rPr>
              <a:t>Внесение изменений в заявления</a:t>
            </a:r>
          </a:p>
        </p:txBody>
      </p:sp>
      <p:sp>
        <p:nvSpPr>
          <p:cNvPr id="15" name="Line 2"/>
          <p:cNvSpPr>
            <a:spLocks noChangeShapeType="1"/>
          </p:cNvSpPr>
          <p:nvPr/>
        </p:nvSpPr>
        <p:spPr bwMode="auto">
          <a:xfrm>
            <a:off x="1071563" y="625475"/>
            <a:ext cx="7500937" cy="1588"/>
          </a:xfrm>
          <a:prstGeom prst="line">
            <a:avLst/>
          </a:prstGeom>
          <a:noFill/>
          <a:ln w="38160" cap="sq">
            <a:solidFill>
              <a:srgbClr val="4F81BD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10247" name="Picture 4" descr="D:\Документы - YudinAV\Юдин\Герб Саратовской области без подложки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3200" y="115888"/>
            <a:ext cx="43973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1428728" y="785800"/>
            <a:ext cx="6357982" cy="4095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2000" b="1" dirty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ЕГЭ по математике</a:t>
            </a:r>
            <a:endParaRPr lang="ru-RU" altLang="ru-RU" sz="2000" b="1" dirty="0">
              <a:solidFill>
                <a:srgbClr val="002060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28662" y="1643056"/>
            <a:ext cx="2671755" cy="58577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Профильный уровень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143504" y="1643056"/>
            <a:ext cx="2663825" cy="6477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Базовый уровень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2286000" y="2286000"/>
            <a:ext cx="0" cy="431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214563" y="1214438"/>
            <a:ext cx="0" cy="431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643688" y="1214438"/>
            <a:ext cx="0" cy="431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6643688" y="2286000"/>
            <a:ext cx="0" cy="431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642910" y="2714626"/>
            <a:ext cx="8215370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rgbClr val="FF0000"/>
                </a:solidFill>
                <a:latin typeface="PT Astra Serif" pitchFamily="18" charset="-52"/>
                <a:cs typeface="Arial" pitchFamily="34" charset="0"/>
              </a:rPr>
              <a:t>Пункт 13 Изменение уровня ЕГЭ по математике через подачу заявления в ГЭК, без указания причин.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altLang="ru-RU" b="1" dirty="0">
                <a:solidFill>
                  <a:srgbClr val="FF0000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Пункт 56 Порядка </a:t>
            </a:r>
            <a:r>
              <a:rPr lang="ru-RU" altLang="ru-RU" b="1" dirty="0"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Участники, получившие неудовлетворительный результат по математике вправе изменить выбранный ими ранее уровень сдачи экзамена.</a:t>
            </a:r>
          </a:p>
          <a:p>
            <a:pPr>
              <a:defRPr/>
            </a:pPr>
            <a:r>
              <a:rPr lang="ru-RU" b="1" dirty="0">
                <a:solidFill>
                  <a:srgbClr val="FF0000"/>
                </a:solidFill>
                <a:latin typeface="PT Astra Serif" pitchFamily="18" charset="-52"/>
                <a:cs typeface="Arial" pitchFamily="34" charset="0"/>
              </a:rPr>
              <a:t>Подают в ГЭК заявления с указанием измененного уровня ЕГЭ по математике, срок подачи - в течение двух рабочих дней, следующих за официальным днем объявления результатов ЕГЭ по математике.</a:t>
            </a:r>
            <a:endParaRPr lang="ru-RU" altLang="ru-RU" b="1" dirty="0">
              <a:solidFill>
                <a:srgbClr val="FF0000"/>
              </a:solidFill>
              <a:latin typeface="PT Astra Serif" pitchFamily="18" charset="-52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571500" y="214313"/>
          <a:ext cx="8215313" cy="4710112"/>
        </p:xfrm>
        <a:graphic>
          <a:graphicData uri="http://schemas.openxmlformats.org/presentationml/2006/ole">
            <p:oleObj spid="_x0000_s11266" name="CorelDRAW" r:id="rId4" imgW="9486720" imgH="5441760" progId="">
              <p:embed/>
            </p:oleObj>
          </a:graphicData>
        </a:graphic>
      </p:graphicFrame>
      <p:sp>
        <p:nvSpPr>
          <p:cNvPr id="30" name="Объект 2"/>
          <p:cNvSpPr txBox="1">
            <a:spLocks/>
          </p:cNvSpPr>
          <p:nvPr/>
        </p:nvSpPr>
        <p:spPr>
          <a:xfrm>
            <a:off x="-323850" y="1330325"/>
            <a:ext cx="8785225" cy="492918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2706688" y="2165350"/>
            <a:ext cx="185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/>
          </a:p>
        </p:txBody>
      </p:sp>
      <p:sp>
        <p:nvSpPr>
          <p:cNvPr id="11269" name="Text Box 1"/>
          <p:cNvSpPr txBox="1">
            <a:spLocks noChangeArrowheads="1"/>
          </p:cNvSpPr>
          <p:nvPr/>
        </p:nvSpPr>
        <p:spPr bwMode="auto">
          <a:xfrm>
            <a:off x="1000125" y="71438"/>
            <a:ext cx="7604125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93000"/>
              </a:lnSpc>
              <a:spcAft>
                <a:spcPts val="1425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b="1">
                <a:latin typeface="PT Astra Serif" pitchFamily="18" charset="-52"/>
              </a:rPr>
              <a:t>Итоговое сочинение (изложение)</a:t>
            </a:r>
          </a:p>
        </p:txBody>
      </p:sp>
      <p:sp>
        <p:nvSpPr>
          <p:cNvPr id="15" name="Line 2"/>
          <p:cNvSpPr>
            <a:spLocks noChangeShapeType="1"/>
          </p:cNvSpPr>
          <p:nvPr/>
        </p:nvSpPr>
        <p:spPr bwMode="auto">
          <a:xfrm>
            <a:off x="1071563" y="625475"/>
            <a:ext cx="7500937" cy="1588"/>
          </a:xfrm>
          <a:prstGeom prst="line">
            <a:avLst/>
          </a:prstGeom>
          <a:noFill/>
          <a:ln w="38160" cap="sq">
            <a:solidFill>
              <a:srgbClr val="4F81BD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11271" name="Picture 4" descr="D:\Документы - YudinAV\Юдин\Герб Саратовской области без подложки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3200" y="115888"/>
            <a:ext cx="43973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Рисунок 15" descr="calendarblankregular_106291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50" y="500063"/>
            <a:ext cx="2540000" cy="216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3" name="Прямоугольник 17"/>
          <p:cNvSpPr>
            <a:spLocks noChangeArrowheads="1"/>
          </p:cNvSpPr>
          <p:nvPr/>
        </p:nvSpPr>
        <p:spPr bwMode="auto">
          <a:xfrm>
            <a:off x="4248150" y="2400300"/>
            <a:ext cx="6477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</a:pPr>
            <a:r>
              <a:rPr 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11274" name="Прямоугольник 20"/>
          <p:cNvSpPr>
            <a:spLocks noChangeArrowheads="1"/>
          </p:cNvSpPr>
          <p:nvPr/>
        </p:nvSpPr>
        <p:spPr bwMode="auto">
          <a:xfrm>
            <a:off x="1785938" y="928688"/>
            <a:ext cx="785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</a:pPr>
            <a: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  <p:sp>
        <p:nvSpPr>
          <p:cNvPr id="11275" name="Прямоугольник 21"/>
          <p:cNvSpPr>
            <a:spLocks noChangeArrowheads="1"/>
          </p:cNvSpPr>
          <p:nvPr/>
        </p:nvSpPr>
        <p:spPr bwMode="auto">
          <a:xfrm>
            <a:off x="1357313" y="1643063"/>
            <a:ext cx="1857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</a:pPr>
            <a:r>
              <a:rPr lang="ru-RU" sz="2000" b="1"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6 декабря</a:t>
            </a:r>
          </a:p>
        </p:txBody>
      </p:sp>
      <p:pic>
        <p:nvPicPr>
          <p:cNvPr id="11276" name="Рисунок 15" descr="calendarblankregular_106291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75" y="500063"/>
            <a:ext cx="2540000" cy="216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Рисунок 15" descr="calendarblankregular_106291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25" y="500063"/>
            <a:ext cx="2540000" cy="216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8" name="Прямоугольник 24"/>
          <p:cNvSpPr>
            <a:spLocks noChangeArrowheads="1"/>
          </p:cNvSpPr>
          <p:nvPr/>
        </p:nvSpPr>
        <p:spPr bwMode="auto">
          <a:xfrm>
            <a:off x="4429125" y="928688"/>
            <a:ext cx="857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</a:pPr>
            <a:r>
              <a:rPr lang="ru-RU" sz="2000" b="1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2024</a:t>
            </a:r>
          </a:p>
        </p:txBody>
      </p:sp>
      <p:sp>
        <p:nvSpPr>
          <p:cNvPr id="11279" name="Прямоугольник 25"/>
          <p:cNvSpPr>
            <a:spLocks noChangeArrowheads="1"/>
          </p:cNvSpPr>
          <p:nvPr/>
        </p:nvSpPr>
        <p:spPr bwMode="auto">
          <a:xfrm>
            <a:off x="4071938" y="1643063"/>
            <a:ext cx="1428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</a:pPr>
            <a:r>
              <a:rPr lang="ru-RU" sz="2000" b="1"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7 февраля</a:t>
            </a:r>
          </a:p>
        </p:txBody>
      </p:sp>
      <p:sp>
        <p:nvSpPr>
          <p:cNvPr id="11280" name="Прямоугольник 27"/>
          <p:cNvSpPr>
            <a:spLocks noChangeArrowheads="1"/>
          </p:cNvSpPr>
          <p:nvPr/>
        </p:nvSpPr>
        <p:spPr bwMode="auto">
          <a:xfrm>
            <a:off x="6715125" y="1643063"/>
            <a:ext cx="1419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</a:pPr>
            <a:r>
              <a:rPr lang="ru-RU" sz="2000" b="1">
                <a:solidFill>
                  <a:srgbClr val="FF0000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10 апреля</a:t>
            </a:r>
          </a:p>
        </p:txBody>
      </p:sp>
      <p:sp>
        <p:nvSpPr>
          <p:cNvPr id="11281" name="Прямоугольник 30"/>
          <p:cNvSpPr>
            <a:spLocks noChangeArrowheads="1"/>
          </p:cNvSpPr>
          <p:nvPr/>
        </p:nvSpPr>
        <p:spPr bwMode="auto">
          <a:xfrm>
            <a:off x="7072313" y="928688"/>
            <a:ext cx="785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</a:pPr>
            <a:r>
              <a:rPr lang="ru-RU" sz="2000" b="1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2024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785786" y="2714626"/>
            <a:ext cx="7643866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b="1" dirty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Срок подачи заявления на участие в итоговом сочинении – не позднее чем за 2 недели до начала проведения итогового сочинения. </a:t>
            </a:r>
          </a:p>
        </p:txBody>
      </p:sp>
      <p:pic>
        <p:nvPicPr>
          <p:cNvPr id="11285" name="Объект 3"/>
          <p:cNvPicPr>
            <a:picLocks noChangeAspect="1"/>
          </p:cNvPicPr>
          <p:nvPr/>
        </p:nvPicPr>
        <p:blipFill>
          <a:blip r:embed="rId7" cstate="print"/>
          <a:srcRect l="578" t="11836" r="40535" b="70609"/>
          <a:stretch>
            <a:fillRect/>
          </a:stretch>
        </p:blipFill>
        <p:spPr bwMode="auto">
          <a:xfrm>
            <a:off x="0" y="3429000"/>
            <a:ext cx="6143625" cy="1285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5" name="Объект 3"/>
          <p:cNvPicPr>
            <a:picLocks noChangeAspect="1"/>
          </p:cNvPicPr>
          <p:nvPr/>
        </p:nvPicPr>
        <p:blipFill rotWithShape="1">
          <a:blip r:embed="rId7" cstate="print"/>
          <a:srcRect l="50607" t="75440" r="1497" b="719"/>
          <a:stretch/>
        </p:blipFill>
        <p:spPr bwMode="auto">
          <a:xfrm>
            <a:off x="6143637" y="3571882"/>
            <a:ext cx="2928957" cy="10913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571500" y="214313"/>
          <a:ext cx="8215313" cy="4710112"/>
        </p:xfrm>
        <a:graphic>
          <a:graphicData uri="http://schemas.openxmlformats.org/presentationml/2006/ole">
            <p:oleObj spid="_x0000_s12290" name="CorelDRAW" r:id="rId4" imgW="9486720" imgH="5441760" progId="">
              <p:embed/>
            </p:oleObj>
          </a:graphicData>
        </a:graphic>
      </p:graphicFrame>
      <p:sp>
        <p:nvSpPr>
          <p:cNvPr id="30" name="Объект 2"/>
          <p:cNvSpPr txBox="1">
            <a:spLocks/>
          </p:cNvSpPr>
          <p:nvPr/>
        </p:nvSpPr>
        <p:spPr>
          <a:xfrm>
            <a:off x="-323850" y="1330325"/>
            <a:ext cx="8785225" cy="492918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2706688" y="2165350"/>
            <a:ext cx="185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/>
          </a:p>
        </p:txBody>
      </p:sp>
      <p:sp>
        <p:nvSpPr>
          <p:cNvPr id="12293" name="Text Box 1"/>
          <p:cNvSpPr txBox="1">
            <a:spLocks noChangeArrowheads="1"/>
          </p:cNvSpPr>
          <p:nvPr/>
        </p:nvSpPr>
        <p:spPr bwMode="auto">
          <a:xfrm>
            <a:off x="1000125" y="71438"/>
            <a:ext cx="7604125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93000"/>
              </a:lnSpc>
              <a:spcAft>
                <a:spcPts val="1425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b="1">
                <a:latin typeface="PT Astra Serif" pitchFamily="18" charset="-52"/>
              </a:rPr>
              <a:t>Итоговое сочинение (изложение)</a:t>
            </a:r>
          </a:p>
        </p:txBody>
      </p:sp>
      <p:sp>
        <p:nvSpPr>
          <p:cNvPr id="15" name="Line 2"/>
          <p:cNvSpPr>
            <a:spLocks noChangeShapeType="1"/>
          </p:cNvSpPr>
          <p:nvPr/>
        </p:nvSpPr>
        <p:spPr bwMode="auto">
          <a:xfrm>
            <a:off x="1071563" y="625475"/>
            <a:ext cx="7500937" cy="1588"/>
          </a:xfrm>
          <a:prstGeom prst="line">
            <a:avLst/>
          </a:prstGeom>
          <a:noFill/>
          <a:ln w="38160" cap="sq">
            <a:solidFill>
              <a:srgbClr val="4F81BD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12295" name="Picture 4" descr="D:\Документы - YudinAV\Юдин\Герб Саратовской области без подложки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3200" y="115888"/>
            <a:ext cx="43973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Прямоугольник 17"/>
          <p:cNvSpPr>
            <a:spLocks noChangeArrowheads="1"/>
          </p:cNvSpPr>
          <p:nvPr/>
        </p:nvSpPr>
        <p:spPr bwMode="auto">
          <a:xfrm>
            <a:off x="4248150" y="2400300"/>
            <a:ext cx="6477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</a:pPr>
            <a:r>
              <a:rPr 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12297" name="Прямоугольник 20"/>
          <p:cNvSpPr>
            <a:spLocks noChangeArrowheads="1"/>
          </p:cNvSpPr>
          <p:nvPr/>
        </p:nvSpPr>
        <p:spPr bwMode="auto">
          <a:xfrm>
            <a:off x="1928813" y="1143000"/>
            <a:ext cx="53022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</a:pPr>
            <a:r>
              <a:rPr 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</a:t>
            </a:r>
          </a:p>
        </p:txBody>
      </p:sp>
      <p:sp>
        <p:nvSpPr>
          <p:cNvPr id="12298" name="Прямоугольник 24"/>
          <p:cNvSpPr>
            <a:spLocks noChangeArrowheads="1"/>
          </p:cNvSpPr>
          <p:nvPr/>
        </p:nvSpPr>
        <p:spPr bwMode="auto">
          <a:xfrm>
            <a:off x="4357688" y="1143000"/>
            <a:ext cx="785812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</a:pPr>
            <a:r>
              <a:rPr lang="ru-RU" b="1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2024</a:t>
            </a:r>
          </a:p>
        </p:txBody>
      </p:sp>
      <p:sp>
        <p:nvSpPr>
          <p:cNvPr id="12299" name="Прямоугольник 30"/>
          <p:cNvSpPr>
            <a:spLocks noChangeArrowheads="1"/>
          </p:cNvSpPr>
          <p:nvPr/>
        </p:nvSpPr>
        <p:spPr bwMode="auto">
          <a:xfrm>
            <a:off x="7215188" y="1143000"/>
            <a:ext cx="646112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</a:pPr>
            <a:r>
              <a:rPr lang="ru-RU" b="1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2024</a:t>
            </a:r>
          </a:p>
        </p:txBody>
      </p:sp>
      <p:grpSp>
        <p:nvGrpSpPr>
          <p:cNvPr id="12300" name="Google Shape;676;p19"/>
          <p:cNvGrpSpPr>
            <a:grpSpLocks/>
          </p:cNvGrpSpPr>
          <p:nvPr/>
        </p:nvGrpSpPr>
        <p:grpSpPr bwMode="auto">
          <a:xfrm>
            <a:off x="1214438" y="571500"/>
            <a:ext cx="7286625" cy="4286250"/>
            <a:chOff x="3569" y="0"/>
            <a:chExt cx="7138834" cy="6136232"/>
          </a:xfrm>
        </p:grpSpPr>
        <p:sp>
          <p:nvSpPr>
            <p:cNvPr id="34" name="Google Shape;677;p19"/>
            <p:cNvSpPr/>
            <p:nvPr/>
          </p:nvSpPr>
          <p:spPr>
            <a:xfrm>
              <a:off x="73557" y="102271"/>
              <a:ext cx="3434106" cy="5747603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307" name="Google Shape;678;p19"/>
            <p:cNvSpPr txBox="1">
              <a:spLocks noChangeArrowheads="1"/>
            </p:cNvSpPr>
            <p:nvPr/>
          </p:nvSpPr>
          <p:spPr bwMode="auto">
            <a:xfrm>
              <a:off x="3569" y="0"/>
              <a:ext cx="3433783" cy="1782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247650" tIns="247650" rIns="247650" bIns="247650" anchor="ctr"/>
            <a:lstStyle/>
            <a:p>
              <a:pPr algn="ctr">
                <a:lnSpc>
                  <a:spcPct val="90000"/>
                </a:lnSpc>
              </a:pPr>
              <a:endParaRPr lang="ru-RU"/>
            </a:p>
          </p:txBody>
        </p:sp>
        <p:sp>
          <p:nvSpPr>
            <p:cNvPr id="36" name="Google Shape;679;p19"/>
            <p:cNvSpPr/>
            <p:nvPr/>
          </p:nvSpPr>
          <p:spPr>
            <a:xfrm>
              <a:off x="143524" y="1363613"/>
              <a:ext cx="3219497" cy="1791430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20000"/>
                <a:lumOff val="80000"/>
              </a:schemeClr>
            </a:solidFill>
            <a:ln w="25400" cap="flat" cmpd="sng">
              <a:noFill/>
              <a:prstDash val="solid"/>
              <a:round/>
              <a:headEnd type="none" w="sm" len="sm"/>
              <a:tailEnd type="none" w="sm" len="sm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38" name="Google Shape;681;p19"/>
            <p:cNvSpPr/>
            <p:nvPr/>
          </p:nvSpPr>
          <p:spPr>
            <a:xfrm>
              <a:off x="213514" y="3851212"/>
              <a:ext cx="3009531" cy="1791429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20000"/>
                <a:lumOff val="80000"/>
              </a:schemeClr>
            </a:solidFill>
            <a:ln w="25400" cap="flat" cmpd="sng">
              <a:noFill/>
              <a:prstDash val="solid"/>
              <a:round/>
              <a:headEnd type="none" w="sm" len="sm"/>
              <a:tailEnd type="none" w="sm" len="sm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314" name="Google Shape;682;p19"/>
            <p:cNvSpPr txBox="1">
              <a:spLocks noChangeArrowheads="1"/>
            </p:cNvSpPr>
            <p:nvPr/>
          </p:nvSpPr>
          <p:spPr bwMode="auto">
            <a:xfrm>
              <a:off x="283523" y="3784010"/>
              <a:ext cx="3009509" cy="1943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0800" tIns="38100" rIns="50800" bIns="38100" anchor="ctr"/>
            <a:lstStyle/>
            <a:p>
              <a:pPr algn="ctr">
                <a:lnSpc>
                  <a:spcPct val="90000"/>
                </a:lnSpc>
              </a:pPr>
              <a:r>
                <a:rPr lang="ru-RU" sz="1400" b="1">
                  <a:latin typeface="PT Astra Serif" pitchFamily="18" charset="-52"/>
                  <a:ea typeface="PT Astra Serif" pitchFamily="18" charset="-52"/>
                  <a:cs typeface="Century Gothic" pitchFamily="34" charset="0"/>
                  <a:sym typeface="Century Gothic" pitchFamily="34" charset="0"/>
                </a:rPr>
                <a:t>Третья дата и даты, устанавливаемые Рособрнадзором – срок Проверки и обработки –</a:t>
              </a:r>
              <a:br>
                <a:rPr lang="ru-RU" sz="1400" b="1">
                  <a:latin typeface="PT Astra Serif" pitchFamily="18" charset="-52"/>
                  <a:ea typeface="PT Astra Serif" pitchFamily="18" charset="-52"/>
                  <a:cs typeface="Century Gothic" pitchFamily="34" charset="0"/>
                  <a:sym typeface="Century Gothic" pitchFamily="34" charset="0"/>
                </a:rPr>
              </a:br>
              <a:r>
                <a:rPr lang="ru-RU" sz="1400" b="1">
                  <a:latin typeface="PT Astra Serif" pitchFamily="18" charset="-52"/>
                  <a:ea typeface="PT Astra Serif" pitchFamily="18" charset="-52"/>
                  <a:cs typeface="Century Gothic" pitchFamily="34" charset="0"/>
                  <a:sym typeface="Century Gothic" pitchFamily="34" charset="0"/>
                </a:rPr>
                <a:t> не позднее чем через</a:t>
              </a:r>
              <a:br>
                <a:rPr lang="ru-RU" sz="1400" b="1">
                  <a:latin typeface="PT Astra Serif" pitchFamily="18" charset="-52"/>
                  <a:ea typeface="PT Astra Serif" pitchFamily="18" charset="-52"/>
                  <a:cs typeface="Century Gothic" pitchFamily="34" charset="0"/>
                  <a:sym typeface="Century Gothic" pitchFamily="34" charset="0"/>
                </a:rPr>
              </a:br>
              <a:r>
                <a:rPr lang="ru-RU" sz="1400" b="1">
                  <a:latin typeface="PT Astra Serif" pitchFamily="18" charset="-52"/>
                  <a:ea typeface="PT Astra Serif" pitchFamily="18" charset="-52"/>
                  <a:cs typeface="Century Gothic" pitchFamily="34" charset="0"/>
                  <a:sym typeface="Century Gothic" pitchFamily="34" charset="0"/>
                </a:rPr>
                <a:t> </a:t>
              </a:r>
              <a:r>
                <a:rPr lang="ru-RU" sz="1400" b="1">
                  <a:solidFill>
                    <a:srgbClr val="FF0000"/>
                  </a:solidFill>
                  <a:latin typeface="PT Astra Serif" pitchFamily="18" charset="-52"/>
                  <a:ea typeface="PT Astra Serif" pitchFamily="18" charset="-52"/>
                  <a:cs typeface="Century Gothic" pitchFamily="34" charset="0"/>
                  <a:sym typeface="Century Gothic" pitchFamily="34" charset="0"/>
                </a:rPr>
                <a:t>8 календарных дней</a:t>
              </a:r>
              <a:endParaRPr lang="ru-RU" sz="1400" b="1">
                <a:solidFill>
                  <a:srgbClr val="FF0000"/>
                </a:solidFill>
                <a:latin typeface="PT Astra Serif" pitchFamily="18" charset="-52"/>
                <a:ea typeface="PT Astra Serif" pitchFamily="18" charset="-52"/>
                <a:cs typeface="Century Gothic" pitchFamily="34" charset="0"/>
              </a:endParaRPr>
            </a:p>
          </p:txBody>
        </p:sp>
        <p:sp>
          <p:nvSpPr>
            <p:cNvPr id="40" name="Google Shape;683;p19"/>
            <p:cNvSpPr/>
            <p:nvPr/>
          </p:nvSpPr>
          <p:spPr>
            <a:xfrm>
              <a:off x="3712963" y="102271"/>
              <a:ext cx="3429440" cy="6033961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316" name="Google Shape;684;p19"/>
            <p:cNvSpPr txBox="1">
              <a:spLocks noChangeArrowheads="1"/>
            </p:cNvSpPr>
            <p:nvPr/>
          </p:nvSpPr>
          <p:spPr bwMode="auto">
            <a:xfrm>
              <a:off x="3694886" y="194802"/>
              <a:ext cx="3433783" cy="1587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247650" tIns="247650" rIns="247650" bIns="247650"/>
            <a:lstStyle/>
            <a:p>
              <a:pPr algn="ctr">
                <a:lnSpc>
                  <a:spcPct val="90000"/>
                </a:lnSpc>
              </a:pPr>
              <a:r>
                <a:rPr lang="ru-RU" sz="2000" b="1">
                  <a:solidFill>
                    <a:srgbClr val="003876"/>
                  </a:solidFill>
                  <a:latin typeface="PT Astra Serif" pitchFamily="18" charset="-52"/>
                  <a:ea typeface="PT Astra Serif" pitchFamily="18" charset="-52"/>
                  <a:cs typeface="Century Gothic" pitchFamily="34" charset="0"/>
                  <a:sym typeface="Century Gothic" pitchFamily="34" charset="0"/>
                </a:rPr>
                <a:t>Было</a:t>
              </a:r>
              <a:endParaRPr lang="ru-RU" sz="2000">
                <a:latin typeface="PT Astra Serif" pitchFamily="18" charset="-52"/>
                <a:ea typeface="PT Astra Serif" pitchFamily="18" charset="-52"/>
                <a:cs typeface="Century Gothic" pitchFamily="34" charset="0"/>
              </a:endParaRPr>
            </a:p>
          </p:txBody>
        </p:sp>
        <p:sp>
          <p:nvSpPr>
            <p:cNvPr id="42" name="Google Shape;685;p19"/>
            <p:cNvSpPr/>
            <p:nvPr/>
          </p:nvSpPr>
          <p:spPr>
            <a:xfrm>
              <a:off x="3992922" y="1329506"/>
              <a:ext cx="2792369" cy="4314875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20000"/>
                <a:lumOff val="80000"/>
              </a:schemeClr>
            </a:solidFill>
            <a:ln w="25400" cap="flat" cmpd="sng">
              <a:noFill/>
              <a:prstDash val="solid"/>
              <a:round/>
              <a:headEnd type="none" w="sm" len="sm"/>
              <a:tailEnd type="none" w="sm" len="sm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320" name="Google Shape;686;p19"/>
            <p:cNvSpPr txBox="1">
              <a:spLocks noChangeArrowheads="1"/>
            </p:cNvSpPr>
            <p:nvPr/>
          </p:nvSpPr>
          <p:spPr bwMode="auto">
            <a:xfrm>
              <a:off x="4118723" y="2161174"/>
              <a:ext cx="2586110" cy="3167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00" tIns="34275" rIns="45700" bIns="34275" anchor="ctr"/>
            <a:lstStyle/>
            <a:p>
              <a:pPr algn="ctr">
                <a:lnSpc>
                  <a:spcPct val="90000"/>
                </a:lnSpc>
              </a:pPr>
              <a:endParaRPr lang="ru-RU">
                <a:solidFill>
                  <a:srgbClr val="FFFFFF"/>
                </a:solidFill>
                <a:latin typeface="Century Gothic" pitchFamily="34" charset="0"/>
                <a:sym typeface="Century Gothic" pitchFamily="34" charset="0"/>
              </a:endParaRPr>
            </a:p>
          </p:txBody>
        </p:sp>
      </p:grpSp>
      <p:sp>
        <p:nvSpPr>
          <p:cNvPr id="12301" name="Прямоугольник 43"/>
          <p:cNvSpPr>
            <a:spLocks noChangeArrowheads="1"/>
          </p:cNvSpPr>
          <p:nvPr/>
        </p:nvSpPr>
        <p:spPr bwMode="auto">
          <a:xfrm>
            <a:off x="1714500" y="928688"/>
            <a:ext cx="25003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b="1">
                <a:solidFill>
                  <a:srgbClr val="FF0000"/>
                </a:solidFill>
                <a:latin typeface="PT Astra Serif" pitchFamily="18" charset="-52"/>
                <a:ea typeface="PT Astra Serif" pitchFamily="18" charset="-52"/>
                <a:cs typeface="Century Gothic" pitchFamily="34" charset="0"/>
                <a:sym typeface="Century Gothic" pitchFamily="34" charset="0"/>
              </a:rPr>
              <a:t>Изменения.</a:t>
            </a:r>
          </a:p>
          <a:p>
            <a:pPr algn="ctr">
              <a:lnSpc>
                <a:spcPct val="90000"/>
              </a:lnSpc>
            </a:pPr>
            <a:r>
              <a:rPr lang="ru-RU" sz="2000" b="1">
                <a:solidFill>
                  <a:srgbClr val="FF0000"/>
                </a:solidFill>
                <a:latin typeface="PT Astra Serif" pitchFamily="18" charset="-52"/>
                <a:ea typeface="PT Astra Serif" pitchFamily="18" charset="-52"/>
                <a:cs typeface="Century Gothic" pitchFamily="34" charset="0"/>
                <a:sym typeface="Century Gothic" pitchFamily="34" charset="0"/>
              </a:rPr>
              <a:t>Пункт 29 Порядка</a:t>
            </a:r>
            <a:endParaRPr lang="ru-RU" sz="2000">
              <a:solidFill>
                <a:srgbClr val="FF0000"/>
              </a:solidFill>
              <a:latin typeface="PT Astra Serif" pitchFamily="18" charset="-52"/>
              <a:ea typeface="PT Astra Serif" pitchFamily="18" charset="-52"/>
              <a:cs typeface="Century Gothic" pitchFamily="34" charset="0"/>
            </a:endParaRPr>
          </a:p>
        </p:txBody>
      </p:sp>
      <p:sp>
        <p:nvSpPr>
          <p:cNvPr id="12302" name="Прямоугольник 46"/>
          <p:cNvSpPr>
            <a:spLocks noChangeArrowheads="1"/>
          </p:cNvSpPr>
          <p:nvPr/>
        </p:nvSpPr>
        <p:spPr bwMode="auto">
          <a:xfrm>
            <a:off x="1357313" y="1643063"/>
            <a:ext cx="3214687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400" b="1">
                <a:latin typeface="PT Astra Serif" pitchFamily="18" charset="-52"/>
                <a:ea typeface="PT Astra Serif" pitchFamily="18" charset="-52"/>
                <a:cs typeface="Century Gothic" pitchFamily="34" charset="0"/>
                <a:sym typeface="Century Gothic" pitchFamily="34" charset="0"/>
              </a:rPr>
              <a:t>Первая и вторая дата проведения итогового сочинения</a:t>
            </a:r>
            <a:br>
              <a:rPr lang="ru-RU" sz="1400" b="1">
                <a:latin typeface="PT Astra Serif" pitchFamily="18" charset="-52"/>
                <a:ea typeface="PT Astra Serif" pitchFamily="18" charset="-52"/>
                <a:cs typeface="Century Gothic" pitchFamily="34" charset="0"/>
                <a:sym typeface="Century Gothic" pitchFamily="34" charset="0"/>
              </a:rPr>
            </a:br>
            <a:r>
              <a:rPr lang="ru-RU" sz="1400" b="1">
                <a:latin typeface="PT Astra Serif" pitchFamily="18" charset="-52"/>
                <a:ea typeface="PT Astra Serif" pitchFamily="18" charset="-52"/>
                <a:cs typeface="Century Gothic" pitchFamily="34" charset="0"/>
                <a:sym typeface="Century Gothic" pitchFamily="34" charset="0"/>
              </a:rPr>
              <a:t> (изложения) – </a:t>
            </a:r>
            <a:r>
              <a:rPr lang="ru-RU" sz="1400" b="1">
                <a:solidFill>
                  <a:srgbClr val="FF0000"/>
                </a:solidFill>
                <a:latin typeface="PT Astra Serif" pitchFamily="18" charset="-52"/>
                <a:ea typeface="PT Astra Serif" pitchFamily="18" charset="-52"/>
                <a:cs typeface="Century Gothic" pitchFamily="34" charset="0"/>
                <a:sym typeface="Century Gothic" pitchFamily="34" charset="0"/>
              </a:rPr>
              <a:t>срок </a:t>
            </a:r>
            <a:r>
              <a:rPr lang="ru-RU" sz="1400" b="1">
                <a:solidFill>
                  <a:srgbClr val="FF0000"/>
                </a:solidFill>
                <a:latin typeface="PT Astra Serif" pitchFamily="18" charset="-52"/>
                <a:ea typeface="PT Astra Serif" pitchFamily="18" charset="-52"/>
                <a:cs typeface="Century Gothic" pitchFamily="34" charset="0"/>
              </a:rPr>
              <a:t>Проверки и   обработки – не позднее чем</a:t>
            </a:r>
            <a:br>
              <a:rPr lang="ru-RU" sz="1400" b="1">
                <a:solidFill>
                  <a:srgbClr val="FF0000"/>
                </a:solidFill>
                <a:latin typeface="PT Astra Serif" pitchFamily="18" charset="-52"/>
                <a:ea typeface="PT Astra Serif" pitchFamily="18" charset="-52"/>
                <a:cs typeface="Century Gothic" pitchFamily="34" charset="0"/>
              </a:rPr>
            </a:br>
            <a:r>
              <a:rPr lang="ru-RU" sz="1400" b="1">
                <a:solidFill>
                  <a:srgbClr val="FF0000"/>
                </a:solidFill>
                <a:latin typeface="PT Astra Serif" pitchFamily="18" charset="-52"/>
                <a:ea typeface="PT Astra Serif" pitchFamily="18" charset="-52"/>
                <a:cs typeface="Century Gothic" pitchFamily="34" charset="0"/>
              </a:rPr>
              <a:t> через 12 календарных дней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5357818" y="1357305"/>
            <a:ext cx="2714644" cy="3139321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endParaRPr lang="ru-RU" sz="1600" dirty="0">
              <a:latin typeface="PT Astra Serif" pitchFamily="18" charset="-52"/>
              <a:cs typeface="Arial" pitchFamily="34" charset="0"/>
            </a:endParaRPr>
          </a:p>
          <a:p>
            <a:pPr>
              <a:defRPr/>
            </a:pPr>
            <a:r>
              <a:rPr lang="ru-RU" sz="1400" b="1" dirty="0">
                <a:latin typeface="PT Astra Serif" pitchFamily="18" charset="-52"/>
                <a:cs typeface="Arial" pitchFamily="34" charset="0"/>
              </a:rPr>
              <a:t>Проверка итогового сочинения (изложения)… завершается не позднее чем через семь календарных дней с даты проведения итогового сочинения (изложения). … Обработка бланков итогового сочинения (изложения) завершается не позднее чем через пять календарных дней после завершения проверки итогового сочинения (изложения).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571500" y="285750"/>
          <a:ext cx="8215313" cy="4710113"/>
        </p:xfrm>
        <a:graphic>
          <a:graphicData uri="http://schemas.openxmlformats.org/presentationml/2006/ole">
            <p:oleObj spid="_x0000_s13314" name="CorelDRAW" r:id="rId4" imgW="9486720" imgH="5441760" progId="">
              <p:embed/>
            </p:oleObj>
          </a:graphicData>
        </a:graphic>
      </p:graphicFrame>
      <p:sp>
        <p:nvSpPr>
          <p:cNvPr id="30" name="Объект 2"/>
          <p:cNvSpPr txBox="1">
            <a:spLocks/>
          </p:cNvSpPr>
          <p:nvPr/>
        </p:nvSpPr>
        <p:spPr>
          <a:xfrm>
            <a:off x="-323850" y="1330325"/>
            <a:ext cx="8785225" cy="492918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2706688" y="2165350"/>
            <a:ext cx="185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/>
          </a:p>
        </p:txBody>
      </p:sp>
      <p:sp>
        <p:nvSpPr>
          <p:cNvPr id="13317" name="Text Box 1"/>
          <p:cNvSpPr txBox="1">
            <a:spLocks noChangeArrowheads="1"/>
          </p:cNvSpPr>
          <p:nvPr/>
        </p:nvSpPr>
        <p:spPr bwMode="auto">
          <a:xfrm>
            <a:off x="1000125" y="71438"/>
            <a:ext cx="7604125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93000"/>
              </a:lnSpc>
              <a:spcAft>
                <a:spcPts val="1425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b="1">
                <a:latin typeface="PT Astra Serif" pitchFamily="18" charset="-52"/>
              </a:rPr>
              <a:t>Итоговое сочинение (изложение). Нововведения.</a:t>
            </a:r>
          </a:p>
        </p:txBody>
      </p:sp>
      <p:sp>
        <p:nvSpPr>
          <p:cNvPr id="15" name="Line 2"/>
          <p:cNvSpPr>
            <a:spLocks noChangeShapeType="1"/>
          </p:cNvSpPr>
          <p:nvPr/>
        </p:nvSpPr>
        <p:spPr bwMode="auto">
          <a:xfrm>
            <a:off x="1071563" y="625475"/>
            <a:ext cx="7500937" cy="1588"/>
          </a:xfrm>
          <a:prstGeom prst="line">
            <a:avLst/>
          </a:prstGeom>
          <a:noFill/>
          <a:ln w="38160" cap="sq">
            <a:solidFill>
              <a:srgbClr val="4F81BD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13319" name="Picture 4" descr="D:\Документы - YudinAV\Юдин\Герб Саратовской области без подложки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3200" y="115888"/>
            <a:ext cx="43973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Прямоугольник 17"/>
          <p:cNvSpPr>
            <a:spLocks noChangeArrowheads="1"/>
          </p:cNvSpPr>
          <p:nvPr/>
        </p:nvSpPr>
        <p:spPr bwMode="auto">
          <a:xfrm>
            <a:off x="4248150" y="2400300"/>
            <a:ext cx="6477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</a:pPr>
            <a:r>
              <a:rPr 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13321" name="Прямоугольник 20"/>
          <p:cNvSpPr>
            <a:spLocks noChangeArrowheads="1"/>
          </p:cNvSpPr>
          <p:nvPr/>
        </p:nvSpPr>
        <p:spPr bwMode="auto">
          <a:xfrm>
            <a:off x="1928813" y="1143000"/>
            <a:ext cx="53022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</a:pPr>
            <a:r>
              <a:rPr 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</a:t>
            </a:r>
          </a:p>
        </p:txBody>
      </p:sp>
      <p:sp>
        <p:nvSpPr>
          <p:cNvPr id="13322" name="Прямоугольник 24"/>
          <p:cNvSpPr>
            <a:spLocks noChangeArrowheads="1"/>
          </p:cNvSpPr>
          <p:nvPr/>
        </p:nvSpPr>
        <p:spPr bwMode="auto">
          <a:xfrm>
            <a:off x="4357688" y="1143000"/>
            <a:ext cx="785812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</a:pPr>
            <a:r>
              <a:rPr lang="ru-RU" b="1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2024</a:t>
            </a:r>
          </a:p>
        </p:txBody>
      </p:sp>
      <p:sp>
        <p:nvSpPr>
          <p:cNvPr id="13323" name="Прямоугольник 30"/>
          <p:cNvSpPr>
            <a:spLocks noChangeArrowheads="1"/>
          </p:cNvSpPr>
          <p:nvPr/>
        </p:nvSpPr>
        <p:spPr bwMode="auto">
          <a:xfrm>
            <a:off x="7215188" y="1143000"/>
            <a:ext cx="646112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</a:pPr>
            <a:r>
              <a:rPr lang="ru-RU" b="1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2024</a:t>
            </a:r>
          </a:p>
        </p:txBody>
      </p:sp>
      <p:grpSp>
        <p:nvGrpSpPr>
          <p:cNvPr id="2" name="Группа 25"/>
          <p:cNvGrpSpPr/>
          <p:nvPr/>
        </p:nvGrpSpPr>
        <p:grpSpPr>
          <a:xfrm>
            <a:off x="571472" y="1071552"/>
            <a:ext cx="2286016" cy="1857388"/>
            <a:chOff x="2886402" y="1841203"/>
            <a:chExt cx="1111597" cy="954178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7" name="Шестиугольник 26"/>
            <p:cNvSpPr/>
            <p:nvPr/>
          </p:nvSpPr>
          <p:spPr>
            <a:xfrm>
              <a:off x="2886402" y="1841203"/>
              <a:ext cx="1111597" cy="954178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rgbClr r="0" g="0" b="0"/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8" name="Шестиугольник 4"/>
            <p:cNvSpPr/>
            <p:nvPr/>
          </p:nvSpPr>
          <p:spPr>
            <a:xfrm>
              <a:off x="3060090" y="2024699"/>
              <a:ext cx="767301" cy="6586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13970" rIns="0" bIns="13970" spcCol="1270" anchor="ctr"/>
            <a:lstStyle/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schemeClr val="accent1">
                      <a:lumMod val="50000"/>
                    </a:schemeClr>
                  </a:solidFill>
                  <a:latin typeface="PT Astra Serif" pitchFamily="18" charset="-52"/>
                  <a:ea typeface="PT Astra Serif" pitchFamily="18" charset="-52"/>
                </a:rPr>
                <a:t>Подача заявлений по решению ОИВ может быть организована с использованием ИКТ</a:t>
              </a:r>
            </a:p>
          </p:txBody>
        </p:sp>
      </p:grpSp>
      <p:grpSp>
        <p:nvGrpSpPr>
          <p:cNvPr id="3" name="Группа 28"/>
          <p:cNvGrpSpPr/>
          <p:nvPr/>
        </p:nvGrpSpPr>
        <p:grpSpPr>
          <a:xfrm>
            <a:off x="3428992" y="785800"/>
            <a:ext cx="2357454" cy="1928826"/>
            <a:chOff x="2851665" y="1654989"/>
            <a:chExt cx="1111597" cy="954178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32" name="Шестиугольник 31"/>
            <p:cNvSpPr/>
            <p:nvPr/>
          </p:nvSpPr>
          <p:spPr>
            <a:xfrm>
              <a:off x="2851665" y="1654989"/>
              <a:ext cx="1111597" cy="954178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rgbClr r="0" g="0" b="0"/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3" name="Шестиугольник 4"/>
            <p:cNvSpPr/>
            <p:nvPr/>
          </p:nvSpPr>
          <p:spPr>
            <a:xfrm>
              <a:off x="3023813" y="1761009"/>
              <a:ext cx="771025" cy="67145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13970" rIns="0" bIns="13970" spcCol="1270" anchor="ctr"/>
            <a:lstStyle/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schemeClr val="accent1">
                      <a:lumMod val="50000"/>
                    </a:schemeClr>
                  </a:solidFill>
                  <a:latin typeface="PT Astra Serif" pitchFamily="18" charset="-52"/>
                  <a:ea typeface="PT Astra Serif" pitchFamily="18" charset="-52"/>
                </a:rPr>
                <a:t>Заявления</a:t>
              </a:r>
              <a:br>
                <a:rPr lang="ru-RU" sz="1600" b="1" dirty="0">
                  <a:solidFill>
                    <a:schemeClr val="accent1">
                      <a:lumMod val="50000"/>
                    </a:schemeClr>
                  </a:solidFill>
                  <a:latin typeface="PT Astra Serif" pitchFamily="18" charset="-52"/>
                  <a:ea typeface="PT Astra Serif" pitchFamily="18" charset="-52"/>
                </a:rPr>
              </a:br>
              <a:r>
                <a:rPr lang="ru-RU" sz="1600" b="1" dirty="0">
                  <a:solidFill>
                    <a:schemeClr val="accent1">
                      <a:lumMod val="50000"/>
                    </a:schemeClr>
                  </a:solidFill>
                  <a:latin typeface="PT Astra Serif" pitchFamily="18" charset="-52"/>
                  <a:ea typeface="PT Astra Serif" pitchFamily="18" charset="-52"/>
                </a:rPr>
                <a:t> могут подаваться обучающимися, их родителями или уполномоченными лицами</a:t>
              </a:r>
            </a:p>
          </p:txBody>
        </p:sp>
      </p:grpSp>
      <p:grpSp>
        <p:nvGrpSpPr>
          <p:cNvPr id="4" name="Группа 47"/>
          <p:cNvGrpSpPr/>
          <p:nvPr/>
        </p:nvGrpSpPr>
        <p:grpSpPr>
          <a:xfrm>
            <a:off x="6429388" y="1071552"/>
            <a:ext cx="2286016" cy="1857388"/>
            <a:chOff x="2886402" y="1841203"/>
            <a:chExt cx="1111597" cy="954178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49" name="Шестиугольник 48"/>
            <p:cNvSpPr/>
            <p:nvPr/>
          </p:nvSpPr>
          <p:spPr>
            <a:xfrm>
              <a:off x="2886402" y="1841203"/>
              <a:ext cx="1111597" cy="954178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rgbClr r="0" g="0" b="0"/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51" name="Шестиугольник 4"/>
            <p:cNvSpPr/>
            <p:nvPr/>
          </p:nvSpPr>
          <p:spPr>
            <a:xfrm>
              <a:off x="3060090" y="2024699"/>
              <a:ext cx="767301" cy="6586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13970" rIns="0" bIns="13970" spcCol="1270" anchor="ctr"/>
            <a:lstStyle/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schemeClr val="accent1">
                      <a:lumMod val="50000"/>
                    </a:schemeClr>
                  </a:solidFill>
                  <a:latin typeface="PT Astra Serif" pitchFamily="18" charset="-52"/>
                  <a:ea typeface="PT Astra Serif" pitchFamily="18" charset="-52"/>
                </a:rPr>
                <a:t>Введён явный запрет на пользование текстами произведений и собственными словарями</a:t>
              </a:r>
            </a:p>
          </p:txBody>
        </p:sp>
      </p:grpSp>
      <p:grpSp>
        <p:nvGrpSpPr>
          <p:cNvPr id="5" name="Группа 51"/>
          <p:cNvGrpSpPr/>
          <p:nvPr/>
        </p:nvGrpSpPr>
        <p:grpSpPr>
          <a:xfrm>
            <a:off x="1785918" y="3143254"/>
            <a:ext cx="2286016" cy="1857388"/>
            <a:chOff x="2886402" y="1841203"/>
            <a:chExt cx="1111597" cy="954178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53" name="Шестиугольник 52"/>
            <p:cNvSpPr/>
            <p:nvPr/>
          </p:nvSpPr>
          <p:spPr>
            <a:xfrm>
              <a:off x="2886402" y="1841203"/>
              <a:ext cx="1111597" cy="954178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rgbClr r="0" g="0" b="0"/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54" name="Шестиугольник 4"/>
            <p:cNvSpPr/>
            <p:nvPr/>
          </p:nvSpPr>
          <p:spPr>
            <a:xfrm>
              <a:off x="3060090" y="2024699"/>
              <a:ext cx="767301" cy="6586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13970" rIns="0" bIns="13970" spcCol="1270" anchor="ctr"/>
            <a:lstStyle/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schemeClr val="accent1">
                      <a:lumMod val="50000"/>
                    </a:schemeClr>
                  </a:solidFill>
                  <a:latin typeface="PT Astra Serif" pitchFamily="18" charset="-52"/>
                  <a:ea typeface="PT Astra Serif" pitchFamily="18" charset="-52"/>
                </a:rPr>
                <a:t>Введен термин «основная дата проведения итогового сочинения (изложения)</a:t>
              </a:r>
            </a:p>
          </p:txBody>
        </p:sp>
      </p:grpSp>
      <p:grpSp>
        <p:nvGrpSpPr>
          <p:cNvPr id="6" name="Группа 55"/>
          <p:cNvGrpSpPr/>
          <p:nvPr/>
        </p:nvGrpSpPr>
        <p:grpSpPr>
          <a:xfrm>
            <a:off x="5072066" y="3143254"/>
            <a:ext cx="2286016" cy="1857388"/>
            <a:chOff x="2886402" y="1841203"/>
            <a:chExt cx="1111597" cy="954178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57" name="Шестиугольник 56"/>
            <p:cNvSpPr/>
            <p:nvPr/>
          </p:nvSpPr>
          <p:spPr>
            <a:xfrm>
              <a:off x="2886402" y="1841203"/>
              <a:ext cx="1111597" cy="954178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rgbClr r="0" g="0" b="0"/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58" name="Шестиугольник 4"/>
            <p:cNvSpPr/>
            <p:nvPr/>
          </p:nvSpPr>
          <p:spPr>
            <a:xfrm>
              <a:off x="3060090" y="2024699"/>
              <a:ext cx="767301" cy="6586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13970" rIns="0" bIns="13970" spcCol="1270" anchor="ctr"/>
            <a:lstStyle/>
            <a:p>
              <a:pPr algn="ctr" defTabSz="4889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dirty="0">
                  <a:solidFill>
                    <a:schemeClr val="accent1">
                      <a:lumMod val="50000"/>
                    </a:schemeClr>
                  </a:solidFill>
                  <a:latin typeface="PT Astra Serif" pitchFamily="18" charset="-52"/>
                  <a:ea typeface="PT Astra Serif" pitchFamily="18" charset="-52"/>
                </a:rPr>
                <a:t>Комиссии по организации и проверке итогового сочинения (изложения) создаются ОО </a:t>
              </a:r>
            </a:p>
          </p:txBody>
        </p:sp>
      </p:grpSp>
      <p:sp>
        <p:nvSpPr>
          <p:cNvPr id="59" name="Шестиугольник 4"/>
          <p:cNvSpPr/>
          <p:nvPr/>
        </p:nvSpPr>
        <p:spPr>
          <a:xfrm rot="10800000" flipV="1">
            <a:off x="6643688" y="714375"/>
            <a:ext cx="1643062" cy="357188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0" tIns="13970" rIns="0" bIns="1397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b="1" dirty="0">
                <a:solidFill>
                  <a:srgbClr val="FF0000"/>
                </a:solidFill>
                <a:latin typeface="PT Astra Serif" pitchFamily="18" charset="-52"/>
                <a:cs typeface="Arial" pitchFamily="34" charset="0"/>
              </a:rPr>
              <a:t>Пункт 28</a:t>
            </a:r>
          </a:p>
        </p:txBody>
      </p:sp>
      <p:sp>
        <p:nvSpPr>
          <p:cNvPr id="60" name="Шестиугольник 4"/>
          <p:cNvSpPr/>
          <p:nvPr/>
        </p:nvSpPr>
        <p:spPr>
          <a:xfrm rot="10800000" flipV="1">
            <a:off x="928688" y="714375"/>
            <a:ext cx="1643062" cy="357188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0" tIns="13970" rIns="0" bIns="1397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b="1" dirty="0">
                <a:solidFill>
                  <a:srgbClr val="FF0000"/>
                </a:solidFill>
                <a:latin typeface="PT Astra Serif" pitchFamily="18" charset="-52"/>
                <a:cs typeface="Arial" pitchFamily="34" charset="0"/>
              </a:rPr>
              <a:t>Пункт 20</a:t>
            </a:r>
          </a:p>
        </p:txBody>
      </p:sp>
      <p:sp>
        <p:nvSpPr>
          <p:cNvPr id="13331" name="Прямоугольник 60"/>
          <p:cNvSpPr>
            <a:spLocks noChangeArrowheads="1"/>
          </p:cNvSpPr>
          <p:nvPr/>
        </p:nvSpPr>
        <p:spPr bwMode="auto">
          <a:xfrm>
            <a:off x="2428875" y="2714625"/>
            <a:ext cx="10001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r>
              <a:rPr lang="ru-RU" sz="1400" b="1">
                <a:solidFill>
                  <a:srgbClr val="FF0000"/>
                </a:solidFill>
                <a:latin typeface="PT Astra Serif" pitchFamily="18" charset="-52"/>
              </a:rPr>
              <a:t>Пункт 29</a:t>
            </a:r>
          </a:p>
        </p:txBody>
      </p:sp>
      <p:sp>
        <p:nvSpPr>
          <p:cNvPr id="13332" name="Прямоугольник 61"/>
          <p:cNvSpPr>
            <a:spLocks noChangeArrowheads="1"/>
          </p:cNvSpPr>
          <p:nvPr/>
        </p:nvSpPr>
        <p:spPr bwMode="auto">
          <a:xfrm>
            <a:off x="3857625" y="2867025"/>
            <a:ext cx="1428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r>
              <a:rPr lang="ru-RU" sz="1400" b="1">
                <a:solidFill>
                  <a:srgbClr val="FF0000"/>
                </a:solidFill>
                <a:latin typeface="PT Astra Serif" pitchFamily="18" charset="-52"/>
              </a:rPr>
              <a:t>Пункт 23</a:t>
            </a:r>
          </a:p>
        </p:txBody>
      </p:sp>
      <p:sp>
        <p:nvSpPr>
          <p:cNvPr id="13333" name="Прямоугольник 62"/>
          <p:cNvSpPr>
            <a:spLocks noChangeArrowheads="1"/>
          </p:cNvSpPr>
          <p:nvPr/>
        </p:nvSpPr>
        <p:spPr bwMode="auto">
          <a:xfrm>
            <a:off x="5500688" y="2857500"/>
            <a:ext cx="12858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r>
              <a:rPr lang="ru-RU" sz="1400" b="1">
                <a:solidFill>
                  <a:srgbClr val="FF0000"/>
                </a:solidFill>
                <a:latin typeface="PT Astra Serif" pitchFamily="18" charset="-52"/>
              </a:rPr>
              <a:t>Пункт 25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571500" y="0"/>
          <a:ext cx="8347075" cy="4786313"/>
        </p:xfrm>
        <a:graphic>
          <a:graphicData uri="http://schemas.openxmlformats.org/presentationml/2006/ole">
            <p:oleObj spid="_x0000_s14338" name="CorelDRAW" r:id="rId4" imgW="9486720" imgH="5441760" progId="">
              <p:embed/>
            </p:oleObj>
          </a:graphicData>
        </a:graphic>
      </p:graphicFrame>
      <p:sp>
        <p:nvSpPr>
          <p:cNvPr id="30" name="Объект 2"/>
          <p:cNvSpPr txBox="1">
            <a:spLocks/>
          </p:cNvSpPr>
          <p:nvPr/>
        </p:nvSpPr>
        <p:spPr>
          <a:xfrm>
            <a:off x="-323850" y="1330325"/>
            <a:ext cx="8785225" cy="492918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2706688" y="2165350"/>
            <a:ext cx="185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/>
          </a:p>
        </p:txBody>
      </p:sp>
      <p:sp>
        <p:nvSpPr>
          <p:cNvPr id="14341" name="Text Box 1"/>
          <p:cNvSpPr txBox="1">
            <a:spLocks noChangeArrowheads="1"/>
          </p:cNvSpPr>
          <p:nvPr/>
        </p:nvSpPr>
        <p:spPr bwMode="auto">
          <a:xfrm>
            <a:off x="1000125" y="71438"/>
            <a:ext cx="7604125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93000"/>
              </a:lnSpc>
              <a:spcAft>
                <a:spcPts val="1425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b="1">
                <a:latin typeface="PT Astra Serif" pitchFamily="18" charset="-52"/>
              </a:rPr>
              <a:t>Организация проведения ГИА - 11</a:t>
            </a:r>
          </a:p>
        </p:txBody>
      </p:sp>
      <p:sp>
        <p:nvSpPr>
          <p:cNvPr id="15" name="Line 2"/>
          <p:cNvSpPr>
            <a:spLocks noChangeShapeType="1"/>
          </p:cNvSpPr>
          <p:nvPr/>
        </p:nvSpPr>
        <p:spPr bwMode="auto">
          <a:xfrm>
            <a:off x="1071563" y="625475"/>
            <a:ext cx="7500937" cy="1588"/>
          </a:xfrm>
          <a:prstGeom prst="line">
            <a:avLst/>
          </a:prstGeom>
          <a:noFill/>
          <a:ln w="38160" cap="sq">
            <a:solidFill>
              <a:srgbClr val="4F81BD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14343" name="Picture 4" descr="D:\Документы - YudinAV\Юдин\Герб Саратовской области без подложки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3200" y="115888"/>
            <a:ext cx="43973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Прямоугольник 17"/>
          <p:cNvSpPr>
            <a:spLocks noChangeArrowheads="1"/>
          </p:cNvSpPr>
          <p:nvPr/>
        </p:nvSpPr>
        <p:spPr bwMode="auto">
          <a:xfrm>
            <a:off x="4248150" y="2400300"/>
            <a:ext cx="6477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</a:pPr>
            <a:r>
              <a:rPr 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14345" name="Прямоугольник 20"/>
          <p:cNvSpPr>
            <a:spLocks noChangeArrowheads="1"/>
          </p:cNvSpPr>
          <p:nvPr/>
        </p:nvSpPr>
        <p:spPr bwMode="auto">
          <a:xfrm>
            <a:off x="1928813" y="1143000"/>
            <a:ext cx="53022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</a:pPr>
            <a:r>
              <a:rPr 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</a:t>
            </a:r>
          </a:p>
        </p:txBody>
      </p:sp>
      <p:sp>
        <p:nvSpPr>
          <p:cNvPr id="14346" name="Прямоугольник 24"/>
          <p:cNvSpPr>
            <a:spLocks noChangeArrowheads="1"/>
          </p:cNvSpPr>
          <p:nvPr/>
        </p:nvSpPr>
        <p:spPr bwMode="auto">
          <a:xfrm>
            <a:off x="4357688" y="1143000"/>
            <a:ext cx="785812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</a:pPr>
            <a:r>
              <a:rPr lang="ru-RU" b="1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2024</a:t>
            </a:r>
          </a:p>
        </p:txBody>
      </p:sp>
      <p:sp>
        <p:nvSpPr>
          <p:cNvPr id="14347" name="Прямоугольник 30"/>
          <p:cNvSpPr>
            <a:spLocks noChangeArrowheads="1"/>
          </p:cNvSpPr>
          <p:nvPr/>
        </p:nvSpPr>
        <p:spPr bwMode="auto">
          <a:xfrm>
            <a:off x="7215188" y="1143000"/>
            <a:ext cx="646112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</a:pPr>
            <a:r>
              <a:rPr lang="ru-RU" b="1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2024</a:t>
            </a:r>
          </a:p>
        </p:txBody>
      </p:sp>
      <p:grpSp>
        <p:nvGrpSpPr>
          <p:cNvPr id="14348" name="Google Shape;204;p4"/>
          <p:cNvGrpSpPr>
            <a:grpSpLocks/>
          </p:cNvGrpSpPr>
          <p:nvPr/>
        </p:nvGrpSpPr>
        <p:grpSpPr bwMode="auto">
          <a:xfrm>
            <a:off x="857250" y="1285875"/>
            <a:ext cx="7929563" cy="3214688"/>
            <a:chOff x="385236" y="0"/>
            <a:chExt cx="11041278" cy="5537775"/>
          </a:xfrm>
        </p:grpSpPr>
        <p:sp>
          <p:nvSpPr>
            <p:cNvPr id="28" name="Google Shape;205;p4"/>
            <p:cNvSpPr/>
            <p:nvPr/>
          </p:nvSpPr>
          <p:spPr>
            <a:xfrm>
              <a:off x="385236" y="0"/>
              <a:ext cx="6276371" cy="1230618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spcFirstLastPara="1" lIns="91425" tIns="91425" rIns="91425" bIns="91425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4356" name="Google Shape;206;p4"/>
            <p:cNvSpPr txBox="1">
              <a:spLocks noChangeArrowheads="1"/>
            </p:cNvSpPr>
            <p:nvPr/>
          </p:nvSpPr>
          <p:spPr bwMode="auto">
            <a:xfrm>
              <a:off x="484707" y="123065"/>
              <a:ext cx="5073021" cy="861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6200" tIns="76200" rIns="76200" bIns="76200"/>
            <a:lstStyle/>
            <a:p>
              <a:pPr algn="ctr">
                <a:lnSpc>
                  <a:spcPct val="90000"/>
                </a:lnSpc>
              </a:pPr>
              <a:r>
                <a:rPr lang="ru-RU" sz="2000" b="1">
                  <a:latin typeface="PT Astra Serif" pitchFamily="18" charset="-52"/>
                  <a:ea typeface="PT Astra Serif" pitchFamily="18" charset="-52"/>
                  <a:cs typeface="Century Gothic" pitchFamily="34" charset="0"/>
                  <a:sym typeface="Century Gothic" pitchFamily="34" charset="0"/>
                </a:rPr>
                <a:t> Члены ГЭК</a:t>
              </a:r>
              <a:br>
                <a:rPr lang="ru-RU" sz="2000" b="1">
                  <a:latin typeface="PT Astra Serif" pitchFamily="18" charset="-52"/>
                  <a:ea typeface="PT Astra Serif" pitchFamily="18" charset="-52"/>
                  <a:cs typeface="Century Gothic" pitchFamily="34" charset="0"/>
                  <a:sym typeface="Century Gothic" pitchFamily="34" charset="0"/>
                </a:rPr>
              </a:br>
              <a:r>
                <a:rPr lang="ru-RU" sz="2000" b="1">
                  <a:latin typeface="PT Astra Serif" pitchFamily="18" charset="-52"/>
                  <a:ea typeface="PT Astra Serif" pitchFamily="18" charset="-52"/>
                  <a:cs typeface="Century Gothic" pitchFamily="34" charset="0"/>
                  <a:sym typeface="Century Gothic" pitchFamily="34" charset="0"/>
                </a:rPr>
                <a:t> </a:t>
              </a:r>
              <a:r>
                <a:rPr lang="ru-RU" sz="2000" b="1">
                  <a:solidFill>
                    <a:srgbClr val="FF0000"/>
                  </a:solidFill>
                  <a:latin typeface="PT Astra Serif" pitchFamily="18" charset="-52"/>
                  <a:ea typeface="PT Astra Serif" pitchFamily="18" charset="-52"/>
                  <a:cs typeface="Century Gothic" pitchFamily="34" charset="0"/>
                  <a:sym typeface="Century Gothic" pitchFamily="34" charset="0"/>
                </a:rPr>
                <a:t>Пункт 36 Порядка</a:t>
              </a:r>
              <a:r>
                <a:rPr lang="ru-RU" sz="2000" b="1">
                  <a:latin typeface="PT Astra Serif" pitchFamily="18" charset="-52"/>
                  <a:ea typeface="PT Astra Serif" pitchFamily="18" charset="-52"/>
                  <a:cs typeface="Century Gothic" pitchFamily="34" charset="0"/>
                  <a:sym typeface="Century Gothic" pitchFamily="34" charset="0"/>
                </a:rPr>
                <a:t> </a:t>
              </a:r>
              <a:endParaRPr lang="ru-RU" sz="2000" b="1">
                <a:latin typeface="PT Astra Serif" pitchFamily="18" charset="-52"/>
                <a:ea typeface="PT Astra Serif" pitchFamily="18" charset="-52"/>
                <a:cs typeface="Calibri" pitchFamily="34" charset="0"/>
                <a:sym typeface="Calibri" pitchFamily="34" charset="0"/>
              </a:endParaRPr>
            </a:p>
          </p:txBody>
        </p:sp>
        <p:sp>
          <p:nvSpPr>
            <p:cNvPr id="32" name="Google Shape;207;p4"/>
            <p:cNvSpPr/>
            <p:nvPr/>
          </p:nvSpPr>
          <p:spPr>
            <a:xfrm>
              <a:off x="584178" y="1599803"/>
              <a:ext cx="6375842" cy="2338171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4360" name="Google Shape;208;p4"/>
            <p:cNvSpPr txBox="1">
              <a:spLocks noChangeArrowheads="1"/>
            </p:cNvSpPr>
            <p:nvPr/>
          </p:nvSpPr>
          <p:spPr bwMode="auto">
            <a:xfrm>
              <a:off x="484707" y="2114166"/>
              <a:ext cx="6366144" cy="1319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6200" tIns="76200" rIns="76200" bIns="76200" anchor="ctr"/>
            <a:lstStyle/>
            <a:p>
              <a:pPr algn="ctr">
                <a:lnSpc>
                  <a:spcPct val="90000"/>
                </a:lnSpc>
              </a:pPr>
              <a:r>
                <a:rPr lang="ru-RU" sz="2000" b="1">
                  <a:latin typeface="Century Gothic" pitchFamily="34" charset="0"/>
                  <a:sym typeface="Century Gothic" pitchFamily="34" charset="0"/>
                </a:rPr>
                <a:t> </a:t>
              </a:r>
              <a:r>
                <a:rPr lang="ru-RU" sz="2000" b="1">
                  <a:latin typeface="PT Astra Serif" pitchFamily="18" charset="-52"/>
                  <a:ea typeface="PT Astra Serif" pitchFamily="18" charset="-52"/>
                  <a:cs typeface="Century Gothic" pitchFamily="34" charset="0"/>
                  <a:sym typeface="Century Gothic" pitchFamily="34" charset="0"/>
                </a:rPr>
                <a:t>Члены предметных комиссий</a:t>
              </a:r>
              <a:br>
                <a:rPr lang="ru-RU" sz="2000" b="1">
                  <a:latin typeface="PT Astra Serif" pitchFamily="18" charset="-52"/>
                  <a:ea typeface="PT Astra Serif" pitchFamily="18" charset="-52"/>
                  <a:cs typeface="Century Gothic" pitchFamily="34" charset="0"/>
                  <a:sym typeface="Century Gothic" pitchFamily="34" charset="0"/>
                </a:rPr>
              </a:br>
              <a:r>
                <a:rPr lang="ru-RU" sz="2000" b="1">
                  <a:solidFill>
                    <a:srgbClr val="FF0000"/>
                  </a:solidFill>
                  <a:latin typeface="PT Astra Serif" pitchFamily="18" charset="-52"/>
                  <a:ea typeface="PT Astra Serif" pitchFamily="18" charset="-52"/>
                  <a:cs typeface="Century Gothic" pitchFamily="34" charset="0"/>
                  <a:sym typeface="Century Gothic" pitchFamily="34" charset="0"/>
                </a:rPr>
                <a:t> Пункт 40 Порядка</a:t>
              </a:r>
              <a:r>
                <a:rPr lang="ru-RU" sz="2000" b="1">
                  <a:latin typeface="PT Astra Serif" pitchFamily="18" charset="-52"/>
                  <a:ea typeface="PT Astra Serif" pitchFamily="18" charset="-52"/>
                  <a:cs typeface="Century Gothic" pitchFamily="34" charset="0"/>
                  <a:sym typeface="Century Gothic" pitchFamily="34" charset="0"/>
                </a:rPr>
                <a:t> </a:t>
              </a:r>
            </a:p>
            <a:p>
              <a:pPr algn="ctr">
                <a:lnSpc>
                  <a:spcPct val="90000"/>
                </a:lnSpc>
              </a:pPr>
              <a:r>
                <a:rPr lang="ru-RU" sz="1400" b="1">
                  <a:solidFill>
                    <a:srgbClr val="FF0000"/>
                  </a:solidFill>
                  <a:latin typeface="PT Astra Serif" pitchFamily="18" charset="-52"/>
                </a:rPr>
                <a:t>Наличие опыта педагогической работы в соответствующей предметной области.</a:t>
              </a:r>
            </a:p>
            <a:p>
              <a:pPr algn="ctr">
                <a:lnSpc>
                  <a:spcPct val="90000"/>
                </a:lnSpc>
              </a:pPr>
              <a:r>
                <a:rPr lang="ru-RU" sz="1400" b="1">
                  <a:latin typeface="PT Astra Serif" pitchFamily="18" charset="-52"/>
                </a:rPr>
                <a:t>Наличие документа, подтверждающего получение</a:t>
              </a:r>
              <a:br>
                <a:rPr lang="ru-RU" sz="1400" b="1">
                  <a:latin typeface="PT Astra Serif" pitchFamily="18" charset="-52"/>
                </a:rPr>
              </a:br>
              <a:r>
                <a:rPr lang="ru-RU" sz="1400" b="1">
                  <a:latin typeface="PT Astra Serif" pitchFamily="18" charset="-52"/>
                </a:rPr>
                <a:t> ДПО …,</a:t>
              </a:r>
              <a:r>
                <a:rPr lang="ru-RU" sz="1400" b="1">
                  <a:solidFill>
                    <a:srgbClr val="FF0000"/>
                  </a:solidFill>
                  <a:latin typeface="PT Astra Serif" pitchFamily="18" charset="-52"/>
                </a:rPr>
                <a:t> полученного в течение последних трех лет</a:t>
              </a:r>
              <a:endParaRPr lang="ru-RU" sz="1400" b="1">
                <a:solidFill>
                  <a:srgbClr val="FF0000"/>
                </a:solidFill>
                <a:latin typeface="PT Astra Serif" pitchFamily="18" charset="-52"/>
                <a:sym typeface="Calibri" pitchFamily="34" charset="0"/>
              </a:endParaRPr>
            </a:p>
          </p:txBody>
        </p:sp>
        <p:sp>
          <p:nvSpPr>
            <p:cNvPr id="37" name="Google Shape;209;p4"/>
            <p:cNvSpPr/>
            <p:nvPr/>
          </p:nvSpPr>
          <p:spPr>
            <a:xfrm>
              <a:off x="982062" y="4184097"/>
              <a:ext cx="6664557" cy="1353678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4364" name="Google Shape;210;p4"/>
            <p:cNvSpPr txBox="1">
              <a:spLocks noChangeArrowheads="1"/>
            </p:cNvSpPr>
            <p:nvPr/>
          </p:nvSpPr>
          <p:spPr bwMode="auto">
            <a:xfrm>
              <a:off x="1526503" y="4184097"/>
              <a:ext cx="5722232" cy="1353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6200" tIns="76200" rIns="76200" bIns="76200" anchor="ctr"/>
            <a:lstStyle/>
            <a:p>
              <a:pPr algn="ctr">
                <a:lnSpc>
                  <a:spcPct val="90000"/>
                </a:lnSpc>
              </a:pPr>
              <a:r>
                <a:rPr lang="ru-RU" sz="2000" b="1">
                  <a:latin typeface="PT Astra Serif" pitchFamily="18" charset="-52"/>
                  <a:ea typeface="PT Astra Serif" pitchFamily="18" charset="-52"/>
                  <a:cs typeface="Century Gothic" pitchFamily="34" charset="0"/>
                  <a:sym typeface="Century Gothic" pitchFamily="34" charset="0"/>
                </a:rPr>
                <a:t>Члены апелляционной комиссии</a:t>
              </a:r>
            </a:p>
            <a:p>
              <a:pPr algn="ctr">
                <a:lnSpc>
                  <a:spcPct val="90000"/>
                </a:lnSpc>
              </a:pPr>
              <a:r>
                <a:rPr lang="ru-RU" sz="2000" b="1">
                  <a:solidFill>
                    <a:srgbClr val="FF0000"/>
                  </a:solidFill>
                  <a:latin typeface="PT Astra Serif" pitchFamily="18" charset="-52"/>
                  <a:ea typeface="PT Astra Serif" pitchFamily="18" charset="-52"/>
                  <a:cs typeface="Century Gothic" pitchFamily="34" charset="0"/>
                  <a:sym typeface="Century Gothic" pitchFamily="34" charset="0"/>
                </a:rPr>
                <a:t>Пункт 40 Порядка</a:t>
              </a:r>
              <a:endParaRPr lang="ru-RU" sz="2000" b="1">
                <a:latin typeface="PT Astra Serif" pitchFamily="18" charset="-52"/>
                <a:ea typeface="PT Astra Serif" pitchFamily="18" charset="-52"/>
                <a:cs typeface="Calibri" pitchFamily="34" charset="0"/>
                <a:sym typeface="Calibri" pitchFamily="34" charset="0"/>
              </a:endParaRPr>
            </a:p>
          </p:txBody>
        </p:sp>
        <p:sp>
          <p:nvSpPr>
            <p:cNvPr id="48" name="Google Shape;213;p4"/>
            <p:cNvSpPr/>
            <p:nvPr/>
          </p:nvSpPr>
          <p:spPr>
            <a:xfrm rot="5400000">
              <a:off x="6542590" y="407730"/>
              <a:ext cx="5291652" cy="4476194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49" name="Прямоугольник 48"/>
          <p:cNvSpPr/>
          <p:nvPr/>
        </p:nvSpPr>
        <p:spPr>
          <a:xfrm>
            <a:off x="1000125" y="714375"/>
            <a:ext cx="6429375" cy="4286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4350" name="Прямоугольник 61"/>
          <p:cNvSpPr>
            <a:spLocks noChangeArrowheads="1"/>
          </p:cNvSpPr>
          <p:nvPr/>
        </p:nvSpPr>
        <p:spPr bwMode="auto">
          <a:xfrm>
            <a:off x="928688" y="785813"/>
            <a:ext cx="57165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Century Gothic" pitchFamily="34" charset="0"/>
                <a:sym typeface="Century Gothic" pitchFamily="34" charset="0"/>
              </a:rPr>
              <a:t> Члены ГЭК</a:t>
            </a:r>
            <a:r>
              <a:rPr lang="ru-RU" b="1">
                <a:solidFill>
                  <a:srgbClr val="FFFFFF"/>
                </a:solidFill>
                <a:latin typeface="Century Gothic" pitchFamily="34" charset="0"/>
                <a:sym typeface="Century Gothic" pitchFamily="34" charset="0"/>
              </a:rPr>
              <a:t> </a:t>
            </a:r>
            <a:r>
              <a:rPr lang="ru-RU">
                <a:solidFill>
                  <a:srgbClr val="FFFFFF"/>
                </a:solidFill>
                <a:latin typeface="Century Gothic" pitchFamily="34" charset="0"/>
                <a:sym typeface="Century Gothic" pitchFamily="34" charset="0"/>
              </a:rPr>
              <a:t> Члены ГЭОК</a:t>
            </a:r>
            <a:r>
              <a:rPr lang="ru-RU" b="1">
                <a:solidFill>
                  <a:srgbClr val="FFFFFF"/>
                </a:solidFill>
                <a:latin typeface="Century Gothic" pitchFamily="34" charset="0"/>
                <a:sym typeface="Century Gothic" pitchFamily="34" charset="0"/>
              </a:rPr>
              <a:t> </a:t>
            </a:r>
            <a:endParaRPr lang="ru-RU"/>
          </a:p>
        </p:txBody>
      </p:sp>
      <p:sp>
        <p:nvSpPr>
          <p:cNvPr id="14351" name="Заголовок 63"/>
          <p:cNvSpPr>
            <a:spLocks noGrp="1"/>
          </p:cNvSpPr>
          <p:nvPr>
            <p:ph type="title"/>
          </p:nvPr>
        </p:nvSpPr>
        <p:spPr>
          <a:xfrm>
            <a:off x="457200" y="642938"/>
            <a:ext cx="8115300" cy="420687"/>
          </a:xfrm>
        </p:spPr>
        <p:txBody>
          <a:bodyPr/>
          <a:lstStyle/>
          <a:p>
            <a:r>
              <a:rPr lang="ru-RU" sz="2400" b="1" smtClean="0">
                <a:solidFill>
                  <a:srgbClr val="FF0000"/>
                </a:solidFill>
                <a:latin typeface="PT Astra Serif" pitchFamily="18" charset="-52"/>
                <a:ea typeface="PT Astra Serif" pitchFamily="18" charset="-52"/>
                <a:cs typeface="PT Astra Serif" pitchFamily="18" charset="-52"/>
              </a:rPr>
              <a:t>Исключение конфликта интересов</a:t>
            </a:r>
          </a:p>
        </p:txBody>
      </p:sp>
      <p:sp>
        <p:nvSpPr>
          <p:cNvPr id="14352" name="Прямоугольник 64"/>
          <p:cNvSpPr>
            <a:spLocks noChangeArrowheads="1"/>
          </p:cNvSpPr>
          <p:nvPr/>
        </p:nvSpPr>
        <p:spPr bwMode="auto">
          <a:xfrm>
            <a:off x="6286500" y="2000250"/>
            <a:ext cx="2500313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PT Astra Serif" pitchFamily="18" charset="-52"/>
              </a:rPr>
              <a:t>Часть 1 статьи 10 Федерального закона от 25 декабря</a:t>
            </a:r>
            <a:br>
              <a:rPr lang="ru-RU" b="1">
                <a:latin typeface="PT Astra Serif" pitchFamily="18" charset="-52"/>
              </a:rPr>
            </a:br>
            <a:r>
              <a:rPr lang="ru-RU" b="1">
                <a:latin typeface="PT Astra Serif" pitchFamily="18" charset="-52"/>
              </a:rPr>
              <a:t>2008 года № 273-ФЗ</a:t>
            </a:r>
          </a:p>
          <a:p>
            <a:r>
              <a:rPr lang="ru-RU" b="1">
                <a:latin typeface="PT Astra Serif" pitchFamily="18" charset="-52"/>
              </a:rPr>
              <a:t>«О противодействии коррупции»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436563" y="279400"/>
          <a:ext cx="8347075" cy="4786313"/>
        </p:xfrm>
        <a:graphic>
          <a:graphicData uri="http://schemas.openxmlformats.org/presentationml/2006/ole">
            <p:oleObj spid="_x0000_s15362" name="CorelDRAW" r:id="rId4" imgW="9486720" imgH="5441760" progId="">
              <p:embed/>
            </p:oleObj>
          </a:graphicData>
        </a:graphic>
      </p:graphicFrame>
      <p:sp>
        <p:nvSpPr>
          <p:cNvPr id="30" name="Объект 2"/>
          <p:cNvSpPr txBox="1">
            <a:spLocks/>
          </p:cNvSpPr>
          <p:nvPr/>
        </p:nvSpPr>
        <p:spPr>
          <a:xfrm>
            <a:off x="-323850" y="1330325"/>
            <a:ext cx="8785225" cy="492918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2706688" y="2165350"/>
            <a:ext cx="185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/>
          </a:p>
        </p:txBody>
      </p:sp>
      <p:sp>
        <p:nvSpPr>
          <p:cNvPr id="15365" name="Text Box 1"/>
          <p:cNvSpPr txBox="1">
            <a:spLocks noChangeArrowheads="1"/>
          </p:cNvSpPr>
          <p:nvPr/>
        </p:nvSpPr>
        <p:spPr bwMode="auto">
          <a:xfrm>
            <a:off x="876300" y="0"/>
            <a:ext cx="7907338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>
                <a:latin typeface="PT Astra Serif" pitchFamily="18" charset="-52"/>
              </a:rPr>
              <a:t>Проведение ГИА-11. Особенности информирования.</a:t>
            </a:r>
          </a:p>
          <a:p>
            <a:pPr algn="ctr">
              <a:lnSpc>
                <a:spcPct val="93000"/>
              </a:lnSpc>
              <a:spcAft>
                <a:spcPts val="1425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>
                <a:solidFill>
                  <a:srgbClr val="FF0000"/>
                </a:solidFill>
                <a:latin typeface="PT Astra Serif" pitchFamily="18" charset="-52"/>
              </a:rPr>
              <a:t> </a:t>
            </a:r>
            <a:r>
              <a:rPr lang="ru-RU" altLang="ru-RU" sz="1600" b="1">
                <a:solidFill>
                  <a:srgbClr val="FF0000"/>
                </a:solidFill>
                <a:latin typeface="PT Astra Serif" pitchFamily="18" charset="-52"/>
              </a:rPr>
              <a:t>Пункт 46 Порядка</a:t>
            </a:r>
          </a:p>
        </p:txBody>
      </p:sp>
      <p:sp>
        <p:nvSpPr>
          <p:cNvPr id="15" name="Line 2"/>
          <p:cNvSpPr>
            <a:spLocks noChangeShapeType="1"/>
          </p:cNvSpPr>
          <p:nvPr/>
        </p:nvSpPr>
        <p:spPr bwMode="auto">
          <a:xfrm>
            <a:off x="1071563" y="625475"/>
            <a:ext cx="7500937" cy="1588"/>
          </a:xfrm>
          <a:prstGeom prst="line">
            <a:avLst/>
          </a:prstGeom>
          <a:noFill/>
          <a:ln w="38160" cap="sq">
            <a:solidFill>
              <a:srgbClr val="4F81BD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15367" name="Picture 4" descr="D:\Документы - YudinAV\Юдин\Герб Саратовской области без подложки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8913" y="82550"/>
            <a:ext cx="439737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Прямоугольник 17"/>
          <p:cNvSpPr>
            <a:spLocks noChangeArrowheads="1"/>
          </p:cNvSpPr>
          <p:nvPr/>
        </p:nvSpPr>
        <p:spPr bwMode="auto">
          <a:xfrm>
            <a:off x="4248150" y="2400300"/>
            <a:ext cx="6477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</a:pPr>
            <a:r>
              <a:rPr 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15369" name="Прямоугольник 20"/>
          <p:cNvSpPr>
            <a:spLocks noChangeArrowheads="1"/>
          </p:cNvSpPr>
          <p:nvPr/>
        </p:nvSpPr>
        <p:spPr bwMode="auto">
          <a:xfrm>
            <a:off x="1928813" y="1143000"/>
            <a:ext cx="53022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</a:pPr>
            <a:r>
              <a:rPr 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</a:t>
            </a:r>
          </a:p>
        </p:txBody>
      </p:sp>
      <p:sp>
        <p:nvSpPr>
          <p:cNvPr id="15370" name="Прямоугольник 24"/>
          <p:cNvSpPr>
            <a:spLocks noChangeArrowheads="1"/>
          </p:cNvSpPr>
          <p:nvPr/>
        </p:nvSpPr>
        <p:spPr bwMode="auto">
          <a:xfrm>
            <a:off x="4357688" y="1143000"/>
            <a:ext cx="785812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</a:pPr>
            <a:r>
              <a:rPr lang="ru-RU" b="1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2024</a:t>
            </a:r>
          </a:p>
        </p:txBody>
      </p:sp>
      <p:sp>
        <p:nvSpPr>
          <p:cNvPr id="15371" name="Прямоугольник 30"/>
          <p:cNvSpPr>
            <a:spLocks noChangeArrowheads="1"/>
          </p:cNvSpPr>
          <p:nvPr/>
        </p:nvSpPr>
        <p:spPr bwMode="auto">
          <a:xfrm>
            <a:off x="7215188" y="1143000"/>
            <a:ext cx="646112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</a:pPr>
            <a:r>
              <a:rPr lang="ru-RU" b="1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2024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1000125" y="714375"/>
            <a:ext cx="6429375" cy="4286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373" name="Прямоугольник 61"/>
          <p:cNvSpPr>
            <a:spLocks noChangeArrowheads="1"/>
          </p:cNvSpPr>
          <p:nvPr/>
        </p:nvSpPr>
        <p:spPr bwMode="auto">
          <a:xfrm>
            <a:off x="928688" y="785813"/>
            <a:ext cx="57165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Century Gothic" pitchFamily="34" charset="0"/>
                <a:sym typeface="Century Gothic" pitchFamily="34" charset="0"/>
              </a:rPr>
              <a:t> Члены ГЭК</a:t>
            </a:r>
            <a:r>
              <a:rPr lang="ru-RU" b="1">
                <a:solidFill>
                  <a:srgbClr val="FFFFFF"/>
                </a:solidFill>
                <a:latin typeface="Century Gothic" pitchFamily="34" charset="0"/>
                <a:sym typeface="Century Gothic" pitchFamily="34" charset="0"/>
              </a:rPr>
              <a:t> </a:t>
            </a:r>
            <a:r>
              <a:rPr lang="ru-RU">
                <a:solidFill>
                  <a:srgbClr val="FFFFFF"/>
                </a:solidFill>
                <a:latin typeface="Century Gothic" pitchFamily="34" charset="0"/>
                <a:sym typeface="Century Gothic" pitchFamily="34" charset="0"/>
              </a:rPr>
              <a:t> Члены ГЭОК</a:t>
            </a:r>
            <a:r>
              <a:rPr lang="ru-RU" b="1">
                <a:solidFill>
                  <a:srgbClr val="FFFFFF"/>
                </a:solidFill>
                <a:latin typeface="Century Gothic" pitchFamily="34" charset="0"/>
                <a:sym typeface="Century Gothic" pitchFamily="34" charset="0"/>
              </a:rPr>
              <a:t> </a:t>
            </a:r>
            <a:endParaRPr lang="ru-RU"/>
          </a:p>
        </p:txBody>
      </p:sp>
      <p:graphicFrame>
        <p:nvGraphicFramePr>
          <p:cNvPr id="5" name="Схема 4">
            <a:extLst>
              <a:ext uri="{FF2B5EF4-FFF2-40B4-BE49-F238E27FC236}"/>
            </a:extLst>
          </p:cNvPr>
          <p:cNvGraphicFramePr/>
          <p:nvPr/>
        </p:nvGraphicFramePr>
        <p:xfrm>
          <a:off x="928662" y="785800"/>
          <a:ext cx="6744340" cy="3775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460375" y="387350"/>
          <a:ext cx="8361363" cy="4786313"/>
        </p:xfrm>
        <a:graphic>
          <a:graphicData uri="http://schemas.openxmlformats.org/presentationml/2006/ole">
            <p:oleObj spid="_x0000_s16386" name="CorelDRAW" r:id="rId4" imgW="9486720" imgH="5441760" progId="">
              <p:embed/>
            </p:oleObj>
          </a:graphicData>
        </a:graphic>
      </p:graphicFrame>
      <p:sp>
        <p:nvSpPr>
          <p:cNvPr id="30" name="Объект 2"/>
          <p:cNvSpPr txBox="1">
            <a:spLocks/>
          </p:cNvSpPr>
          <p:nvPr/>
        </p:nvSpPr>
        <p:spPr>
          <a:xfrm>
            <a:off x="100013" y="-88900"/>
            <a:ext cx="8361362" cy="634841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2706688" y="2165350"/>
            <a:ext cx="185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/>
          </a:p>
        </p:txBody>
      </p:sp>
      <p:sp>
        <p:nvSpPr>
          <p:cNvPr id="16389" name="Text Box 1"/>
          <p:cNvSpPr txBox="1">
            <a:spLocks noChangeArrowheads="1"/>
          </p:cNvSpPr>
          <p:nvPr/>
        </p:nvSpPr>
        <p:spPr bwMode="auto">
          <a:xfrm>
            <a:off x="684213" y="71438"/>
            <a:ext cx="8135937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93000"/>
              </a:lnSpc>
              <a:spcAft>
                <a:spcPts val="1425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b="1">
                <a:latin typeface="PT Astra Serif" pitchFamily="18" charset="-52"/>
              </a:rPr>
              <a:t>ГИА -11. Изменения в части организации и проведения</a:t>
            </a:r>
          </a:p>
        </p:txBody>
      </p:sp>
      <p:sp>
        <p:nvSpPr>
          <p:cNvPr id="15" name="Line 2"/>
          <p:cNvSpPr>
            <a:spLocks noChangeShapeType="1"/>
          </p:cNvSpPr>
          <p:nvPr/>
        </p:nvSpPr>
        <p:spPr bwMode="auto">
          <a:xfrm>
            <a:off x="1071563" y="625475"/>
            <a:ext cx="7500937" cy="1588"/>
          </a:xfrm>
          <a:prstGeom prst="line">
            <a:avLst/>
          </a:prstGeom>
          <a:noFill/>
          <a:ln w="38160" cap="sq">
            <a:solidFill>
              <a:srgbClr val="4F81BD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 </a:t>
            </a:r>
          </a:p>
        </p:txBody>
      </p:sp>
      <p:pic>
        <p:nvPicPr>
          <p:cNvPr id="16391" name="Picture 4" descr="D:\Документы - YudinAV\Юдин\Герб Саратовской области без подложки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4625" y="71438"/>
            <a:ext cx="43973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Прямоугольник 17"/>
          <p:cNvSpPr>
            <a:spLocks noChangeArrowheads="1"/>
          </p:cNvSpPr>
          <p:nvPr/>
        </p:nvSpPr>
        <p:spPr bwMode="auto">
          <a:xfrm>
            <a:off x="4248150" y="2400300"/>
            <a:ext cx="6477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</a:pPr>
            <a:r>
              <a:rPr 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16393" name="Прямоугольник 20"/>
          <p:cNvSpPr>
            <a:spLocks noChangeArrowheads="1"/>
          </p:cNvSpPr>
          <p:nvPr/>
        </p:nvSpPr>
        <p:spPr bwMode="auto">
          <a:xfrm>
            <a:off x="1928813" y="1143000"/>
            <a:ext cx="53022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</a:pPr>
            <a:r>
              <a:rPr 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</a:t>
            </a:r>
          </a:p>
        </p:txBody>
      </p:sp>
      <p:sp>
        <p:nvSpPr>
          <p:cNvPr id="16394" name="Прямоугольник 24"/>
          <p:cNvSpPr>
            <a:spLocks noChangeArrowheads="1"/>
          </p:cNvSpPr>
          <p:nvPr/>
        </p:nvSpPr>
        <p:spPr bwMode="auto">
          <a:xfrm>
            <a:off x="4357688" y="1143000"/>
            <a:ext cx="785812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</a:pPr>
            <a:r>
              <a:rPr lang="ru-RU" b="1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2024</a:t>
            </a:r>
          </a:p>
        </p:txBody>
      </p:sp>
      <p:sp>
        <p:nvSpPr>
          <p:cNvPr id="16395" name="Прямоугольник 30"/>
          <p:cNvSpPr>
            <a:spLocks noChangeArrowheads="1"/>
          </p:cNvSpPr>
          <p:nvPr/>
        </p:nvSpPr>
        <p:spPr bwMode="auto">
          <a:xfrm>
            <a:off x="7215188" y="1143000"/>
            <a:ext cx="646112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</a:pPr>
            <a:r>
              <a:rPr lang="ru-RU" b="1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2024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1000125" y="714375"/>
            <a:ext cx="6429375" cy="4286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aphicFrame>
        <p:nvGraphicFramePr>
          <p:cNvPr id="2" name="Схема 1">
            <a:extLst>
              <a:ext uri="{FF2B5EF4-FFF2-40B4-BE49-F238E27FC236}"/>
            </a:extLst>
          </p:cNvPr>
          <p:cNvGraphicFramePr/>
          <p:nvPr/>
        </p:nvGraphicFramePr>
        <p:xfrm>
          <a:off x="1071562" y="714362"/>
          <a:ext cx="6956821" cy="4161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5"/>
          <p:cNvGraphicFramePr>
            <a:graphicFrameLocks noChangeAspect="1"/>
          </p:cNvGraphicFramePr>
          <p:nvPr/>
        </p:nvGraphicFramePr>
        <p:xfrm>
          <a:off x="214313" y="785813"/>
          <a:ext cx="8785225" cy="4230687"/>
        </p:xfrm>
        <a:graphic>
          <a:graphicData uri="http://schemas.openxmlformats.org/presentationml/2006/ole">
            <p:oleObj spid="_x0000_s17410" name="CorelDRAW" r:id="rId4" imgW="9486720" imgH="5441760" progId="">
              <p:embed/>
            </p:oleObj>
          </a:graphicData>
        </a:graphic>
      </p:graphicFrame>
      <p:sp>
        <p:nvSpPr>
          <p:cNvPr id="17411" name="Прямоугольник 13"/>
          <p:cNvSpPr>
            <a:spLocks noChangeArrowheads="1"/>
          </p:cNvSpPr>
          <p:nvPr/>
        </p:nvSpPr>
        <p:spPr bwMode="auto">
          <a:xfrm rot="-5400000">
            <a:off x="830263" y="3170238"/>
            <a:ext cx="7667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39725" indent="-334963">
              <a:lnSpc>
                <a:spcPct val="90000"/>
              </a:lnSpc>
              <a:spcBef>
                <a:spcPts val="800"/>
              </a:spcBef>
              <a:buSzPct val="43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altLang="ru-RU" b="1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10169</a:t>
            </a:r>
          </a:p>
        </p:txBody>
      </p:sp>
      <p:sp>
        <p:nvSpPr>
          <p:cNvPr id="17412" name="Прямоугольник 13"/>
          <p:cNvSpPr>
            <a:spLocks noChangeArrowheads="1"/>
          </p:cNvSpPr>
          <p:nvPr/>
        </p:nvSpPr>
        <p:spPr bwMode="auto">
          <a:xfrm rot="-5400000">
            <a:off x="2840831" y="2986882"/>
            <a:ext cx="52863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39725" algn="ctr">
              <a:lnSpc>
                <a:spcPct val="90000"/>
              </a:lnSpc>
              <a:buSzPct val="43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ru-RU" altLang="ru-RU" b="1">
              <a:solidFill>
                <a:srgbClr val="FF0000"/>
              </a:solidFill>
              <a:latin typeface="PT Astra Serif" pitchFamily="18" charset="-52"/>
              <a:ea typeface="PT Astra Serif" pitchFamily="18" charset="-52"/>
              <a:cs typeface="Times New Roman" pitchFamily="18" charset="0"/>
            </a:endParaRPr>
          </a:p>
        </p:txBody>
      </p:sp>
      <p:sp>
        <p:nvSpPr>
          <p:cNvPr id="17413" name="Прямоугольник 13"/>
          <p:cNvSpPr>
            <a:spLocks noChangeArrowheads="1"/>
          </p:cNvSpPr>
          <p:nvPr/>
        </p:nvSpPr>
        <p:spPr bwMode="auto">
          <a:xfrm rot="-5400000">
            <a:off x="2346325" y="3235325"/>
            <a:ext cx="7604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39725" indent="-334963" algn="ctr">
              <a:lnSpc>
                <a:spcPct val="90000"/>
              </a:lnSpc>
              <a:buSzPct val="43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ru-RU" altLang="ru-RU" b="1">
              <a:solidFill>
                <a:srgbClr val="FF0000"/>
              </a:solidFill>
              <a:latin typeface="PT Astra Serif" pitchFamily="18" charset="-52"/>
              <a:ea typeface="PT Astra Serif" pitchFamily="18" charset="-52"/>
              <a:cs typeface="Times New Roman" pitchFamily="18" charset="0"/>
            </a:endParaRPr>
          </a:p>
        </p:txBody>
      </p:sp>
      <p:sp>
        <p:nvSpPr>
          <p:cNvPr id="17414" name="Прямоугольник 13"/>
          <p:cNvSpPr>
            <a:spLocks noChangeArrowheads="1"/>
          </p:cNvSpPr>
          <p:nvPr/>
        </p:nvSpPr>
        <p:spPr bwMode="auto">
          <a:xfrm rot="-5400000">
            <a:off x="456406" y="3158332"/>
            <a:ext cx="650875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39725" indent="-334963">
              <a:lnSpc>
                <a:spcPct val="90000"/>
              </a:lnSpc>
              <a:spcBef>
                <a:spcPts val="800"/>
              </a:spcBef>
              <a:buSzPct val="43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altLang="ru-RU" b="1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9913</a:t>
            </a:r>
          </a:p>
        </p:txBody>
      </p:sp>
      <p:sp>
        <p:nvSpPr>
          <p:cNvPr id="17415" name="Прямоугольник 13"/>
          <p:cNvSpPr>
            <a:spLocks noChangeArrowheads="1"/>
          </p:cNvSpPr>
          <p:nvPr/>
        </p:nvSpPr>
        <p:spPr bwMode="auto">
          <a:xfrm rot="-5400000">
            <a:off x="5296694" y="2953544"/>
            <a:ext cx="766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39725" indent="-334963">
              <a:lnSpc>
                <a:spcPct val="90000"/>
              </a:lnSpc>
              <a:spcBef>
                <a:spcPts val="800"/>
              </a:spcBef>
              <a:buSzPct val="43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altLang="ru-RU" b="1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22367</a:t>
            </a:r>
          </a:p>
        </p:txBody>
      </p:sp>
      <p:sp>
        <p:nvSpPr>
          <p:cNvPr id="17416" name="Прямоугольник 13"/>
          <p:cNvSpPr>
            <a:spLocks noChangeArrowheads="1"/>
          </p:cNvSpPr>
          <p:nvPr/>
        </p:nvSpPr>
        <p:spPr bwMode="auto">
          <a:xfrm rot="-5400000">
            <a:off x="4864101" y="2928937"/>
            <a:ext cx="766762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39725" indent="-334963">
              <a:lnSpc>
                <a:spcPct val="90000"/>
              </a:lnSpc>
              <a:spcBef>
                <a:spcPts val="800"/>
              </a:spcBef>
              <a:buSzPct val="43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altLang="ru-RU" b="1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21800</a:t>
            </a:r>
          </a:p>
        </p:txBody>
      </p:sp>
      <p:sp>
        <p:nvSpPr>
          <p:cNvPr id="17417" name="Прямоугольник 13"/>
          <p:cNvSpPr>
            <a:spLocks noChangeArrowheads="1"/>
          </p:cNvSpPr>
          <p:nvPr/>
        </p:nvSpPr>
        <p:spPr bwMode="auto">
          <a:xfrm rot="-5400000">
            <a:off x="3273425" y="2954338"/>
            <a:ext cx="5270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39725" algn="ctr">
              <a:lnSpc>
                <a:spcPct val="90000"/>
              </a:lnSpc>
              <a:buSzPct val="43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ru-RU" altLang="ru-RU" b="1">
              <a:solidFill>
                <a:srgbClr val="FF0000"/>
              </a:solidFill>
              <a:latin typeface="PT Astra Serif" pitchFamily="18" charset="-52"/>
              <a:ea typeface="PT Astra Serif" pitchFamily="18" charset="-52"/>
              <a:cs typeface="Times New Roman" pitchFamily="18" charset="0"/>
            </a:endParaRPr>
          </a:p>
        </p:txBody>
      </p:sp>
      <p:sp>
        <p:nvSpPr>
          <p:cNvPr id="17418" name="Прямоугольник 13"/>
          <p:cNvSpPr>
            <a:spLocks noChangeArrowheads="1"/>
          </p:cNvSpPr>
          <p:nvPr/>
        </p:nvSpPr>
        <p:spPr bwMode="auto">
          <a:xfrm rot="-5400000">
            <a:off x="1190625" y="3216275"/>
            <a:ext cx="76676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39725" indent="-334963">
              <a:lnSpc>
                <a:spcPct val="90000"/>
              </a:lnSpc>
              <a:spcBef>
                <a:spcPts val="800"/>
              </a:spcBef>
              <a:buSzPct val="43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altLang="ru-RU" b="1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10222</a:t>
            </a:r>
          </a:p>
        </p:txBody>
      </p:sp>
      <p:sp>
        <p:nvSpPr>
          <p:cNvPr id="23" name="Line 2"/>
          <p:cNvSpPr>
            <a:spLocks noChangeShapeType="1"/>
          </p:cNvSpPr>
          <p:nvPr/>
        </p:nvSpPr>
        <p:spPr bwMode="auto">
          <a:xfrm>
            <a:off x="1071563" y="625475"/>
            <a:ext cx="7500937" cy="1588"/>
          </a:xfrm>
          <a:prstGeom prst="line">
            <a:avLst/>
          </a:prstGeom>
          <a:noFill/>
          <a:ln w="38160" cap="sq">
            <a:solidFill>
              <a:srgbClr val="4F81BD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7420" name="Text Box 1"/>
          <p:cNvSpPr txBox="1">
            <a:spLocks noChangeArrowheads="1"/>
          </p:cNvSpPr>
          <p:nvPr/>
        </p:nvSpPr>
        <p:spPr bwMode="auto">
          <a:xfrm>
            <a:off x="1042988" y="123825"/>
            <a:ext cx="7561262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93000"/>
              </a:lnSpc>
              <a:spcAft>
                <a:spcPts val="1425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800" b="1">
              <a:solidFill>
                <a:srgbClr val="002060"/>
              </a:solidFill>
              <a:latin typeface="PT Astra Serif" pitchFamily="18" charset="-52"/>
            </a:endParaRPr>
          </a:p>
        </p:txBody>
      </p:sp>
      <p:sp>
        <p:nvSpPr>
          <p:cNvPr id="17421" name="Прямоугольник 13"/>
          <p:cNvSpPr>
            <a:spLocks noChangeArrowheads="1"/>
          </p:cNvSpPr>
          <p:nvPr/>
        </p:nvSpPr>
        <p:spPr bwMode="auto">
          <a:xfrm rot="-5400000">
            <a:off x="1699419" y="3228181"/>
            <a:ext cx="65087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39725" indent="-334963">
              <a:lnSpc>
                <a:spcPct val="90000"/>
              </a:lnSpc>
              <a:spcBef>
                <a:spcPts val="800"/>
              </a:spcBef>
              <a:buSzPct val="43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altLang="ru-RU" b="1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9536</a:t>
            </a:r>
          </a:p>
        </p:txBody>
      </p:sp>
      <p:sp>
        <p:nvSpPr>
          <p:cNvPr id="17422" name="Прямоугольник 13"/>
          <p:cNvSpPr>
            <a:spLocks noChangeArrowheads="1"/>
          </p:cNvSpPr>
          <p:nvPr/>
        </p:nvSpPr>
        <p:spPr bwMode="auto">
          <a:xfrm rot="-5400000">
            <a:off x="3686175" y="3025776"/>
            <a:ext cx="528637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39725" algn="ctr">
              <a:lnSpc>
                <a:spcPct val="90000"/>
              </a:lnSpc>
              <a:buSzPct val="43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ru-RU" altLang="ru-RU" b="1">
              <a:solidFill>
                <a:srgbClr val="FF0000"/>
              </a:solidFill>
              <a:latin typeface="PT Astra Serif" pitchFamily="18" charset="-52"/>
              <a:ea typeface="PT Astra Serif" pitchFamily="18" charset="-52"/>
              <a:cs typeface="Times New Roman" pitchFamily="18" charset="0"/>
            </a:endParaRPr>
          </a:p>
        </p:txBody>
      </p:sp>
      <p:sp>
        <p:nvSpPr>
          <p:cNvPr id="17423" name="Прямоугольник 13"/>
          <p:cNvSpPr>
            <a:spLocks noChangeArrowheads="1"/>
          </p:cNvSpPr>
          <p:nvPr/>
        </p:nvSpPr>
        <p:spPr bwMode="auto">
          <a:xfrm rot="-5400000">
            <a:off x="5673725" y="3000375"/>
            <a:ext cx="76676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39725" indent="-334963">
              <a:lnSpc>
                <a:spcPct val="90000"/>
              </a:lnSpc>
              <a:spcBef>
                <a:spcPts val="800"/>
              </a:spcBef>
              <a:buSzPct val="43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altLang="ru-RU" b="1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20984</a:t>
            </a:r>
          </a:p>
        </p:txBody>
      </p:sp>
      <p:sp>
        <p:nvSpPr>
          <p:cNvPr id="17424" name="Прямоугольник 13"/>
          <p:cNvSpPr>
            <a:spLocks noChangeArrowheads="1"/>
          </p:cNvSpPr>
          <p:nvPr/>
        </p:nvSpPr>
        <p:spPr bwMode="auto">
          <a:xfrm rot="-5400000">
            <a:off x="6088062" y="3000376"/>
            <a:ext cx="76676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39725" indent="-334963">
              <a:lnSpc>
                <a:spcPct val="90000"/>
              </a:lnSpc>
              <a:spcBef>
                <a:spcPts val="800"/>
              </a:spcBef>
              <a:buSzPct val="43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altLang="ru-RU" b="1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21322</a:t>
            </a:r>
          </a:p>
        </p:txBody>
      </p:sp>
      <p:sp>
        <p:nvSpPr>
          <p:cNvPr id="17425" name="Прямоугольник 23"/>
          <p:cNvSpPr>
            <a:spLocks noChangeArrowheads="1"/>
          </p:cNvSpPr>
          <p:nvPr/>
        </p:nvSpPr>
        <p:spPr bwMode="auto">
          <a:xfrm>
            <a:off x="1285875" y="214313"/>
            <a:ext cx="72866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ru-RU" b="1">
                <a:solidFill>
                  <a:srgbClr val="0033A0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 </a:t>
            </a:r>
            <a:endParaRPr lang="ru-RU">
              <a:solidFill>
                <a:srgbClr val="0033A0"/>
              </a:solidFill>
              <a:latin typeface="PT Astra Serif" pitchFamily="18" charset="-52"/>
              <a:ea typeface="PT Astra Serif" pitchFamily="18" charset="-52"/>
              <a:cs typeface="Century Gothic" pitchFamily="34" charset="0"/>
              <a:sym typeface="Century Gothic" pitchFamily="34" charset="0"/>
            </a:endParaRPr>
          </a:p>
        </p:txBody>
      </p:sp>
      <p:sp>
        <p:nvSpPr>
          <p:cNvPr id="17426" name="Прямоугольник 24"/>
          <p:cNvSpPr>
            <a:spLocks noChangeArrowheads="1"/>
          </p:cNvSpPr>
          <p:nvPr/>
        </p:nvSpPr>
        <p:spPr bwMode="auto">
          <a:xfrm>
            <a:off x="785813" y="214313"/>
            <a:ext cx="835818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400" b="1">
                <a:solidFill>
                  <a:srgbClr val="003876"/>
                </a:solidFill>
                <a:latin typeface="PT Astra Serif" pitchFamily="18" charset="-52"/>
                <a:ea typeface="PT Astra Serif" pitchFamily="18" charset="-52"/>
                <a:cs typeface="Century Gothic" pitchFamily="34" charset="0"/>
                <a:sym typeface="Century Gothic" pitchFamily="34" charset="0"/>
              </a:rPr>
              <a:t>Создание специальных условий. </a:t>
            </a:r>
            <a:r>
              <a:rPr lang="ru-RU" sz="2400" b="1">
                <a:solidFill>
                  <a:srgbClr val="FF0000"/>
                </a:solidFill>
                <a:latin typeface="PT Astra Serif" pitchFamily="18" charset="-52"/>
                <a:ea typeface="PT Astra Serif" pitchFamily="18" charset="-52"/>
                <a:cs typeface="Century Gothic" pitchFamily="34" charset="0"/>
                <a:sym typeface="Century Gothic" pitchFamily="34" charset="0"/>
              </a:rPr>
              <a:t>Пункт 58 Порядка  </a:t>
            </a:r>
          </a:p>
        </p:txBody>
      </p:sp>
      <p:sp>
        <p:nvSpPr>
          <p:cNvPr id="17427" name="Прямоугольник 21"/>
          <p:cNvSpPr>
            <a:spLocks noChangeArrowheads="1"/>
          </p:cNvSpPr>
          <p:nvPr/>
        </p:nvSpPr>
        <p:spPr bwMode="auto">
          <a:xfrm>
            <a:off x="71438" y="785813"/>
            <a:ext cx="1785937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endParaRPr lang="ru-RU" sz="1200" b="1">
              <a:solidFill>
                <a:srgbClr val="003876"/>
              </a:solidFill>
              <a:latin typeface="PT Astra Serif" pitchFamily="18" charset="-52"/>
              <a:sym typeface="Century Gothic" pitchFamily="34" charset="0"/>
            </a:endParaRPr>
          </a:p>
        </p:txBody>
      </p:sp>
      <p:pic>
        <p:nvPicPr>
          <p:cNvPr id="17428" name="Google Shape;180;p4" descr="image-88.jpg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3" y="1571625"/>
            <a:ext cx="18573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9" name="Google Shape;424;p11"/>
          <p:cNvPicPr preferRelativeResize="0"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50" y="1214438"/>
            <a:ext cx="1838325" cy="2365375"/>
          </a:xfrm>
          <a:prstGeom prst="rect">
            <a:avLst/>
          </a:prstGeom>
          <a:noFill/>
          <a:ln w="9525">
            <a:solidFill>
              <a:srgbClr val="003876"/>
            </a:solidFill>
            <a:miter lim="800000"/>
            <a:headEnd type="none" w="sm" len="sm"/>
            <a:tailEnd type="none" w="sm" len="sm"/>
          </a:ln>
        </p:spPr>
      </p:pic>
      <p:sp>
        <p:nvSpPr>
          <p:cNvPr id="17430" name="Прямоугольник 25"/>
          <p:cNvSpPr>
            <a:spLocks noChangeArrowheads="1"/>
          </p:cNvSpPr>
          <p:nvPr/>
        </p:nvSpPr>
        <p:spPr bwMode="auto">
          <a:xfrm>
            <a:off x="4786313" y="642938"/>
            <a:ext cx="3857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002060"/>
                </a:solidFill>
                <a:latin typeface="PT Astra Serif" pitchFamily="18" charset="-52"/>
                <a:sym typeface="Century Gothic" pitchFamily="34" charset="0"/>
              </a:rPr>
              <a:t>ППЭ на дому, </a:t>
            </a:r>
          </a:p>
          <a:p>
            <a:pPr algn="ctr"/>
            <a:r>
              <a:rPr lang="ru-RU" sz="1600" b="1">
                <a:solidFill>
                  <a:srgbClr val="002060"/>
                </a:solidFill>
                <a:latin typeface="PT Astra Serif" pitchFamily="18" charset="-52"/>
                <a:sym typeface="Century Gothic" pitchFamily="34" charset="0"/>
              </a:rPr>
              <a:t>в медицинской организации</a:t>
            </a:r>
          </a:p>
        </p:txBody>
      </p:sp>
      <p:sp>
        <p:nvSpPr>
          <p:cNvPr id="17431" name="Прямоугольник 26"/>
          <p:cNvSpPr>
            <a:spLocks noChangeArrowheads="1"/>
          </p:cNvSpPr>
          <p:nvPr/>
        </p:nvSpPr>
        <p:spPr bwMode="auto">
          <a:xfrm>
            <a:off x="6215063" y="3643313"/>
            <a:ext cx="27860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tx2"/>
                </a:solidFill>
                <a:latin typeface="PT Astra Serif" pitchFamily="18" charset="-52"/>
                <a:sym typeface="Century Gothic" pitchFamily="34" charset="0"/>
              </a:rPr>
              <a:t>Рекомендации ПМПК </a:t>
            </a:r>
            <a:br>
              <a:rPr lang="ru-RU" sz="1600" b="1">
                <a:solidFill>
                  <a:schemeClr val="tx2"/>
                </a:solidFill>
                <a:latin typeface="PT Astra Serif" pitchFamily="18" charset="-52"/>
                <a:sym typeface="Century Gothic" pitchFamily="34" charset="0"/>
              </a:rPr>
            </a:br>
            <a:r>
              <a:rPr lang="ru-RU" sz="1600" b="1">
                <a:solidFill>
                  <a:schemeClr val="tx2"/>
                </a:solidFill>
                <a:latin typeface="PT Astra Serif" pitchFamily="18" charset="-52"/>
                <a:sym typeface="Century Gothic" pitchFamily="34" charset="0"/>
              </a:rPr>
              <a:t>(оригинал или  </a:t>
            </a:r>
            <a:r>
              <a:rPr lang="ru-RU" sz="1600" b="1">
                <a:solidFill>
                  <a:srgbClr val="FF0000"/>
                </a:solidFill>
                <a:latin typeface="PT Astra Serif" pitchFamily="18" charset="-52"/>
                <a:sym typeface="Century Gothic" pitchFamily="34" charset="0"/>
              </a:rPr>
              <a:t>надлежащим образом заверенная копия - нововведение)</a:t>
            </a:r>
            <a:endParaRPr lang="ru-RU" sz="1600">
              <a:solidFill>
                <a:srgbClr val="FF0000"/>
              </a:solidFill>
              <a:latin typeface="PT Astra Serif" pitchFamily="18" charset="-52"/>
            </a:endParaRPr>
          </a:p>
        </p:txBody>
      </p:sp>
      <p:sp>
        <p:nvSpPr>
          <p:cNvPr id="17432" name="Прямоугольник 27"/>
          <p:cNvSpPr>
            <a:spLocks noChangeArrowheads="1"/>
          </p:cNvSpPr>
          <p:nvPr/>
        </p:nvSpPr>
        <p:spPr bwMode="auto">
          <a:xfrm>
            <a:off x="4929188" y="3714750"/>
            <a:ext cx="16430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tx2"/>
                </a:solidFill>
                <a:latin typeface="PT Astra Serif" pitchFamily="18" charset="-52"/>
                <a:sym typeface="Century Gothic" pitchFamily="34" charset="0"/>
              </a:rPr>
              <a:t>Заключение </a:t>
            </a:r>
          </a:p>
          <a:p>
            <a:pPr algn="ctr"/>
            <a:r>
              <a:rPr lang="ru-RU" sz="1600" b="1">
                <a:solidFill>
                  <a:schemeClr val="tx2"/>
                </a:solidFill>
                <a:latin typeface="PT Astra Serif" pitchFamily="18" charset="-52"/>
                <a:sym typeface="Century Gothic" pitchFamily="34" charset="0"/>
              </a:rPr>
              <a:t>медицинской организации </a:t>
            </a:r>
          </a:p>
        </p:txBody>
      </p:sp>
      <p:graphicFrame>
        <p:nvGraphicFramePr>
          <p:cNvPr id="29" name="Схема 28"/>
          <p:cNvGraphicFramePr/>
          <p:nvPr/>
        </p:nvGraphicFramePr>
        <p:xfrm>
          <a:off x="214282" y="785800"/>
          <a:ext cx="4572032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7434" name="Picture 4" descr="D:\Документы - YudinAV\Юдин\Герб Саратовской области без подложки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2875" y="0"/>
            <a:ext cx="43973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5"/>
          <p:cNvGraphicFramePr>
            <a:graphicFrameLocks noChangeAspect="1"/>
          </p:cNvGraphicFramePr>
          <p:nvPr/>
        </p:nvGraphicFramePr>
        <p:xfrm>
          <a:off x="179388" y="785813"/>
          <a:ext cx="8785225" cy="4230687"/>
        </p:xfrm>
        <a:graphic>
          <a:graphicData uri="http://schemas.openxmlformats.org/presentationml/2006/ole">
            <p:oleObj spid="_x0000_s18434" name="CorelDRAW" r:id="rId4" imgW="9486720" imgH="5441760" progId="">
              <p:embed/>
            </p:oleObj>
          </a:graphicData>
        </a:graphic>
      </p:graphicFrame>
      <p:sp>
        <p:nvSpPr>
          <p:cNvPr id="18435" name="Прямоугольник 13"/>
          <p:cNvSpPr>
            <a:spLocks noChangeArrowheads="1"/>
          </p:cNvSpPr>
          <p:nvPr/>
        </p:nvSpPr>
        <p:spPr bwMode="auto">
          <a:xfrm rot="-5400000">
            <a:off x="830263" y="3170238"/>
            <a:ext cx="7667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39725" indent="-334963">
              <a:lnSpc>
                <a:spcPct val="90000"/>
              </a:lnSpc>
              <a:spcBef>
                <a:spcPts val="800"/>
              </a:spcBef>
              <a:buSzPct val="43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altLang="ru-RU" b="1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10169</a:t>
            </a:r>
          </a:p>
        </p:txBody>
      </p:sp>
      <p:sp>
        <p:nvSpPr>
          <p:cNvPr id="18436" name="Прямоугольник 13"/>
          <p:cNvSpPr>
            <a:spLocks noChangeArrowheads="1"/>
          </p:cNvSpPr>
          <p:nvPr/>
        </p:nvSpPr>
        <p:spPr bwMode="auto">
          <a:xfrm rot="-5400000">
            <a:off x="2840831" y="2986882"/>
            <a:ext cx="52863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39725" algn="ctr">
              <a:lnSpc>
                <a:spcPct val="90000"/>
              </a:lnSpc>
              <a:buSzPct val="43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ru-RU" altLang="ru-RU" b="1">
              <a:solidFill>
                <a:srgbClr val="FF0000"/>
              </a:solidFill>
              <a:latin typeface="PT Astra Serif" pitchFamily="18" charset="-52"/>
              <a:ea typeface="PT Astra Serif" pitchFamily="18" charset="-52"/>
              <a:cs typeface="Times New Roman" pitchFamily="18" charset="0"/>
            </a:endParaRPr>
          </a:p>
        </p:txBody>
      </p:sp>
      <p:sp>
        <p:nvSpPr>
          <p:cNvPr id="18437" name="Прямоугольник 13"/>
          <p:cNvSpPr>
            <a:spLocks noChangeArrowheads="1"/>
          </p:cNvSpPr>
          <p:nvPr/>
        </p:nvSpPr>
        <p:spPr bwMode="auto">
          <a:xfrm rot="-5400000">
            <a:off x="2346325" y="3235325"/>
            <a:ext cx="7604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39725" indent="-334963" algn="ctr">
              <a:lnSpc>
                <a:spcPct val="90000"/>
              </a:lnSpc>
              <a:buSzPct val="43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ru-RU" altLang="ru-RU" b="1">
              <a:solidFill>
                <a:srgbClr val="FF0000"/>
              </a:solidFill>
              <a:latin typeface="PT Astra Serif" pitchFamily="18" charset="-52"/>
              <a:ea typeface="PT Astra Serif" pitchFamily="18" charset="-52"/>
              <a:cs typeface="Times New Roman" pitchFamily="18" charset="0"/>
            </a:endParaRPr>
          </a:p>
        </p:txBody>
      </p:sp>
      <p:sp>
        <p:nvSpPr>
          <p:cNvPr id="18438" name="Прямоугольник 13"/>
          <p:cNvSpPr>
            <a:spLocks noChangeArrowheads="1"/>
          </p:cNvSpPr>
          <p:nvPr/>
        </p:nvSpPr>
        <p:spPr bwMode="auto">
          <a:xfrm rot="-5400000">
            <a:off x="456406" y="3158332"/>
            <a:ext cx="650875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39725" indent="-334963">
              <a:lnSpc>
                <a:spcPct val="90000"/>
              </a:lnSpc>
              <a:spcBef>
                <a:spcPts val="800"/>
              </a:spcBef>
              <a:buSzPct val="43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altLang="ru-RU" b="1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9913</a:t>
            </a:r>
          </a:p>
        </p:txBody>
      </p:sp>
      <p:sp>
        <p:nvSpPr>
          <p:cNvPr id="18439" name="Прямоугольник 13"/>
          <p:cNvSpPr>
            <a:spLocks noChangeArrowheads="1"/>
          </p:cNvSpPr>
          <p:nvPr/>
        </p:nvSpPr>
        <p:spPr bwMode="auto">
          <a:xfrm rot="-5400000">
            <a:off x="5296694" y="2953544"/>
            <a:ext cx="766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39725" indent="-334963">
              <a:lnSpc>
                <a:spcPct val="90000"/>
              </a:lnSpc>
              <a:spcBef>
                <a:spcPts val="800"/>
              </a:spcBef>
              <a:buSzPct val="43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altLang="ru-RU" b="1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22367</a:t>
            </a:r>
          </a:p>
        </p:txBody>
      </p:sp>
      <p:sp>
        <p:nvSpPr>
          <p:cNvPr id="18440" name="Прямоугольник 13"/>
          <p:cNvSpPr>
            <a:spLocks noChangeArrowheads="1"/>
          </p:cNvSpPr>
          <p:nvPr/>
        </p:nvSpPr>
        <p:spPr bwMode="auto">
          <a:xfrm rot="-5400000">
            <a:off x="4864101" y="2928937"/>
            <a:ext cx="766762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39725" indent="-334963">
              <a:lnSpc>
                <a:spcPct val="90000"/>
              </a:lnSpc>
              <a:spcBef>
                <a:spcPts val="800"/>
              </a:spcBef>
              <a:buSzPct val="43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altLang="ru-RU" b="1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21800</a:t>
            </a:r>
          </a:p>
        </p:txBody>
      </p:sp>
      <p:sp>
        <p:nvSpPr>
          <p:cNvPr id="18441" name="Прямоугольник 13"/>
          <p:cNvSpPr>
            <a:spLocks noChangeArrowheads="1"/>
          </p:cNvSpPr>
          <p:nvPr/>
        </p:nvSpPr>
        <p:spPr bwMode="auto">
          <a:xfrm rot="-5400000">
            <a:off x="3273425" y="2954338"/>
            <a:ext cx="5270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39725" algn="ctr">
              <a:lnSpc>
                <a:spcPct val="90000"/>
              </a:lnSpc>
              <a:buSzPct val="43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ru-RU" altLang="ru-RU" b="1">
              <a:solidFill>
                <a:srgbClr val="FF0000"/>
              </a:solidFill>
              <a:latin typeface="PT Astra Serif" pitchFamily="18" charset="-52"/>
              <a:ea typeface="PT Astra Serif" pitchFamily="18" charset="-52"/>
              <a:cs typeface="Times New Roman" pitchFamily="18" charset="0"/>
            </a:endParaRPr>
          </a:p>
        </p:txBody>
      </p:sp>
      <p:sp>
        <p:nvSpPr>
          <p:cNvPr id="18442" name="Прямоугольник 13"/>
          <p:cNvSpPr>
            <a:spLocks noChangeArrowheads="1"/>
          </p:cNvSpPr>
          <p:nvPr/>
        </p:nvSpPr>
        <p:spPr bwMode="auto">
          <a:xfrm rot="-5400000">
            <a:off x="1190625" y="3216275"/>
            <a:ext cx="76676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39725" indent="-334963">
              <a:lnSpc>
                <a:spcPct val="90000"/>
              </a:lnSpc>
              <a:spcBef>
                <a:spcPts val="800"/>
              </a:spcBef>
              <a:buSzPct val="43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altLang="ru-RU" b="1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10222</a:t>
            </a:r>
          </a:p>
        </p:txBody>
      </p:sp>
      <p:sp>
        <p:nvSpPr>
          <p:cNvPr id="23" name="Line 2"/>
          <p:cNvSpPr>
            <a:spLocks noChangeShapeType="1"/>
          </p:cNvSpPr>
          <p:nvPr/>
        </p:nvSpPr>
        <p:spPr bwMode="auto">
          <a:xfrm>
            <a:off x="1071563" y="625475"/>
            <a:ext cx="7500937" cy="1588"/>
          </a:xfrm>
          <a:prstGeom prst="line">
            <a:avLst/>
          </a:prstGeom>
          <a:noFill/>
          <a:ln w="38160" cap="sq">
            <a:solidFill>
              <a:srgbClr val="4F81BD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8444" name="Text Box 1"/>
          <p:cNvSpPr txBox="1">
            <a:spLocks noChangeArrowheads="1"/>
          </p:cNvSpPr>
          <p:nvPr/>
        </p:nvSpPr>
        <p:spPr bwMode="auto">
          <a:xfrm>
            <a:off x="1042988" y="123825"/>
            <a:ext cx="7561262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93000"/>
              </a:lnSpc>
              <a:spcAft>
                <a:spcPts val="1425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800" b="1">
              <a:solidFill>
                <a:srgbClr val="002060"/>
              </a:solidFill>
              <a:latin typeface="PT Astra Serif" pitchFamily="18" charset="-52"/>
            </a:endParaRPr>
          </a:p>
        </p:txBody>
      </p:sp>
      <p:sp>
        <p:nvSpPr>
          <p:cNvPr id="18445" name="Прямоугольник 13"/>
          <p:cNvSpPr>
            <a:spLocks noChangeArrowheads="1"/>
          </p:cNvSpPr>
          <p:nvPr/>
        </p:nvSpPr>
        <p:spPr bwMode="auto">
          <a:xfrm rot="-5400000">
            <a:off x="1699419" y="3228181"/>
            <a:ext cx="65087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39725" indent="-334963">
              <a:lnSpc>
                <a:spcPct val="90000"/>
              </a:lnSpc>
              <a:spcBef>
                <a:spcPts val="800"/>
              </a:spcBef>
              <a:buSzPct val="43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altLang="ru-RU" b="1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9536</a:t>
            </a:r>
          </a:p>
        </p:txBody>
      </p:sp>
      <p:sp>
        <p:nvSpPr>
          <p:cNvPr id="18446" name="Прямоугольник 13"/>
          <p:cNvSpPr>
            <a:spLocks noChangeArrowheads="1"/>
          </p:cNvSpPr>
          <p:nvPr/>
        </p:nvSpPr>
        <p:spPr bwMode="auto">
          <a:xfrm rot="-5400000">
            <a:off x="3686175" y="3025776"/>
            <a:ext cx="528637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39725" algn="ctr">
              <a:lnSpc>
                <a:spcPct val="90000"/>
              </a:lnSpc>
              <a:buSzPct val="43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ru-RU" altLang="ru-RU" b="1">
              <a:solidFill>
                <a:srgbClr val="FF0000"/>
              </a:solidFill>
              <a:latin typeface="PT Astra Serif" pitchFamily="18" charset="-52"/>
              <a:ea typeface="PT Astra Serif" pitchFamily="18" charset="-52"/>
              <a:cs typeface="Times New Roman" pitchFamily="18" charset="0"/>
            </a:endParaRPr>
          </a:p>
        </p:txBody>
      </p:sp>
      <p:sp>
        <p:nvSpPr>
          <p:cNvPr id="18447" name="Прямоугольник 13"/>
          <p:cNvSpPr>
            <a:spLocks noChangeArrowheads="1"/>
          </p:cNvSpPr>
          <p:nvPr/>
        </p:nvSpPr>
        <p:spPr bwMode="auto">
          <a:xfrm rot="-5400000">
            <a:off x="5673725" y="3000375"/>
            <a:ext cx="76676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39725" indent="-334963">
              <a:lnSpc>
                <a:spcPct val="90000"/>
              </a:lnSpc>
              <a:spcBef>
                <a:spcPts val="800"/>
              </a:spcBef>
              <a:buSzPct val="43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altLang="ru-RU" b="1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20984</a:t>
            </a:r>
          </a:p>
        </p:txBody>
      </p:sp>
      <p:sp>
        <p:nvSpPr>
          <p:cNvPr id="18448" name="Прямоугольник 13"/>
          <p:cNvSpPr>
            <a:spLocks noChangeArrowheads="1"/>
          </p:cNvSpPr>
          <p:nvPr/>
        </p:nvSpPr>
        <p:spPr bwMode="auto">
          <a:xfrm rot="-5400000">
            <a:off x="6088062" y="3000376"/>
            <a:ext cx="76676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39725" indent="-334963">
              <a:lnSpc>
                <a:spcPct val="90000"/>
              </a:lnSpc>
              <a:spcBef>
                <a:spcPts val="800"/>
              </a:spcBef>
              <a:buSzPct val="43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altLang="ru-RU" b="1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21322</a:t>
            </a:r>
          </a:p>
        </p:txBody>
      </p:sp>
      <p:sp>
        <p:nvSpPr>
          <p:cNvPr id="18449" name="Прямоугольник 33"/>
          <p:cNvSpPr>
            <a:spLocks noChangeArrowheads="1"/>
          </p:cNvSpPr>
          <p:nvPr/>
        </p:nvSpPr>
        <p:spPr bwMode="auto">
          <a:xfrm>
            <a:off x="4286250" y="857250"/>
            <a:ext cx="3571875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b="1">
                <a:solidFill>
                  <a:srgbClr val="FFFFFF"/>
                </a:solidFill>
                <a:latin typeface="Century Gothic" pitchFamily="34" charset="0"/>
                <a:cs typeface="Calibri" pitchFamily="34" charset="0"/>
                <a:sym typeface="Calibri" pitchFamily="34" charset="0"/>
              </a:rPr>
              <a:t>Приказ министерства просвещения Российской Федерации </a:t>
            </a:r>
          </a:p>
          <a:p>
            <a:pPr>
              <a:lnSpc>
                <a:spcPct val="90000"/>
              </a:lnSpc>
            </a:pPr>
            <a:r>
              <a:rPr lang="ru-RU" sz="1400" b="1">
                <a:solidFill>
                  <a:srgbClr val="FFFFFF"/>
                </a:solidFill>
                <a:latin typeface="Century Gothic" pitchFamily="34" charset="0"/>
                <a:cs typeface="Calibri" pitchFamily="34" charset="0"/>
                <a:sym typeface="Calibri" pitchFamily="34" charset="0"/>
              </a:rPr>
              <a:t>и Федеральной службы по надзору </a:t>
            </a:r>
          </a:p>
          <a:p>
            <a:pPr>
              <a:lnSpc>
                <a:spcPct val="90000"/>
              </a:lnSpc>
            </a:pPr>
            <a:r>
              <a:rPr lang="ru-RU" sz="1400" b="1">
                <a:solidFill>
                  <a:srgbClr val="FFFFFF"/>
                </a:solidFill>
                <a:latin typeface="Century Gothic" pitchFamily="34" charset="0"/>
                <a:cs typeface="Calibri" pitchFamily="34" charset="0"/>
                <a:sym typeface="Calibri" pitchFamily="34" charset="0"/>
              </a:rPr>
              <a:t>в сфере образования и науки </a:t>
            </a:r>
          </a:p>
          <a:p>
            <a:pPr>
              <a:lnSpc>
                <a:spcPct val="90000"/>
              </a:lnSpc>
            </a:pPr>
            <a:r>
              <a:rPr lang="ru-RU" sz="1400" b="1">
                <a:solidFill>
                  <a:srgbClr val="FFFFFF"/>
                </a:solidFill>
                <a:latin typeface="Century Gothic" pitchFamily="34" charset="0"/>
                <a:cs typeface="Calibri" pitchFamily="34" charset="0"/>
                <a:sym typeface="Calibri" pitchFamily="34" charset="0"/>
              </a:rPr>
              <a:t>от 4 апреля 2023 года № 232/551</a:t>
            </a:r>
            <a:endParaRPr lang="ru-RU" sz="1400"/>
          </a:p>
        </p:txBody>
      </p:sp>
      <p:sp>
        <p:nvSpPr>
          <p:cNvPr id="18450" name="Прямоугольник 23"/>
          <p:cNvSpPr>
            <a:spLocks noChangeArrowheads="1"/>
          </p:cNvSpPr>
          <p:nvPr/>
        </p:nvSpPr>
        <p:spPr bwMode="auto">
          <a:xfrm>
            <a:off x="1285875" y="214313"/>
            <a:ext cx="72866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ru-RU" b="1">
                <a:solidFill>
                  <a:srgbClr val="0033A0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 </a:t>
            </a:r>
            <a:endParaRPr lang="ru-RU">
              <a:solidFill>
                <a:srgbClr val="0033A0"/>
              </a:solidFill>
              <a:latin typeface="PT Astra Serif" pitchFamily="18" charset="-52"/>
              <a:ea typeface="PT Astra Serif" pitchFamily="18" charset="-52"/>
              <a:cs typeface="Century Gothic" pitchFamily="34" charset="0"/>
              <a:sym typeface="Century Gothic" pitchFamily="34" charset="0"/>
            </a:endParaRPr>
          </a:p>
        </p:txBody>
      </p:sp>
      <p:sp>
        <p:nvSpPr>
          <p:cNvPr id="18451" name="Прямоугольник 24"/>
          <p:cNvSpPr>
            <a:spLocks noChangeArrowheads="1"/>
          </p:cNvSpPr>
          <p:nvPr/>
        </p:nvSpPr>
        <p:spPr bwMode="auto">
          <a:xfrm>
            <a:off x="785813" y="214313"/>
            <a:ext cx="7643812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400" b="1">
                <a:solidFill>
                  <a:srgbClr val="003876"/>
                </a:solidFill>
                <a:latin typeface="PT Astra Serif" pitchFamily="18" charset="-52"/>
                <a:ea typeface="PT Astra Serif" pitchFamily="18" charset="-52"/>
                <a:cs typeface="Century Gothic" pitchFamily="34" charset="0"/>
                <a:sym typeface="Century Gothic" pitchFamily="34" charset="0"/>
              </a:rPr>
              <a:t>Создание специальных условий. </a:t>
            </a:r>
            <a:r>
              <a:rPr lang="ru-RU" sz="2400" b="1">
                <a:solidFill>
                  <a:srgbClr val="FF0000"/>
                </a:solidFill>
                <a:latin typeface="PT Astra Serif" pitchFamily="18" charset="-52"/>
                <a:ea typeface="PT Astra Serif" pitchFamily="18" charset="-52"/>
                <a:cs typeface="Century Gothic" pitchFamily="34" charset="0"/>
                <a:sym typeface="Century Gothic" pitchFamily="34" charset="0"/>
              </a:rPr>
              <a:t>Пункт 59 Порядка  </a:t>
            </a:r>
          </a:p>
        </p:txBody>
      </p:sp>
      <p:pic>
        <p:nvPicPr>
          <p:cNvPr id="18452" name="Google Shape;424;p11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9113" y="1831975"/>
            <a:ext cx="1838325" cy="2365375"/>
          </a:xfrm>
          <a:prstGeom prst="rect">
            <a:avLst/>
          </a:prstGeom>
          <a:noFill/>
          <a:ln w="9525">
            <a:solidFill>
              <a:srgbClr val="003876"/>
            </a:solidFill>
            <a:miter lim="800000"/>
            <a:headEnd type="none" w="sm" len="sm"/>
            <a:tailEnd type="none" w="sm" len="sm"/>
          </a:ln>
        </p:spPr>
      </p:pic>
      <p:sp>
        <p:nvSpPr>
          <p:cNvPr id="18453" name="Прямоугольник 21"/>
          <p:cNvSpPr>
            <a:spLocks noChangeArrowheads="1"/>
          </p:cNvSpPr>
          <p:nvPr/>
        </p:nvSpPr>
        <p:spPr bwMode="auto">
          <a:xfrm>
            <a:off x="500063" y="785813"/>
            <a:ext cx="200025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200" b="1">
                <a:solidFill>
                  <a:srgbClr val="003876"/>
                </a:solidFill>
                <a:latin typeface="PT Astra Serif" pitchFamily="18" charset="-52"/>
                <a:sym typeface="Century Gothic" pitchFamily="34" charset="0"/>
              </a:rPr>
              <a:t>УЧАСТНИКИ ГИА </a:t>
            </a:r>
            <a:br>
              <a:rPr lang="ru-RU" sz="1200" b="1">
                <a:solidFill>
                  <a:srgbClr val="003876"/>
                </a:solidFill>
                <a:latin typeface="PT Astra Serif" pitchFamily="18" charset="-52"/>
                <a:sym typeface="Century Gothic" pitchFamily="34" charset="0"/>
              </a:rPr>
            </a:br>
            <a:r>
              <a:rPr lang="ru-RU" sz="1200" b="1">
                <a:solidFill>
                  <a:srgbClr val="003876"/>
                </a:solidFill>
                <a:latin typeface="PT Astra Serif" pitchFamily="18" charset="-52"/>
                <a:sym typeface="Century Gothic" pitchFamily="34" charset="0"/>
              </a:rPr>
              <a:t>С ОВЗ, ЛИЦА, ОБУЧАЮЩИЕСЯ </a:t>
            </a:r>
          </a:p>
          <a:p>
            <a:pPr algn="ctr">
              <a:lnSpc>
                <a:spcPct val="85000"/>
              </a:lnSpc>
            </a:pPr>
            <a:r>
              <a:rPr lang="ru-RU" sz="1200" b="1">
                <a:solidFill>
                  <a:srgbClr val="003876"/>
                </a:solidFill>
                <a:latin typeface="PT Astra Serif" pitchFamily="18" charset="-52"/>
                <a:sym typeface="Century Gothic" pitchFamily="34" charset="0"/>
              </a:rPr>
              <a:t>НА ДОМУ, </a:t>
            </a:r>
            <a:br>
              <a:rPr lang="ru-RU" sz="1200" b="1">
                <a:solidFill>
                  <a:srgbClr val="003876"/>
                </a:solidFill>
                <a:latin typeface="PT Astra Serif" pitchFamily="18" charset="-52"/>
                <a:sym typeface="Century Gothic" pitchFamily="34" charset="0"/>
              </a:rPr>
            </a:br>
            <a:r>
              <a:rPr lang="ru-RU" sz="1200" b="1">
                <a:solidFill>
                  <a:srgbClr val="003876"/>
                </a:solidFill>
                <a:latin typeface="PT Astra Serif" pitchFamily="18" charset="-52"/>
                <a:sym typeface="Century Gothic" pitchFamily="34" charset="0"/>
              </a:rPr>
              <a:t>В МЕДИЦИНСКОЙ ОРГАНИЗАЦИИ</a:t>
            </a:r>
          </a:p>
        </p:txBody>
      </p:sp>
      <p:sp>
        <p:nvSpPr>
          <p:cNvPr id="18454" name="Прямоугольник 23"/>
          <p:cNvSpPr>
            <a:spLocks noChangeArrowheads="1"/>
          </p:cNvSpPr>
          <p:nvPr/>
        </p:nvSpPr>
        <p:spPr bwMode="auto">
          <a:xfrm>
            <a:off x="500063" y="4214813"/>
            <a:ext cx="20002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000000"/>
                </a:solidFill>
                <a:latin typeface="PT Astra Serif" pitchFamily="18" charset="-52"/>
                <a:sym typeface="Century Gothic" pitchFamily="34" charset="0"/>
              </a:rPr>
              <a:t>Рекомендации ПМПК </a:t>
            </a:r>
            <a:br>
              <a:rPr lang="ru-RU" sz="1200" b="1">
                <a:solidFill>
                  <a:srgbClr val="000000"/>
                </a:solidFill>
                <a:latin typeface="PT Astra Serif" pitchFamily="18" charset="-52"/>
                <a:sym typeface="Century Gothic" pitchFamily="34" charset="0"/>
              </a:rPr>
            </a:br>
            <a:r>
              <a:rPr lang="ru-RU" sz="1200" b="1">
                <a:solidFill>
                  <a:srgbClr val="000000"/>
                </a:solidFill>
                <a:latin typeface="PT Astra Serif" pitchFamily="18" charset="-52"/>
                <a:sym typeface="Century Gothic" pitchFamily="34" charset="0"/>
              </a:rPr>
              <a:t>(оригинал или  </a:t>
            </a:r>
            <a:r>
              <a:rPr lang="ru-RU" sz="1200" b="1">
                <a:solidFill>
                  <a:srgbClr val="FF0000"/>
                </a:solidFill>
                <a:latin typeface="PT Astra Serif" pitchFamily="18" charset="-52"/>
                <a:sym typeface="Century Gothic" pitchFamily="34" charset="0"/>
              </a:rPr>
              <a:t>надлежащим образом заверенная копия)</a:t>
            </a:r>
            <a:endParaRPr lang="ru-RU" sz="1200">
              <a:solidFill>
                <a:srgbClr val="FF0000"/>
              </a:solidFill>
              <a:latin typeface="PT Astra Serif" pitchFamily="18" charset="-52"/>
            </a:endParaRPr>
          </a:p>
        </p:txBody>
      </p:sp>
      <p:pic>
        <p:nvPicPr>
          <p:cNvPr id="18455" name="Google Shape;419;p11"/>
          <p:cNvPicPr preferRelativeResize="0"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188" y="1857375"/>
            <a:ext cx="1714500" cy="1201738"/>
          </a:xfrm>
          <a:prstGeom prst="rect">
            <a:avLst/>
          </a:prstGeom>
          <a:noFill/>
          <a:ln w="9525">
            <a:solidFill>
              <a:srgbClr val="003876"/>
            </a:solidFill>
            <a:miter lim="800000"/>
            <a:headEnd type="none" w="sm" len="sm"/>
            <a:tailEnd type="none" w="sm" len="sm"/>
          </a:ln>
        </p:spPr>
      </p:pic>
      <p:pic>
        <p:nvPicPr>
          <p:cNvPr id="18456" name="Google Shape;420;p11"/>
          <p:cNvPicPr preferRelativeResize="0"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43188" y="3071813"/>
            <a:ext cx="1722437" cy="1108075"/>
          </a:xfrm>
          <a:prstGeom prst="rect">
            <a:avLst/>
          </a:prstGeom>
          <a:noFill/>
          <a:ln w="9525">
            <a:solidFill>
              <a:srgbClr val="003876"/>
            </a:solidFill>
            <a:miter lim="800000"/>
            <a:headEnd type="none" w="sm" len="sm"/>
            <a:tailEnd type="none" w="sm" len="sm"/>
          </a:ln>
        </p:spPr>
      </p:pic>
      <p:sp>
        <p:nvSpPr>
          <p:cNvPr id="18457" name="Прямоугольник 26"/>
          <p:cNvSpPr>
            <a:spLocks noChangeArrowheads="1"/>
          </p:cNvSpPr>
          <p:nvPr/>
        </p:nvSpPr>
        <p:spPr bwMode="auto">
          <a:xfrm>
            <a:off x="2643188" y="857250"/>
            <a:ext cx="1785937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200" b="1">
                <a:solidFill>
                  <a:srgbClr val="003876"/>
                </a:solidFill>
                <a:latin typeface="PT Astra Serif" pitchFamily="18" charset="-52"/>
                <a:sym typeface="Century Gothic" pitchFamily="34" charset="0"/>
              </a:rPr>
              <a:t>УЧАСТНИКИ ГИА – </a:t>
            </a:r>
            <a:br>
              <a:rPr lang="ru-RU" sz="1200" b="1">
                <a:solidFill>
                  <a:srgbClr val="003876"/>
                </a:solidFill>
                <a:latin typeface="PT Astra Serif" pitchFamily="18" charset="-52"/>
                <a:sym typeface="Century Gothic" pitchFamily="34" charset="0"/>
              </a:rPr>
            </a:br>
            <a:r>
              <a:rPr lang="ru-RU" sz="1200" b="1">
                <a:solidFill>
                  <a:srgbClr val="003876"/>
                </a:solidFill>
                <a:latin typeface="PT Astra Serif" pitchFamily="18" charset="-52"/>
                <a:sym typeface="Century Gothic" pitchFamily="34" charset="0"/>
              </a:rPr>
              <a:t>ДЕТИ-ИНВАЛИДЫ, ИНВАЛИДЫ</a:t>
            </a:r>
          </a:p>
        </p:txBody>
      </p:sp>
      <p:sp>
        <p:nvSpPr>
          <p:cNvPr id="18458" name="Прямоугольник 27"/>
          <p:cNvSpPr>
            <a:spLocks noChangeArrowheads="1"/>
          </p:cNvSpPr>
          <p:nvPr/>
        </p:nvSpPr>
        <p:spPr bwMode="auto">
          <a:xfrm>
            <a:off x="2571750" y="4214813"/>
            <a:ext cx="22145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000000"/>
                </a:solidFill>
                <a:latin typeface="PT Astra Serif" pitchFamily="18" charset="-52"/>
                <a:sym typeface="Century Gothic" pitchFamily="34" charset="0"/>
              </a:rPr>
              <a:t>Справка, подтверждающая инвалидность (оригинал </a:t>
            </a:r>
            <a:br>
              <a:rPr lang="ru-RU" sz="1200" b="1">
                <a:solidFill>
                  <a:srgbClr val="000000"/>
                </a:solidFill>
                <a:latin typeface="PT Astra Serif" pitchFamily="18" charset="-52"/>
                <a:sym typeface="Century Gothic" pitchFamily="34" charset="0"/>
              </a:rPr>
            </a:br>
            <a:r>
              <a:rPr lang="ru-RU" sz="1200" b="1">
                <a:solidFill>
                  <a:srgbClr val="000000"/>
                </a:solidFill>
                <a:latin typeface="PT Astra Serif" pitchFamily="18" charset="-52"/>
                <a:sym typeface="Century Gothic" pitchFamily="34" charset="0"/>
              </a:rPr>
              <a:t>или </a:t>
            </a:r>
            <a:r>
              <a:rPr lang="ru-RU" sz="1200" b="1">
                <a:solidFill>
                  <a:srgbClr val="FF0000"/>
                </a:solidFill>
                <a:latin typeface="PT Astra Serif" pitchFamily="18" charset="-52"/>
                <a:sym typeface="Century Gothic" pitchFamily="34" charset="0"/>
              </a:rPr>
              <a:t>надлежащим образом заверенная копия)</a:t>
            </a:r>
            <a:endParaRPr lang="ru-RU" sz="1200">
              <a:solidFill>
                <a:srgbClr val="FF0000"/>
              </a:solidFill>
              <a:latin typeface="PT Astra Serif" pitchFamily="18" charset="-52"/>
            </a:endParaRPr>
          </a:p>
        </p:txBody>
      </p:sp>
      <p:sp>
        <p:nvSpPr>
          <p:cNvPr id="18459" name="Прямоугольник 28"/>
          <p:cNvSpPr>
            <a:spLocks noChangeArrowheads="1"/>
          </p:cNvSpPr>
          <p:nvPr/>
        </p:nvSpPr>
        <p:spPr bwMode="auto">
          <a:xfrm>
            <a:off x="6286500" y="1000125"/>
            <a:ext cx="27860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002060"/>
                </a:solidFill>
                <a:latin typeface="PT Astra Serif" pitchFamily="18" charset="-52"/>
                <a:sym typeface="Century Gothic" pitchFamily="34" charset="0"/>
              </a:rPr>
              <a:t>Увеличение продолжительности экзаменов по учебным предметам</a:t>
            </a:r>
            <a:br>
              <a:rPr lang="ru-RU" sz="1200" b="1">
                <a:solidFill>
                  <a:srgbClr val="002060"/>
                </a:solidFill>
                <a:latin typeface="PT Astra Serif" pitchFamily="18" charset="-52"/>
                <a:sym typeface="Century Gothic" pitchFamily="34" charset="0"/>
              </a:rPr>
            </a:br>
            <a:r>
              <a:rPr lang="ru-RU" sz="1200" b="1">
                <a:solidFill>
                  <a:srgbClr val="002060"/>
                </a:solidFill>
                <a:latin typeface="PT Astra Serif" pitchFamily="18" charset="-52"/>
                <a:sym typeface="Century Gothic" pitchFamily="34" charset="0"/>
              </a:rPr>
              <a:t> на 1,5 часа (по иностранным языкам в форме ЕГЭ (устно) на 30 минут)</a:t>
            </a:r>
            <a:endParaRPr lang="ru-RU" sz="1200">
              <a:solidFill>
                <a:srgbClr val="002060"/>
              </a:solidFill>
              <a:latin typeface="PT Astra Serif" pitchFamily="18" charset="-52"/>
            </a:endParaRPr>
          </a:p>
        </p:txBody>
      </p:sp>
      <p:pic>
        <p:nvPicPr>
          <p:cNvPr id="30" name="Google Shape;429;p11" descr="https://univip.ru/image/cache/data-import-yml-000-000-084-66-81b014e731852e70-774x735.jpg"/>
          <p:cNvPicPr preferRelativeResize="0"/>
          <p:nvPr/>
        </p:nvPicPr>
        <p:blipFill rotWithShape="1">
          <a:blip r:embed="rId8" cstate="print">
            <a:alphaModFix/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143504" y="1071552"/>
            <a:ext cx="1022600" cy="971074"/>
          </a:xfrm>
          <a:prstGeom prst="rect">
            <a:avLst/>
          </a:prstGeom>
          <a:noFill/>
          <a:ln>
            <a:noFill/>
          </a:ln>
        </p:spPr>
      </p:pic>
      <p:sp>
        <p:nvSpPr>
          <p:cNvPr id="18461" name="Прямоугольник 30"/>
          <p:cNvSpPr>
            <a:spLocks noChangeArrowheads="1"/>
          </p:cNvSpPr>
          <p:nvPr/>
        </p:nvSpPr>
        <p:spPr bwMode="auto">
          <a:xfrm>
            <a:off x="6286500" y="2071688"/>
            <a:ext cx="25717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002060"/>
                </a:solidFill>
                <a:latin typeface="PT Astra Serif" pitchFamily="18" charset="-52"/>
                <a:sym typeface="Century Gothic" pitchFamily="34" charset="0"/>
              </a:rPr>
              <a:t>Организация питания и перерывов для проведения необходимых лечебных и профилактических мероприятий во время проведения экзамена</a:t>
            </a:r>
            <a:endParaRPr lang="ru-RU" sz="1200">
              <a:solidFill>
                <a:srgbClr val="002060"/>
              </a:solidFill>
              <a:latin typeface="PT Astra Serif" pitchFamily="18" charset="-52"/>
            </a:endParaRPr>
          </a:p>
        </p:txBody>
      </p:sp>
      <p:pic>
        <p:nvPicPr>
          <p:cNvPr id="18462" name="Google Shape;408;p11" descr="https://rusarsenal-spb.ru/wp-content/uploads/2016/10/d-01-punkt-mesto-priema-pishhi.jpg"/>
          <p:cNvPicPr preferRelativeResize="0"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0625" y="1928813"/>
            <a:ext cx="131127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63" name="Прямоугольник 32"/>
          <p:cNvSpPr>
            <a:spLocks noChangeArrowheads="1"/>
          </p:cNvSpPr>
          <p:nvPr/>
        </p:nvSpPr>
        <p:spPr bwMode="auto">
          <a:xfrm>
            <a:off x="6286500" y="3125788"/>
            <a:ext cx="26431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002060"/>
                </a:solidFill>
                <a:latin typeface="PT Astra Serif" pitchFamily="18" charset="-52"/>
                <a:sym typeface="Century Gothic" pitchFamily="34" charset="0"/>
              </a:rPr>
              <a:t>Проведение ГВЭ в устной форме </a:t>
            </a:r>
            <a:endParaRPr lang="ru-RU" sz="1200">
              <a:solidFill>
                <a:srgbClr val="002060"/>
              </a:solidFill>
              <a:latin typeface="PT Astra Serif" pitchFamily="18" charset="-52"/>
            </a:endParaRPr>
          </a:p>
        </p:txBody>
      </p:sp>
      <p:pic>
        <p:nvPicPr>
          <p:cNvPr id="18464" name="Google Shape;432;p11" descr="https://egevpare.ru/wp-content/uploads/2021/08/gvje.png"/>
          <p:cNvPicPr preferRelativeResize="0"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91125" y="3000375"/>
            <a:ext cx="8080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65" name="Прямоугольник 34"/>
          <p:cNvSpPr>
            <a:spLocks noChangeArrowheads="1"/>
          </p:cNvSpPr>
          <p:nvPr/>
        </p:nvSpPr>
        <p:spPr bwMode="auto">
          <a:xfrm>
            <a:off x="6286500" y="3541713"/>
            <a:ext cx="2500313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>
              <a:latin typeface="Century Gothic" pitchFamily="34" charset="0"/>
              <a:sym typeface="Century Gothic" pitchFamily="34" charset="0"/>
            </a:endParaRPr>
          </a:p>
          <a:p>
            <a:r>
              <a:rPr lang="ru-RU" sz="1200" b="1">
                <a:solidFill>
                  <a:srgbClr val="002060"/>
                </a:solidFill>
                <a:latin typeface="PT Astra Serif" pitchFamily="18" charset="-52"/>
                <a:sym typeface="Century Gothic" pitchFamily="34" charset="0"/>
              </a:rPr>
              <a:t>Беспрепятственный доступ </a:t>
            </a:r>
            <a:br>
              <a:rPr lang="ru-RU" sz="1200" b="1">
                <a:solidFill>
                  <a:srgbClr val="002060"/>
                </a:solidFill>
                <a:latin typeface="PT Astra Serif" pitchFamily="18" charset="-52"/>
                <a:sym typeface="Century Gothic" pitchFamily="34" charset="0"/>
              </a:rPr>
            </a:br>
            <a:r>
              <a:rPr lang="ru-RU" sz="1200" b="1">
                <a:solidFill>
                  <a:srgbClr val="002060"/>
                </a:solidFill>
                <a:latin typeface="PT Astra Serif" pitchFamily="18" charset="-52"/>
                <a:sym typeface="Century Gothic" pitchFamily="34" charset="0"/>
              </a:rPr>
              <a:t>в аудитории ППЭ и т.д.</a:t>
            </a:r>
          </a:p>
        </p:txBody>
      </p:sp>
      <p:pic>
        <p:nvPicPr>
          <p:cNvPr id="18466" name="Google Shape;364;p9" descr="https://st3.stblizko.ru/images/product/281/851/276_original.png"/>
          <p:cNvPicPr preferRelativeResize="0"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86313" y="3643313"/>
            <a:ext cx="150018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7" name="Picture 4" descr="D:\Документы - YudinAV\Юдин\Герб Саратовской области без подложки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2875" y="142875"/>
            <a:ext cx="43973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25"/>
          <p:cNvGraphicFramePr>
            <a:graphicFrameLocks noChangeAspect="1"/>
          </p:cNvGraphicFramePr>
          <p:nvPr/>
        </p:nvGraphicFramePr>
        <p:xfrm>
          <a:off x="739775" y="323850"/>
          <a:ext cx="8404225" cy="4819650"/>
        </p:xfrm>
        <a:graphic>
          <a:graphicData uri="http://schemas.openxmlformats.org/presentationml/2006/ole">
            <p:oleObj spid="_x0000_s1026" name="CorelDRAW" r:id="rId4" imgW="9486720" imgH="5441760" progId="">
              <p:embed/>
            </p:oleObj>
          </a:graphicData>
        </a:graphic>
      </p:graphicFrame>
      <p:sp>
        <p:nvSpPr>
          <p:cNvPr id="30" name="Объект 2"/>
          <p:cNvSpPr txBox="1">
            <a:spLocks/>
          </p:cNvSpPr>
          <p:nvPr/>
        </p:nvSpPr>
        <p:spPr>
          <a:xfrm>
            <a:off x="-323850" y="1330325"/>
            <a:ext cx="8785225" cy="492918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28" name="TextBox 4"/>
          <p:cNvSpPr txBox="1">
            <a:spLocks noChangeArrowheads="1"/>
          </p:cNvSpPr>
          <p:nvPr/>
        </p:nvSpPr>
        <p:spPr bwMode="auto">
          <a:xfrm>
            <a:off x="2706688" y="2165350"/>
            <a:ext cx="185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/>
          </a:p>
        </p:txBody>
      </p:sp>
      <p:sp>
        <p:nvSpPr>
          <p:cNvPr id="1029" name="Text Box 1"/>
          <p:cNvSpPr txBox="1">
            <a:spLocks noChangeArrowheads="1"/>
          </p:cNvSpPr>
          <p:nvPr/>
        </p:nvSpPr>
        <p:spPr bwMode="auto">
          <a:xfrm>
            <a:off x="1042988" y="123825"/>
            <a:ext cx="7561262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93000"/>
              </a:lnSpc>
              <a:spcAft>
                <a:spcPts val="1425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b="1">
                <a:solidFill>
                  <a:srgbClr val="002060"/>
                </a:solidFill>
                <a:latin typeface="PT Astra Serif" pitchFamily="18" charset="-52"/>
              </a:rPr>
              <a:t>Нормативная база проведения ГИА- 11</a:t>
            </a:r>
          </a:p>
        </p:txBody>
      </p:sp>
      <p:sp>
        <p:nvSpPr>
          <p:cNvPr id="15" name="Line 2"/>
          <p:cNvSpPr>
            <a:spLocks noChangeShapeType="1"/>
          </p:cNvSpPr>
          <p:nvPr/>
        </p:nvSpPr>
        <p:spPr bwMode="auto">
          <a:xfrm>
            <a:off x="1071563" y="625475"/>
            <a:ext cx="7500937" cy="1588"/>
          </a:xfrm>
          <a:prstGeom prst="line">
            <a:avLst/>
          </a:prstGeom>
          <a:noFill/>
          <a:ln w="38160" cap="sq">
            <a:solidFill>
              <a:srgbClr val="4F81BD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1031" name="Google Shape;123;p2" descr="2023-09-21_15-47-48.png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63" y="714375"/>
            <a:ext cx="3214687" cy="4286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Стрелка вправо 13"/>
          <p:cNvSpPr/>
          <p:nvPr/>
        </p:nvSpPr>
        <p:spPr>
          <a:xfrm>
            <a:off x="4429125" y="2214563"/>
            <a:ext cx="977900" cy="785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033" name="Picture 4" descr="D:\Документы - YudinAV\Юдин\Герб Саратовской области без подложки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3200" y="115888"/>
            <a:ext cx="43973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: скругленные углы 1">
            <a:extLst>
              <a:ext uri="{FF2B5EF4-FFF2-40B4-BE49-F238E27FC236}"/>
            </a:extLst>
          </p:cNvPr>
          <p:cNvSpPr/>
          <p:nvPr/>
        </p:nvSpPr>
        <p:spPr>
          <a:xfrm>
            <a:off x="5407025" y="714375"/>
            <a:ext cx="3269431" cy="430371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Приказ Министерства просвещения Российской Федерации и Федеральной службы по надзору в сфере образования и науки</a:t>
            </a:r>
            <a:br>
              <a:rPr lang="ru-RU" b="1" dirty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от 4 апреля 2023 года</a:t>
            </a:r>
            <a:br>
              <a:rPr lang="ru-RU" b="1" dirty="0">
                <a:solidFill>
                  <a:srgbClr val="FF0000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 № 233/552</a:t>
            </a:r>
            <a:r>
              <a:rPr lang="ru-RU" b="1" dirty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 «Об утверждении Порядка проведения государственной итоговой аттестации</a:t>
            </a:r>
            <a:br>
              <a:rPr lang="ru-RU" b="1" dirty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 по образовательным программам среднего общего образования»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5"/>
          <p:cNvGraphicFramePr>
            <a:graphicFrameLocks noChangeAspect="1"/>
          </p:cNvGraphicFramePr>
          <p:nvPr/>
        </p:nvGraphicFramePr>
        <p:xfrm>
          <a:off x="0" y="642938"/>
          <a:ext cx="8964613" cy="4373562"/>
        </p:xfrm>
        <a:graphic>
          <a:graphicData uri="http://schemas.openxmlformats.org/presentationml/2006/ole">
            <p:oleObj spid="_x0000_s19458" name="CorelDRAW" r:id="rId4" imgW="9486720" imgH="5441760" progId="">
              <p:embed/>
            </p:oleObj>
          </a:graphicData>
        </a:graphic>
      </p:graphicFrame>
      <p:sp>
        <p:nvSpPr>
          <p:cNvPr id="19459" name="Прямоугольник 13"/>
          <p:cNvSpPr>
            <a:spLocks noChangeArrowheads="1"/>
          </p:cNvSpPr>
          <p:nvPr/>
        </p:nvSpPr>
        <p:spPr bwMode="auto">
          <a:xfrm rot="-5400000">
            <a:off x="830263" y="3170238"/>
            <a:ext cx="7667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39725" indent="-334963">
              <a:lnSpc>
                <a:spcPct val="90000"/>
              </a:lnSpc>
              <a:spcBef>
                <a:spcPts val="800"/>
              </a:spcBef>
              <a:buSzPct val="43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altLang="ru-RU" b="1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10169</a:t>
            </a:r>
          </a:p>
        </p:txBody>
      </p:sp>
      <p:sp>
        <p:nvSpPr>
          <p:cNvPr id="19460" name="Прямоугольник 13"/>
          <p:cNvSpPr>
            <a:spLocks noChangeArrowheads="1"/>
          </p:cNvSpPr>
          <p:nvPr/>
        </p:nvSpPr>
        <p:spPr bwMode="auto">
          <a:xfrm rot="-5400000">
            <a:off x="2840831" y="2986882"/>
            <a:ext cx="52863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39725" algn="ctr">
              <a:lnSpc>
                <a:spcPct val="90000"/>
              </a:lnSpc>
              <a:buSzPct val="43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ru-RU" altLang="ru-RU" b="1">
              <a:solidFill>
                <a:srgbClr val="FF0000"/>
              </a:solidFill>
              <a:latin typeface="PT Astra Serif" pitchFamily="18" charset="-52"/>
              <a:ea typeface="PT Astra Serif" pitchFamily="18" charset="-52"/>
              <a:cs typeface="Times New Roman" pitchFamily="18" charset="0"/>
            </a:endParaRPr>
          </a:p>
        </p:txBody>
      </p:sp>
      <p:sp>
        <p:nvSpPr>
          <p:cNvPr id="19461" name="Прямоугольник 13"/>
          <p:cNvSpPr>
            <a:spLocks noChangeArrowheads="1"/>
          </p:cNvSpPr>
          <p:nvPr/>
        </p:nvSpPr>
        <p:spPr bwMode="auto">
          <a:xfrm rot="-5400000">
            <a:off x="2346325" y="3235325"/>
            <a:ext cx="76041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39725" indent="-334963" algn="ctr">
              <a:lnSpc>
                <a:spcPct val="90000"/>
              </a:lnSpc>
              <a:buSzPct val="43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ru-RU" altLang="ru-RU" b="1">
              <a:solidFill>
                <a:srgbClr val="FF0000"/>
              </a:solidFill>
              <a:latin typeface="PT Astra Serif" pitchFamily="18" charset="-52"/>
              <a:ea typeface="PT Astra Serif" pitchFamily="18" charset="-52"/>
              <a:cs typeface="Times New Roman" pitchFamily="18" charset="0"/>
            </a:endParaRPr>
          </a:p>
        </p:txBody>
      </p:sp>
      <p:sp>
        <p:nvSpPr>
          <p:cNvPr id="19462" name="Прямоугольник 13"/>
          <p:cNvSpPr>
            <a:spLocks noChangeArrowheads="1"/>
          </p:cNvSpPr>
          <p:nvPr/>
        </p:nvSpPr>
        <p:spPr bwMode="auto">
          <a:xfrm rot="-5400000">
            <a:off x="456406" y="3158332"/>
            <a:ext cx="650875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39725" indent="-334963">
              <a:lnSpc>
                <a:spcPct val="90000"/>
              </a:lnSpc>
              <a:spcBef>
                <a:spcPts val="800"/>
              </a:spcBef>
              <a:buSzPct val="43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altLang="ru-RU" b="1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9913</a:t>
            </a:r>
          </a:p>
        </p:txBody>
      </p:sp>
      <p:sp>
        <p:nvSpPr>
          <p:cNvPr id="19463" name="Прямоугольник 13"/>
          <p:cNvSpPr>
            <a:spLocks noChangeArrowheads="1"/>
          </p:cNvSpPr>
          <p:nvPr/>
        </p:nvSpPr>
        <p:spPr bwMode="auto">
          <a:xfrm rot="-5400000">
            <a:off x="5296694" y="2953544"/>
            <a:ext cx="766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39725" indent="-334963">
              <a:lnSpc>
                <a:spcPct val="90000"/>
              </a:lnSpc>
              <a:spcBef>
                <a:spcPts val="800"/>
              </a:spcBef>
              <a:buSzPct val="43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altLang="ru-RU" b="1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22367</a:t>
            </a:r>
          </a:p>
        </p:txBody>
      </p:sp>
      <p:sp>
        <p:nvSpPr>
          <p:cNvPr id="19464" name="Прямоугольник 13"/>
          <p:cNvSpPr>
            <a:spLocks noChangeArrowheads="1"/>
          </p:cNvSpPr>
          <p:nvPr/>
        </p:nvSpPr>
        <p:spPr bwMode="auto">
          <a:xfrm rot="-5400000">
            <a:off x="4864101" y="2928937"/>
            <a:ext cx="766762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39725" indent="-334963">
              <a:lnSpc>
                <a:spcPct val="90000"/>
              </a:lnSpc>
              <a:spcBef>
                <a:spcPts val="800"/>
              </a:spcBef>
              <a:buSzPct val="43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altLang="ru-RU" b="1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21800</a:t>
            </a:r>
          </a:p>
        </p:txBody>
      </p:sp>
      <p:sp>
        <p:nvSpPr>
          <p:cNvPr id="19465" name="Прямоугольник 13"/>
          <p:cNvSpPr>
            <a:spLocks noChangeArrowheads="1"/>
          </p:cNvSpPr>
          <p:nvPr/>
        </p:nvSpPr>
        <p:spPr bwMode="auto">
          <a:xfrm rot="-5400000">
            <a:off x="3273425" y="2954338"/>
            <a:ext cx="5270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39725" algn="ctr">
              <a:lnSpc>
                <a:spcPct val="90000"/>
              </a:lnSpc>
              <a:buSzPct val="43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ru-RU" altLang="ru-RU" b="1">
              <a:solidFill>
                <a:srgbClr val="FF0000"/>
              </a:solidFill>
              <a:latin typeface="PT Astra Serif" pitchFamily="18" charset="-52"/>
              <a:ea typeface="PT Astra Serif" pitchFamily="18" charset="-52"/>
              <a:cs typeface="Times New Roman" pitchFamily="18" charset="0"/>
            </a:endParaRPr>
          </a:p>
        </p:txBody>
      </p:sp>
      <p:sp>
        <p:nvSpPr>
          <p:cNvPr id="19466" name="Прямоугольник 13"/>
          <p:cNvSpPr>
            <a:spLocks noChangeArrowheads="1"/>
          </p:cNvSpPr>
          <p:nvPr/>
        </p:nvSpPr>
        <p:spPr bwMode="auto">
          <a:xfrm rot="-5400000">
            <a:off x="1190625" y="3216275"/>
            <a:ext cx="76676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39725" indent="-334963">
              <a:lnSpc>
                <a:spcPct val="90000"/>
              </a:lnSpc>
              <a:spcBef>
                <a:spcPts val="800"/>
              </a:spcBef>
              <a:buSzPct val="43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altLang="ru-RU" b="1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10222</a:t>
            </a:r>
          </a:p>
        </p:txBody>
      </p:sp>
      <p:sp>
        <p:nvSpPr>
          <p:cNvPr id="23" name="Line 2"/>
          <p:cNvSpPr>
            <a:spLocks noChangeShapeType="1"/>
          </p:cNvSpPr>
          <p:nvPr/>
        </p:nvSpPr>
        <p:spPr bwMode="auto">
          <a:xfrm>
            <a:off x="1071563" y="625475"/>
            <a:ext cx="7500937" cy="1588"/>
          </a:xfrm>
          <a:prstGeom prst="line">
            <a:avLst/>
          </a:prstGeom>
          <a:noFill/>
          <a:ln w="38160" cap="sq">
            <a:solidFill>
              <a:srgbClr val="4F81BD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9468" name="Text Box 1"/>
          <p:cNvSpPr txBox="1">
            <a:spLocks noChangeArrowheads="1"/>
          </p:cNvSpPr>
          <p:nvPr/>
        </p:nvSpPr>
        <p:spPr bwMode="auto">
          <a:xfrm>
            <a:off x="1042988" y="123825"/>
            <a:ext cx="7561262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93000"/>
              </a:lnSpc>
              <a:spcAft>
                <a:spcPts val="1425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800" b="1">
              <a:solidFill>
                <a:srgbClr val="002060"/>
              </a:solidFill>
              <a:latin typeface="PT Astra Serif" pitchFamily="18" charset="-52"/>
            </a:endParaRPr>
          </a:p>
        </p:txBody>
      </p:sp>
      <p:sp>
        <p:nvSpPr>
          <p:cNvPr id="19469" name="Прямоугольник 13"/>
          <p:cNvSpPr>
            <a:spLocks noChangeArrowheads="1"/>
          </p:cNvSpPr>
          <p:nvPr/>
        </p:nvSpPr>
        <p:spPr bwMode="auto">
          <a:xfrm rot="-5400000">
            <a:off x="1699419" y="3228181"/>
            <a:ext cx="65087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39725" indent="-334963">
              <a:lnSpc>
                <a:spcPct val="90000"/>
              </a:lnSpc>
              <a:spcBef>
                <a:spcPts val="800"/>
              </a:spcBef>
              <a:buSzPct val="43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altLang="ru-RU" b="1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9536</a:t>
            </a:r>
          </a:p>
        </p:txBody>
      </p:sp>
      <p:sp>
        <p:nvSpPr>
          <p:cNvPr id="19470" name="Прямоугольник 13"/>
          <p:cNvSpPr>
            <a:spLocks noChangeArrowheads="1"/>
          </p:cNvSpPr>
          <p:nvPr/>
        </p:nvSpPr>
        <p:spPr bwMode="auto">
          <a:xfrm rot="-5400000">
            <a:off x="3686175" y="3025776"/>
            <a:ext cx="528637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39725" algn="ctr">
              <a:lnSpc>
                <a:spcPct val="90000"/>
              </a:lnSpc>
              <a:buSzPct val="43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ru-RU" altLang="ru-RU" b="1">
              <a:solidFill>
                <a:srgbClr val="FF0000"/>
              </a:solidFill>
              <a:latin typeface="PT Astra Serif" pitchFamily="18" charset="-52"/>
              <a:ea typeface="PT Astra Serif" pitchFamily="18" charset="-52"/>
              <a:cs typeface="Times New Roman" pitchFamily="18" charset="0"/>
            </a:endParaRPr>
          </a:p>
        </p:txBody>
      </p:sp>
      <p:sp>
        <p:nvSpPr>
          <p:cNvPr id="19471" name="Прямоугольник 13"/>
          <p:cNvSpPr>
            <a:spLocks noChangeArrowheads="1"/>
          </p:cNvSpPr>
          <p:nvPr/>
        </p:nvSpPr>
        <p:spPr bwMode="auto">
          <a:xfrm rot="-5400000">
            <a:off x="5673725" y="3000375"/>
            <a:ext cx="76676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39725" indent="-334963">
              <a:lnSpc>
                <a:spcPct val="90000"/>
              </a:lnSpc>
              <a:spcBef>
                <a:spcPts val="800"/>
              </a:spcBef>
              <a:buSzPct val="43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altLang="ru-RU" b="1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20984</a:t>
            </a:r>
          </a:p>
        </p:txBody>
      </p:sp>
      <p:sp>
        <p:nvSpPr>
          <p:cNvPr id="19472" name="Прямоугольник 13"/>
          <p:cNvSpPr>
            <a:spLocks noChangeArrowheads="1"/>
          </p:cNvSpPr>
          <p:nvPr/>
        </p:nvSpPr>
        <p:spPr bwMode="auto">
          <a:xfrm>
            <a:off x="6072188" y="2071688"/>
            <a:ext cx="3214687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39725" indent="-334963">
              <a:lnSpc>
                <a:spcPct val="90000"/>
              </a:lnSpc>
              <a:spcBef>
                <a:spcPts val="800"/>
              </a:spcBef>
              <a:buSzPct val="43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altLang="ru-RU" sz="1200" b="1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Привлечение</a:t>
            </a:r>
            <a:r>
              <a:rPr lang="ru-RU" altLang="ru-RU" sz="120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 ассистента-сурдопереводчика</a:t>
            </a:r>
            <a:r>
              <a:rPr lang="ru-RU" sz="120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  <a:sym typeface="Century Gothic" pitchFamily="34" charset="0"/>
              </a:rPr>
              <a:t>;</a:t>
            </a:r>
          </a:p>
          <a:p>
            <a:pPr marL="339725" indent="-334963">
              <a:lnSpc>
                <a:spcPct val="90000"/>
              </a:lnSpc>
              <a:spcBef>
                <a:spcPts val="800"/>
              </a:spcBef>
              <a:buSzPct val="43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ru-RU" altLang="ru-RU" b="1">
              <a:solidFill>
                <a:srgbClr val="002060"/>
              </a:solidFill>
              <a:latin typeface="PT Astra Serif" pitchFamily="18" charset="-52"/>
              <a:ea typeface="PT Astra Serif" pitchFamily="18" charset="-52"/>
              <a:cs typeface="Times New Roman" pitchFamily="18" charset="0"/>
            </a:endParaRPr>
          </a:p>
        </p:txBody>
      </p:sp>
      <p:pic>
        <p:nvPicPr>
          <p:cNvPr id="19473" name="Picture 4" descr="D:\Документы - YudinAV\Юдин\Герб Саратовской области без подложки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5" y="0"/>
            <a:ext cx="43973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4" name="Прямоугольник 23"/>
          <p:cNvSpPr>
            <a:spLocks noChangeArrowheads="1"/>
          </p:cNvSpPr>
          <p:nvPr/>
        </p:nvSpPr>
        <p:spPr bwMode="auto">
          <a:xfrm>
            <a:off x="1285875" y="214313"/>
            <a:ext cx="72866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ru-RU" b="1">
                <a:solidFill>
                  <a:srgbClr val="0033A0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 </a:t>
            </a:r>
            <a:endParaRPr lang="ru-RU">
              <a:solidFill>
                <a:srgbClr val="0033A0"/>
              </a:solidFill>
              <a:latin typeface="PT Astra Serif" pitchFamily="18" charset="-52"/>
              <a:ea typeface="PT Astra Serif" pitchFamily="18" charset="-52"/>
              <a:cs typeface="Century Gothic" pitchFamily="34" charset="0"/>
              <a:sym typeface="Century Gothic" pitchFamily="34" charset="0"/>
            </a:endParaRPr>
          </a:p>
        </p:txBody>
      </p:sp>
      <p:sp>
        <p:nvSpPr>
          <p:cNvPr id="19475" name="Прямоугольник 24"/>
          <p:cNvSpPr>
            <a:spLocks noChangeArrowheads="1"/>
          </p:cNvSpPr>
          <p:nvPr/>
        </p:nvSpPr>
        <p:spPr bwMode="auto">
          <a:xfrm>
            <a:off x="785813" y="214313"/>
            <a:ext cx="835818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ru-RU" sz="2400" b="1">
                <a:solidFill>
                  <a:srgbClr val="003876"/>
                </a:solidFill>
                <a:latin typeface="PT Astra Serif" pitchFamily="18" charset="-52"/>
                <a:ea typeface="PT Astra Serif" pitchFamily="18" charset="-52"/>
                <a:cs typeface="Century Gothic" pitchFamily="34" charset="0"/>
                <a:sym typeface="Century Gothic" pitchFamily="34" charset="0"/>
              </a:rPr>
              <a:t>Создание специальных условий. </a:t>
            </a:r>
            <a:r>
              <a:rPr lang="ru-RU" sz="2400" b="1">
                <a:solidFill>
                  <a:srgbClr val="FF0000"/>
                </a:solidFill>
                <a:latin typeface="PT Astra Serif" pitchFamily="18" charset="-52"/>
                <a:ea typeface="PT Astra Serif" pitchFamily="18" charset="-52"/>
                <a:cs typeface="Century Gothic" pitchFamily="34" charset="0"/>
                <a:sym typeface="Century Gothic" pitchFamily="34" charset="0"/>
              </a:rPr>
              <a:t>Пункт 59 Порядка  </a:t>
            </a:r>
          </a:p>
        </p:txBody>
      </p:sp>
      <p:pic>
        <p:nvPicPr>
          <p:cNvPr id="19476" name="Google Shape;424;p11"/>
          <p:cNvPicPr preferRelativeResize="0"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8" y="1857375"/>
            <a:ext cx="1714500" cy="2365375"/>
          </a:xfrm>
          <a:prstGeom prst="rect">
            <a:avLst/>
          </a:prstGeom>
          <a:noFill/>
          <a:ln w="9525">
            <a:solidFill>
              <a:srgbClr val="003876"/>
            </a:solidFill>
            <a:miter lim="800000"/>
            <a:headEnd type="none" w="sm" len="sm"/>
            <a:tailEnd type="none" w="sm" len="sm"/>
          </a:ln>
        </p:spPr>
      </p:pic>
      <p:sp>
        <p:nvSpPr>
          <p:cNvPr id="19477" name="Прямоугольник 21"/>
          <p:cNvSpPr>
            <a:spLocks noChangeArrowheads="1"/>
          </p:cNvSpPr>
          <p:nvPr/>
        </p:nvSpPr>
        <p:spPr bwMode="auto">
          <a:xfrm>
            <a:off x="71438" y="785813"/>
            <a:ext cx="1928812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200" b="1">
                <a:solidFill>
                  <a:srgbClr val="003876"/>
                </a:solidFill>
                <a:latin typeface="PT Astra Serif" pitchFamily="18" charset="-52"/>
                <a:sym typeface="Century Gothic" pitchFamily="34" charset="0"/>
              </a:rPr>
              <a:t>УЧАСТНИКИ ГИА </a:t>
            </a:r>
            <a:br>
              <a:rPr lang="ru-RU" sz="1200" b="1">
                <a:solidFill>
                  <a:srgbClr val="003876"/>
                </a:solidFill>
                <a:latin typeface="PT Astra Serif" pitchFamily="18" charset="-52"/>
                <a:sym typeface="Century Gothic" pitchFamily="34" charset="0"/>
              </a:rPr>
            </a:br>
            <a:r>
              <a:rPr lang="ru-RU" sz="1200" b="1">
                <a:solidFill>
                  <a:srgbClr val="003876"/>
                </a:solidFill>
                <a:latin typeface="PT Astra Serif" pitchFamily="18" charset="-52"/>
                <a:sym typeface="Century Gothic" pitchFamily="34" charset="0"/>
              </a:rPr>
              <a:t>С ОВЗ, ЛИЦА, </a:t>
            </a:r>
          </a:p>
          <a:p>
            <a:pPr algn="ctr">
              <a:lnSpc>
                <a:spcPct val="85000"/>
              </a:lnSpc>
            </a:pPr>
            <a:r>
              <a:rPr lang="ru-RU" sz="1200" b="1">
                <a:solidFill>
                  <a:srgbClr val="003876"/>
                </a:solidFill>
                <a:latin typeface="PT Astra Serif" pitchFamily="18" charset="-52"/>
                <a:sym typeface="Century Gothic" pitchFamily="34" charset="0"/>
              </a:rPr>
              <a:t>ОБУЧАЮЩИЕСЯ </a:t>
            </a:r>
          </a:p>
          <a:p>
            <a:pPr algn="ctr">
              <a:lnSpc>
                <a:spcPct val="85000"/>
              </a:lnSpc>
            </a:pPr>
            <a:r>
              <a:rPr lang="ru-RU" sz="1200" b="1">
                <a:solidFill>
                  <a:srgbClr val="003876"/>
                </a:solidFill>
                <a:latin typeface="PT Astra Serif" pitchFamily="18" charset="-52"/>
                <a:sym typeface="Century Gothic" pitchFamily="34" charset="0"/>
              </a:rPr>
              <a:t>НА ДОМУ, </a:t>
            </a:r>
            <a:br>
              <a:rPr lang="ru-RU" sz="1200" b="1">
                <a:solidFill>
                  <a:srgbClr val="003876"/>
                </a:solidFill>
                <a:latin typeface="PT Astra Serif" pitchFamily="18" charset="-52"/>
                <a:sym typeface="Century Gothic" pitchFamily="34" charset="0"/>
              </a:rPr>
            </a:br>
            <a:r>
              <a:rPr lang="ru-RU" sz="1200" b="1">
                <a:solidFill>
                  <a:srgbClr val="003876"/>
                </a:solidFill>
                <a:latin typeface="PT Astra Serif" pitchFamily="18" charset="-52"/>
                <a:sym typeface="Century Gothic" pitchFamily="34" charset="0"/>
              </a:rPr>
              <a:t>В МЕДИЦИНСКОЙ ОРГАНИЗАЦИИ</a:t>
            </a:r>
          </a:p>
        </p:txBody>
      </p:sp>
      <p:sp>
        <p:nvSpPr>
          <p:cNvPr id="19478" name="Прямоугольник 23"/>
          <p:cNvSpPr>
            <a:spLocks noChangeArrowheads="1"/>
          </p:cNvSpPr>
          <p:nvPr/>
        </p:nvSpPr>
        <p:spPr bwMode="auto">
          <a:xfrm>
            <a:off x="0" y="4286250"/>
            <a:ext cx="17859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000000"/>
                </a:solidFill>
                <a:latin typeface="PT Astra Serif" pitchFamily="18" charset="-52"/>
                <a:sym typeface="Century Gothic" pitchFamily="34" charset="0"/>
              </a:rPr>
              <a:t>Рекомендации ПМПК </a:t>
            </a:r>
            <a:br>
              <a:rPr lang="ru-RU" sz="1200" b="1">
                <a:solidFill>
                  <a:srgbClr val="000000"/>
                </a:solidFill>
                <a:latin typeface="PT Astra Serif" pitchFamily="18" charset="-52"/>
                <a:sym typeface="Century Gothic" pitchFamily="34" charset="0"/>
              </a:rPr>
            </a:br>
            <a:r>
              <a:rPr lang="ru-RU" sz="1200" b="1">
                <a:solidFill>
                  <a:srgbClr val="000000"/>
                </a:solidFill>
                <a:latin typeface="PT Astra Serif" pitchFamily="18" charset="-52"/>
                <a:sym typeface="Century Gothic" pitchFamily="34" charset="0"/>
              </a:rPr>
              <a:t>(оригинал или </a:t>
            </a:r>
            <a:r>
              <a:rPr lang="ru-RU" sz="1200" b="1">
                <a:solidFill>
                  <a:srgbClr val="FF0000"/>
                </a:solidFill>
                <a:latin typeface="PT Astra Serif" pitchFamily="18" charset="-52"/>
                <a:sym typeface="Century Gothic" pitchFamily="34" charset="0"/>
              </a:rPr>
              <a:t>надлежащим образом заверенная копия)</a:t>
            </a:r>
            <a:endParaRPr lang="ru-RU" sz="1200">
              <a:solidFill>
                <a:srgbClr val="FF0000"/>
              </a:solidFill>
              <a:latin typeface="PT Astra Serif" pitchFamily="18" charset="-52"/>
            </a:endParaRPr>
          </a:p>
        </p:txBody>
      </p:sp>
      <p:pic>
        <p:nvPicPr>
          <p:cNvPr id="19479" name="Google Shape;419;p11"/>
          <p:cNvPicPr preferRelativeResize="0"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00250" y="1857375"/>
            <a:ext cx="1714500" cy="1201738"/>
          </a:xfrm>
          <a:prstGeom prst="rect">
            <a:avLst/>
          </a:prstGeom>
          <a:noFill/>
          <a:ln w="9525">
            <a:solidFill>
              <a:srgbClr val="003876"/>
            </a:solidFill>
            <a:miter lim="800000"/>
            <a:headEnd type="none" w="sm" len="sm"/>
            <a:tailEnd type="none" w="sm" len="sm"/>
          </a:ln>
        </p:spPr>
      </p:pic>
      <p:pic>
        <p:nvPicPr>
          <p:cNvPr id="19480" name="Google Shape;420;p11"/>
          <p:cNvPicPr preferRelativeResize="0"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00250" y="3071813"/>
            <a:ext cx="1722438" cy="1143000"/>
          </a:xfrm>
          <a:prstGeom prst="rect">
            <a:avLst/>
          </a:prstGeom>
          <a:noFill/>
          <a:ln w="9525">
            <a:solidFill>
              <a:srgbClr val="003876"/>
            </a:solidFill>
            <a:miter lim="800000"/>
            <a:headEnd type="none" w="sm" len="sm"/>
            <a:tailEnd type="none" w="sm" len="sm"/>
          </a:ln>
        </p:spPr>
      </p:pic>
      <p:sp>
        <p:nvSpPr>
          <p:cNvPr id="19481" name="Прямоугольник 26"/>
          <p:cNvSpPr>
            <a:spLocks noChangeArrowheads="1"/>
          </p:cNvSpPr>
          <p:nvPr/>
        </p:nvSpPr>
        <p:spPr bwMode="auto">
          <a:xfrm>
            <a:off x="2643188" y="857250"/>
            <a:ext cx="2071687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200" b="1">
                <a:solidFill>
                  <a:srgbClr val="003876"/>
                </a:solidFill>
                <a:latin typeface="PT Astra Serif" pitchFamily="18" charset="-52"/>
                <a:sym typeface="Century Gothic" pitchFamily="34" charset="0"/>
              </a:rPr>
              <a:t>УЧАСТНИКИ ГИА – </a:t>
            </a:r>
            <a:br>
              <a:rPr lang="ru-RU" sz="1200" b="1">
                <a:solidFill>
                  <a:srgbClr val="003876"/>
                </a:solidFill>
                <a:latin typeface="PT Astra Serif" pitchFamily="18" charset="-52"/>
                <a:sym typeface="Century Gothic" pitchFamily="34" charset="0"/>
              </a:rPr>
            </a:br>
            <a:r>
              <a:rPr lang="ru-RU" sz="1200" b="1">
                <a:solidFill>
                  <a:srgbClr val="003876"/>
                </a:solidFill>
                <a:latin typeface="PT Astra Serif" pitchFamily="18" charset="-52"/>
                <a:sym typeface="Century Gothic" pitchFamily="34" charset="0"/>
              </a:rPr>
              <a:t>ДЕТИ-ИНВАЛИДЫ, ИНВАЛИДЫ</a:t>
            </a:r>
          </a:p>
        </p:txBody>
      </p:sp>
      <p:sp>
        <p:nvSpPr>
          <p:cNvPr id="19482" name="Прямоугольник 27"/>
          <p:cNvSpPr>
            <a:spLocks noChangeArrowheads="1"/>
          </p:cNvSpPr>
          <p:nvPr/>
        </p:nvSpPr>
        <p:spPr bwMode="auto">
          <a:xfrm>
            <a:off x="1714500" y="4143375"/>
            <a:ext cx="22145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000000"/>
                </a:solidFill>
                <a:latin typeface="PT Astra Serif" pitchFamily="18" charset="-52"/>
                <a:sym typeface="Century Gothic" pitchFamily="34" charset="0"/>
              </a:rPr>
              <a:t>Справка, </a:t>
            </a:r>
          </a:p>
          <a:p>
            <a:pPr algn="ctr"/>
            <a:r>
              <a:rPr lang="ru-RU" sz="1200" b="1">
                <a:solidFill>
                  <a:srgbClr val="000000"/>
                </a:solidFill>
                <a:latin typeface="PT Astra Serif" pitchFamily="18" charset="-52"/>
                <a:sym typeface="Century Gothic" pitchFamily="34" charset="0"/>
              </a:rPr>
              <a:t>подтверждающая инвалидность (оригинал </a:t>
            </a:r>
            <a:br>
              <a:rPr lang="ru-RU" sz="1200" b="1">
                <a:solidFill>
                  <a:srgbClr val="000000"/>
                </a:solidFill>
                <a:latin typeface="PT Astra Serif" pitchFamily="18" charset="-52"/>
                <a:sym typeface="Century Gothic" pitchFamily="34" charset="0"/>
              </a:rPr>
            </a:br>
            <a:r>
              <a:rPr lang="ru-RU" sz="1200" b="1">
                <a:solidFill>
                  <a:srgbClr val="000000"/>
                </a:solidFill>
                <a:latin typeface="PT Astra Serif" pitchFamily="18" charset="-52"/>
                <a:sym typeface="Century Gothic" pitchFamily="34" charset="0"/>
              </a:rPr>
              <a:t>или </a:t>
            </a:r>
            <a:r>
              <a:rPr lang="ru-RU" sz="1200" b="1">
                <a:solidFill>
                  <a:srgbClr val="FF0000"/>
                </a:solidFill>
                <a:latin typeface="PT Astra Serif" pitchFamily="18" charset="-52"/>
                <a:sym typeface="Century Gothic" pitchFamily="34" charset="0"/>
              </a:rPr>
              <a:t>надлежащим образом заверенная копия)</a:t>
            </a:r>
            <a:endParaRPr lang="ru-RU" sz="1200">
              <a:solidFill>
                <a:srgbClr val="FF0000"/>
              </a:solidFill>
              <a:latin typeface="PT Astra Serif" pitchFamily="18" charset="-52"/>
            </a:endParaRPr>
          </a:p>
        </p:txBody>
      </p:sp>
      <p:pic>
        <p:nvPicPr>
          <p:cNvPr id="19483" name="Google Shape;424;p11"/>
          <p:cNvPicPr preferRelativeResize="0"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86188" y="1857375"/>
            <a:ext cx="1714500" cy="2357438"/>
          </a:xfrm>
          <a:prstGeom prst="rect">
            <a:avLst/>
          </a:prstGeom>
          <a:noFill/>
          <a:ln w="9525">
            <a:solidFill>
              <a:srgbClr val="003876"/>
            </a:solidFill>
            <a:miter lim="800000"/>
            <a:headEnd type="none" w="sm" len="sm"/>
            <a:tailEnd type="none" w="sm" len="sm"/>
          </a:ln>
        </p:spPr>
      </p:pic>
      <p:sp>
        <p:nvSpPr>
          <p:cNvPr id="19484" name="Прямоугольник 36"/>
          <p:cNvSpPr>
            <a:spLocks noChangeArrowheads="1"/>
          </p:cNvSpPr>
          <p:nvPr/>
        </p:nvSpPr>
        <p:spPr bwMode="auto">
          <a:xfrm>
            <a:off x="3786188" y="4286250"/>
            <a:ext cx="17145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000000"/>
                </a:solidFill>
                <a:latin typeface="PT Astra Serif" pitchFamily="18" charset="-52"/>
                <a:sym typeface="Century Gothic" pitchFamily="34" charset="0"/>
              </a:rPr>
              <a:t>Рекомендации ПМПК </a:t>
            </a:r>
            <a:br>
              <a:rPr lang="ru-RU" sz="1200" b="1">
                <a:solidFill>
                  <a:srgbClr val="000000"/>
                </a:solidFill>
                <a:latin typeface="PT Astra Serif" pitchFamily="18" charset="-52"/>
                <a:sym typeface="Century Gothic" pitchFamily="34" charset="0"/>
              </a:rPr>
            </a:br>
            <a:r>
              <a:rPr lang="ru-RU" sz="1200" b="1">
                <a:solidFill>
                  <a:srgbClr val="000000"/>
                </a:solidFill>
                <a:latin typeface="PT Astra Serif" pitchFamily="18" charset="-52"/>
                <a:sym typeface="Century Gothic" pitchFamily="34" charset="0"/>
              </a:rPr>
              <a:t>(оригинал или </a:t>
            </a:r>
            <a:r>
              <a:rPr lang="ru-RU" sz="1200" b="1">
                <a:solidFill>
                  <a:srgbClr val="FF0000"/>
                </a:solidFill>
                <a:latin typeface="PT Astra Serif" pitchFamily="18" charset="-52"/>
                <a:sym typeface="Century Gothic" pitchFamily="34" charset="0"/>
              </a:rPr>
              <a:t>надлежащим образом заверенная копия)</a:t>
            </a:r>
            <a:endParaRPr lang="ru-RU" sz="1200">
              <a:solidFill>
                <a:srgbClr val="FF0000"/>
              </a:solidFill>
              <a:latin typeface="PT Astra Serif" pitchFamily="18" charset="-52"/>
            </a:endParaRPr>
          </a:p>
        </p:txBody>
      </p:sp>
      <p:sp>
        <p:nvSpPr>
          <p:cNvPr id="19485" name="Прямоугольник 37"/>
          <p:cNvSpPr>
            <a:spLocks noChangeArrowheads="1"/>
          </p:cNvSpPr>
          <p:nvPr/>
        </p:nvSpPr>
        <p:spPr bwMode="auto">
          <a:xfrm>
            <a:off x="5357813" y="714375"/>
            <a:ext cx="3286125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200" b="1">
                <a:solidFill>
                  <a:srgbClr val="003876"/>
                </a:solidFill>
                <a:latin typeface="PT Astra Serif" pitchFamily="18" charset="-52"/>
                <a:sym typeface="Century Gothic" pitchFamily="34" charset="0"/>
              </a:rPr>
              <a:t>Присутствие</a:t>
            </a:r>
            <a:r>
              <a:rPr lang="ru-RU" sz="1200">
                <a:solidFill>
                  <a:srgbClr val="003876"/>
                </a:solidFill>
                <a:latin typeface="PT Astra Serif" pitchFamily="18" charset="-52"/>
                <a:sym typeface="Century Gothic" pitchFamily="34" charset="0"/>
              </a:rPr>
              <a:t> ассистентов;</a:t>
            </a:r>
          </a:p>
        </p:txBody>
      </p:sp>
      <p:pic>
        <p:nvPicPr>
          <p:cNvPr id="3102" name="Picture 3" descr="C:\Users\I.Petrenko\Pictures\Зеленая_галочка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43563" y="642938"/>
            <a:ext cx="357187" cy="3571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9487" name="Прямоугольник 39"/>
          <p:cNvSpPr>
            <a:spLocks noChangeArrowheads="1"/>
          </p:cNvSpPr>
          <p:nvPr/>
        </p:nvSpPr>
        <p:spPr bwMode="auto">
          <a:xfrm>
            <a:off x="6072188" y="928688"/>
            <a:ext cx="2928937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b="1">
                <a:solidFill>
                  <a:srgbClr val="003876"/>
                </a:solidFill>
                <a:latin typeface="PT Astra Serif" pitchFamily="18" charset="-52"/>
                <a:ea typeface="PT Astra Serif" pitchFamily="18" charset="-52"/>
                <a:cs typeface="Calibri" pitchFamily="34" charset="0"/>
                <a:sym typeface="Century Gothic" pitchFamily="34" charset="0"/>
              </a:rPr>
              <a:t>Использование</a:t>
            </a:r>
            <a:r>
              <a:rPr lang="ru-RU" sz="1200">
                <a:solidFill>
                  <a:srgbClr val="003876"/>
                </a:solidFill>
                <a:latin typeface="PT Astra Serif" pitchFamily="18" charset="-52"/>
                <a:ea typeface="PT Astra Serif" pitchFamily="18" charset="-52"/>
                <a:cs typeface="Calibri" pitchFamily="34" charset="0"/>
                <a:sym typeface="Century Gothic" pitchFamily="34" charset="0"/>
              </a:rPr>
              <a:t> на ГИА необходимых для выполнения заданий технических средств;</a:t>
            </a:r>
          </a:p>
        </p:txBody>
      </p:sp>
      <p:pic>
        <p:nvPicPr>
          <p:cNvPr id="19488" name="Picture 3" descr="C:\Users\I.Petrenko\Pictures\Зеленая_галочка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43563" y="1000125"/>
            <a:ext cx="3571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89" name="Прямоугольник 41"/>
          <p:cNvSpPr>
            <a:spLocks noChangeArrowheads="1"/>
          </p:cNvSpPr>
          <p:nvPr/>
        </p:nvSpPr>
        <p:spPr bwMode="auto">
          <a:xfrm>
            <a:off x="6072188" y="1428750"/>
            <a:ext cx="27860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b="1">
                <a:solidFill>
                  <a:srgbClr val="003876"/>
                </a:solidFill>
                <a:latin typeface="PT Astra Serif" pitchFamily="18" charset="-52"/>
                <a:sym typeface="Century Gothic" pitchFamily="34" charset="0"/>
              </a:rPr>
              <a:t>Оборудование</a:t>
            </a:r>
            <a:r>
              <a:rPr lang="ru-RU" sz="1200">
                <a:solidFill>
                  <a:srgbClr val="003876"/>
                </a:solidFill>
                <a:latin typeface="PT Astra Serif" pitchFamily="18" charset="-52"/>
                <a:sym typeface="Century Gothic" pitchFamily="34" charset="0"/>
              </a:rPr>
              <a:t> аудитории звукоусиливающей аппаратурой (коллективного и индивидуального пользования);</a:t>
            </a:r>
          </a:p>
        </p:txBody>
      </p:sp>
      <p:pic>
        <p:nvPicPr>
          <p:cNvPr id="19490" name="Picture 3" descr="C:\Users\I.Petrenko\Pictures\Зеленая_галочка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15000" y="1500188"/>
            <a:ext cx="35718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1" name="Picture 3" descr="C:\Users\I.Petrenko\Pictures\Зеленая_галочка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15000" y="2000250"/>
            <a:ext cx="35718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92" name="Прямоугольник 44"/>
          <p:cNvSpPr>
            <a:spLocks noChangeArrowheads="1"/>
          </p:cNvSpPr>
          <p:nvPr/>
        </p:nvSpPr>
        <p:spPr bwMode="auto">
          <a:xfrm>
            <a:off x="5715000" y="2286000"/>
            <a:ext cx="3286125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39725" indent="-334963" algn="just">
              <a:lnSpc>
                <a:spcPct val="90000"/>
              </a:lnSpc>
              <a:spcBef>
                <a:spcPts val="800"/>
              </a:spcBef>
              <a:buSzPct val="43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sz="120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  <a:sym typeface="Century Gothic" pitchFamily="34" charset="0"/>
              </a:rPr>
              <a:t>         </a:t>
            </a:r>
            <a:r>
              <a:rPr lang="ru-RU" sz="1200" b="1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  <a:sym typeface="Century Gothic" pitchFamily="34" charset="0"/>
              </a:rPr>
              <a:t>Оформление</a:t>
            </a:r>
            <a:r>
              <a:rPr lang="ru-RU" sz="120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  <a:sym typeface="Century Gothic" pitchFamily="34" charset="0"/>
              </a:rPr>
              <a:t> КИМ рельефно-точечным шрифтом Брайля или в виде электронного документа; </a:t>
            </a:r>
            <a:r>
              <a:rPr lang="ru-RU" sz="1200" b="1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  <a:sym typeface="Century Gothic" pitchFamily="34" charset="0"/>
              </a:rPr>
              <a:t>выполнение</a:t>
            </a:r>
            <a:r>
              <a:rPr lang="ru-RU" sz="120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  <a:sym typeface="Century Gothic" pitchFamily="34" charset="0"/>
              </a:rPr>
              <a:t> письменной ЭР рельефно-точеным шрифтом Брайля в специально предусмотренных тетрадях, </a:t>
            </a:r>
            <a:r>
              <a:rPr lang="ru-RU" sz="1200" b="1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  <a:sym typeface="Century Gothic" pitchFamily="34" charset="0"/>
              </a:rPr>
              <a:t>обеспечение</a:t>
            </a:r>
            <a:r>
              <a:rPr lang="ru-RU" sz="120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  <a:sym typeface="Century Gothic" pitchFamily="34" charset="0"/>
              </a:rPr>
              <a:t> специальными принадлежностями для оформления ответов рельефно-точечным шрифтом Брайля, компьютером;</a:t>
            </a:r>
          </a:p>
        </p:txBody>
      </p:sp>
      <p:pic>
        <p:nvPicPr>
          <p:cNvPr id="19493" name="Picture 3" descr="C:\Users\I.Petrenko\Pictures\Зеленая_галочка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15000" y="2357438"/>
            <a:ext cx="35718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94" name="Прямоугольник 46"/>
          <p:cNvSpPr>
            <a:spLocks noChangeArrowheads="1"/>
          </p:cNvSpPr>
          <p:nvPr/>
        </p:nvSpPr>
        <p:spPr bwMode="auto">
          <a:xfrm>
            <a:off x="6072188" y="3786188"/>
            <a:ext cx="2857500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b="1">
                <a:solidFill>
                  <a:srgbClr val="003876"/>
                </a:solidFill>
                <a:latin typeface="PT Astra Serif" pitchFamily="18" charset="-52"/>
                <a:ea typeface="PT Astra Serif" pitchFamily="18" charset="-52"/>
                <a:cs typeface="Calibri" pitchFamily="34" charset="0"/>
                <a:sym typeface="Century Gothic" pitchFamily="34" charset="0"/>
              </a:rPr>
              <a:t>Копирование </a:t>
            </a:r>
            <a:r>
              <a:rPr lang="ru-RU" sz="1200">
                <a:solidFill>
                  <a:srgbClr val="003876"/>
                </a:solidFill>
                <a:latin typeface="PT Astra Serif" pitchFamily="18" charset="-52"/>
                <a:ea typeface="PT Astra Serif" pitchFamily="18" charset="-52"/>
                <a:cs typeface="Calibri" pitchFamily="34" charset="0"/>
                <a:sym typeface="Century Gothic" pitchFamily="34" charset="0"/>
              </a:rPr>
              <a:t> в увеличенном размере ЭМ, обеспечение аудиторий увеличительными устройствами (лупа и т.д.), индивидуальное равномерное освещение не менее 300 люкс;</a:t>
            </a:r>
          </a:p>
        </p:txBody>
      </p:sp>
      <p:pic>
        <p:nvPicPr>
          <p:cNvPr id="19495" name="Picture 3" descr="C:\Users\I.Petrenko\Pictures\Зеленая_галочка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15000" y="3786188"/>
            <a:ext cx="35718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96" name="Прямоугольник 48"/>
          <p:cNvSpPr>
            <a:spLocks noChangeArrowheads="1"/>
          </p:cNvSpPr>
          <p:nvPr/>
        </p:nvSpPr>
        <p:spPr bwMode="auto">
          <a:xfrm>
            <a:off x="5643563" y="4572000"/>
            <a:ext cx="3357562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85000"/>
              </a:lnSpc>
            </a:pPr>
            <a:r>
              <a:rPr lang="ru-RU" sz="1200">
                <a:solidFill>
                  <a:srgbClr val="003876"/>
                </a:solidFill>
                <a:latin typeface="PT Astra Serif" pitchFamily="18" charset="-52"/>
                <a:sym typeface="Century Gothic" pitchFamily="34" charset="0"/>
              </a:rPr>
              <a:t>           </a:t>
            </a:r>
            <a:r>
              <a:rPr lang="ru-RU" sz="1200" b="1">
                <a:solidFill>
                  <a:srgbClr val="003876"/>
                </a:solidFill>
                <a:latin typeface="PT Astra Serif" pitchFamily="18" charset="-52"/>
                <a:sym typeface="Century Gothic" pitchFamily="34" charset="0"/>
              </a:rPr>
              <a:t>Выполнение</a:t>
            </a:r>
            <a:r>
              <a:rPr lang="ru-RU" sz="1200">
                <a:solidFill>
                  <a:srgbClr val="003876"/>
                </a:solidFill>
                <a:latin typeface="PT Astra Serif" pitchFamily="18" charset="-52"/>
                <a:sym typeface="Century Gothic" pitchFamily="34" charset="0"/>
              </a:rPr>
              <a:t> письменной ЭР </a:t>
            </a:r>
          </a:p>
          <a:p>
            <a:pPr algn="just">
              <a:lnSpc>
                <a:spcPct val="85000"/>
              </a:lnSpc>
            </a:pPr>
            <a:r>
              <a:rPr lang="ru-RU" sz="1200">
                <a:solidFill>
                  <a:srgbClr val="003876"/>
                </a:solidFill>
                <a:latin typeface="PT Astra Serif" pitchFamily="18" charset="-52"/>
                <a:sym typeface="Century Gothic" pitchFamily="34" charset="0"/>
              </a:rPr>
              <a:t>           на компьютере по желанию</a:t>
            </a:r>
          </a:p>
        </p:txBody>
      </p:sp>
      <p:pic>
        <p:nvPicPr>
          <p:cNvPr id="19497" name="Picture 3" descr="C:\Users\I.Petrenko\Pictures\Зеленая_галочка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15000" y="4429125"/>
            <a:ext cx="35718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4"/>
          <p:cNvSpPr txBox="1">
            <a:spLocks noChangeArrowheads="1"/>
          </p:cNvSpPr>
          <p:nvPr/>
        </p:nvSpPr>
        <p:spPr bwMode="auto">
          <a:xfrm>
            <a:off x="2706688" y="2165350"/>
            <a:ext cx="185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/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1042988" y="123825"/>
            <a:ext cx="7561262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93000"/>
              </a:lnSpc>
              <a:spcAft>
                <a:spcPts val="1425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b="1">
                <a:solidFill>
                  <a:srgbClr val="002060"/>
                </a:solidFill>
                <a:latin typeface="PT Astra Serif" pitchFamily="18" charset="-52"/>
              </a:rPr>
              <a:t>Пункты проведения экзаменов. </a:t>
            </a:r>
            <a:r>
              <a:rPr lang="ru-RU" altLang="ru-RU" sz="2800" b="1">
                <a:solidFill>
                  <a:srgbClr val="FF0000"/>
                </a:solidFill>
                <a:latin typeface="PT Astra Serif" pitchFamily="18" charset="-52"/>
              </a:rPr>
              <a:t>Пункты 62,63</a:t>
            </a:r>
          </a:p>
        </p:txBody>
      </p:sp>
      <p:sp>
        <p:nvSpPr>
          <p:cNvPr id="15" name="Line 2"/>
          <p:cNvSpPr>
            <a:spLocks noChangeShapeType="1"/>
          </p:cNvSpPr>
          <p:nvPr/>
        </p:nvSpPr>
        <p:spPr bwMode="auto">
          <a:xfrm>
            <a:off x="1071563" y="625475"/>
            <a:ext cx="7500937" cy="1588"/>
          </a:xfrm>
          <a:prstGeom prst="line">
            <a:avLst/>
          </a:prstGeom>
          <a:noFill/>
          <a:ln w="38160" cap="sq">
            <a:solidFill>
              <a:srgbClr val="4F81BD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40965" name="Picture 4" descr="D:\Документы - YudinAV\Юдин\Герб Саратовской области без подложки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8" y="57150"/>
            <a:ext cx="439737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Скругленный прямоугольник 12">
            <a:extLst>
              <a:ext uri="{FF2B5EF4-FFF2-40B4-BE49-F238E27FC236}"/>
            </a:extLst>
          </p:cNvPr>
          <p:cNvSpPr/>
          <p:nvPr/>
        </p:nvSpPr>
        <p:spPr>
          <a:xfrm>
            <a:off x="412750" y="915988"/>
            <a:ext cx="2520950" cy="3455987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5" name="Скругленный прямоугольник 10">
            <a:extLst>
              <a:ext uri="{FF2B5EF4-FFF2-40B4-BE49-F238E27FC236}"/>
            </a:extLst>
          </p:cNvPr>
          <p:cNvSpPr/>
          <p:nvPr/>
        </p:nvSpPr>
        <p:spPr>
          <a:xfrm>
            <a:off x="400050" y="857250"/>
            <a:ext cx="2528888" cy="4937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PT Astra Serif"/>
                <a:cs typeface="Times New Roman" pitchFamily="18" charset="0"/>
              </a:rPr>
              <a:t>До входа в ППЭ:</a:t>
            </a:r>
          </a:p>
        </p:txBody>
      </p:sp>
      <p:sp>
        <p:nvSpPr>
          <p:cNvPr id="26" name="Скругленный прямоугольник 11">
            <a:extLst>
              <a:ext uri="{FF2B5EF4-FFF2-40B4-BE49-F238E27FC236}"/>
            </a:extLst>
          </p:cNvPr>
          <p:cNvSpPr/>
          <p:nvPr/>
        </p:nvSpPr>
        <p:spPr>
          <a:xfrm>
            <a:off x="357188" y="1571625"/>
            <a:ext cx="2584450" cy="32242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PT Astra Serif"/>
                <a:cs typeface="Times New Roman" pitchFamily="18" charset="0"/>
              </a:rPr>
              <a:t>места для хранения личных вещей участников экзаменов, организаторов, медицинских работников, экзаменаторов-собеседников, ассистентов, аккредитованных представителей СМИ;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400" b="1" dirty="0">
                <a:solidFill>
                  <a:schemeClr val="tx1"/>
                </a:solidFill>
                <a:latin typeface="PT Astra Serif"/>
                <a:cs typeface="Times New Roman" pitchFamily="18" charset="0"/>
              </a:rPr>
              <a:t>   помещение для представителей </a:t>
            </a:r>
            <a:r>
              <a:rPr lang="ru-RU" sz="1400" b="1" dirty="0">
                <a:solidFill>
                  <a:schemeClr val="tx1"/>
                </a:solidFill>
                <a:latin typeface="PT Astra Serif"/>
                <a:cs typeface="Times New Roman" pitchFamily="18" charset="0"/>
              </a:rPr>
              <a:t>ОО, </a:t>
            </a:r>
            <a:r>
              <a:rPr lang="ru-RU" sz="1400" b="1" dirty="0">
                <a:solidFill>
                  <a:schemeClr val="tx1"/>
                </a:solidFill>
                <a:latin typeface="PT Astra Serif"/>
                <a:cs typeface="Times New Roman" pitchFamily="18" charset="0"/>
              </a:rPr>
              <a:t>сопровождающих участников ГИА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1"/>
              </a:solidFill>
              <a:latin typeface="PT Astra Serif"/>
              <a:cs typeface="Times New Roman" pitchFamily="18" charset="0"/>
            </a:endParaRPr>
          </a:p>
        </p:txBody>
      </p:sp>
      <p:sp>
        <p:nvSpPr>
          <p:cNvPr id="27" name="Скругленный прямоугольник 17">
            <a:extLst>
              <a:ext uri="{FF2B5EF4-FFF2-40B4-BE49-F238E27FC236}"/>
            </a:extLst>
          </p:cNvPr>
          <p:cNvSpPr/>
          <p:nvPr/>
        </p:nvSpPr>
        <p:spPr>
          <a:xfrm>
            <a:off x="3348038" y="842963"/>
            <a:ext cx="2520950" cy="4176712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8" name="Скругленный прямоугольник 13">
            <a:extLst>
              <a:ext uri="{FF2B5EF4-FFF2-40B4-BE49-F238E27FC236}"/>
            </a:extLst>
          </p:cNvPr>
          <p:cNvSpPr/>
          <p:nvPr/>
        </p:nvSpPr>
        <p:spPr>
          <a:xfrm>
            <a:off x="3340100" y="798513"/>
            <a:ext cx="2528888" cy="4905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PT Astra Serif"/>
                <a:cs typeface="Times New Roman" pitchFamily="18" charset="0"/>
              </a:rPr>
              <a:t>В ППЭ:</a:t>
            </a:r>
          </a:p>
        </p:txBody>
      </p:sp>
      <p:sp>
        <p:nvSpPr>
          <p:cNvPr id="29" name="Скругленный прямоугольник 14">
            <a:extLst>
              <a:ext uri="{FF2B5EF4-FFF2-40B4-BE49-F238E27FC236}"/>
            </a:extLst>
          </p:cNvPr>
          <p:cNvSpPr/>
          <p:nvPr/>
        </p:nvSpPr>
        <p:spPr>
          <a:xfrm>
            <a:off x="3348038" y="1506538"/>
            <a:ext cx="2520950" cy="35131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PT Astra Serif"/>
                <a:cs typeface="Times New Roman" pitchFamily="18" charset="0"/>
              </a:rPr>
              <a:t>Штаб ППЭ;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400" b="1" dirty="0">
                <a:solidFill>
                  <a:schemeClr val="tx1"/>
                </a:solidFill>
                <a:latin typeface="PT Astra Serif"/>
                <a:cs typeface="Times New Roman" pitchFamily="18" charset="0"/>
              </a:rPr>
              <a:t> помещение для медицинских работников, которое изолируется от аудиторий, используемых </a:t>
            </a:r>
            <a:r>
              <a:rPr lang="ru-RU" sz="1400" b="1" dirty="0">
                <a:solidFill>
                  <a:schemeClr val="tx1"/>
                </a:solidFill>
                <a:latin typeface="PT Astra Serif"/>
                <a:cs typeface="Times New Roman" pitchFamily="18" charset="0"/>
              </a:rPr>
              <a:t>для проведения </a:t>
            </a:r>
            <a:r>
              <a:rPr lang="ru-RU" sz="1400" b="1" dirty="0">
                <a:solidFill>
                  <a:schemeClr val="tx1"/>
                </a:solidFill>
                <a:latin typeface="PT Astra Serif"/>
                <a:cs typeface="Times New Roman" pitchFamily="18" charset="0"/>
              </a:rPr>
              <a:t>экзаменов;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400" b="1" dirty="0">
                <a:solidFill>
                  <a:schemeClr val="tx1"/>
                </a:solidFill>
                <a:latin typeface="PT Astra Serif"/>
                <a:cs typeface="Times New Roman" pitchFamily="18" charset="0"/>
              </a:rPr>
              <a:t>помещение для хранения экзаменационных материалов, оборудованное видеонаблюдением</a:t>
            </a:r>
          </a:p>
        </p:txBody>
      </p:sp>
      <p:sp>
        <p:nvSpPr>
          <p:cNvPr id="30" name="Скругленный прямоугольник 18">
            <a:extLst>
              <a:ext uri="{FF2B5EF4-FFF2-40B4-BE49-F238E27FC236}"/>
            </a:extLst>
          </p:cNvPr>
          <p:cNvSpPr/>
          <p:nvPr/>
        </p:nvSpPr>
        <p:spPr>
          <a:xfrm>
            <a:off x="6286500" y="815975"/>
            <a:ext cx="2520950" cy="3384550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1" name="Скругленный прямоугольник 16">
            <a:extLst>
              <a:ext uri="{FF2B5EF4-FFF2-40B4-BE49-F238E27FC236}"/>
            </a:extLst>
          </p:cNvPr>
          <p:cNvSpPr/>
          <p:nvPr/>
        </p:nvSpPr>
        <p:spPr>
          <a:xfrm>
            <a:off x="6215063" y="1428750"/>
            <a:ext cx="2643187" cy="36226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PT Astra Serif"/>
                <a:cs typeface="Times New Roman" pitchFamily="18" charset="0"/>
              </a:rPr>
              <a:t>телефонной связью;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400" b="1" dirty="0">
                <a:solidFill>
                  <a:schemeClr val="tx1"/>
                </a:solidFill>
                <a:latin typeface="PT Astra Serif"/>
                <a:cs typeface="Times New Roman" pitchFamily="18" charset="0"/>
              </a:rPr>
              <a:t> средствами видеонаблюдения;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400" b="1" dirty="0">
                <a:solidFill>
                  <a:schemeClr val="tx1"/>
                </a:solidFill>
                <a:latin typeface="PT Astra Serif"/>
                <a:cs typeface="Times New Roman" pitchFamily="18" charset="0"/>
              </a:rPr>
              <a:t> сейфом или металлическим шкафом;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400" b="1" dirty="0">
                <a:solidFill>
                  <a:schemeClr val="tx1"/>
                </a:solidFill>
                <a:latin typeface="PT Astra Serif"/>
                <a:cs typeface="Times New Roman" pitchFamily="18" charset="0"/>
              </a:rPr>
              <a:t>организуются места для хранения личных вещей членов ГЭК, руководителя ОО, в помещениях которой организован ППЭ, или уполномоченного им лица, руководителя ППЭ, технических специалистов, общественных наблюдателей</a:t>
            </a:r>
          </a:p>
        </p:txBody>
      </p:sp>
      <p:sp>
        <p:nvSpPr>
          <p:cNvPr id="6144" name="Скругленный прямоугольник 15">
            <a:extLst>
              <a:ext uri="{FF2B5EF4-FFF2-40B4-BE49-F238E27FC236}"/>
            </a:extLst>
          </p:cNvPr>
          <p:cNvSpPr/>
          <p:nvPr/>
        </p:nvSpPr>
        <p:spPr>
          <a:xfrm>
            <a:off x="6251575" y="798513"/>
            <a:ext cx="2555875" cy="4921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PT Astra Serif"/>
                <a:cs typeface="Times New Roman" pitchFamily="18" charset="0"/>
              </a:rPr>
              <a:t>Штаб ППЭ оборудован: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642938" y="214313"/>
          <a:ext cx="8286750" cy="4752975"/>
        </p:xfrm>
        <a:graphic>
          <a:graphicData uri="http://schemas.openxmlformats.org/presentationml/2006/ole">
            <p:oleObj spid="_x0000_s20482" name="CorelDRAW" r:id="rId4" imgW="9486720" imgH="5441760" progId="">
              <p:embed/>
            </p:oleObj>
          </a:graphicData>
        </a:graphic>
      </p:graphicFrame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2706688" y="2165350"/>
            <a:ext cx="185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/>
          </a:p>
        </p:txBody>
      </p:sp>
      <p:sp>
        <p:nvSpPr>
          <p:cNvPr id="20484" name="Text Box 1"/>
          <p:cNvSpPr txBox="1">
            <a:spLocks noChangeArrowheads="1"/>
          </p:cNvSpPr>
          <p:nvPr/>
        </p:nvSpPr>
        <p:spPr bwMode="auto">
          <a:xfrm>
            <a:off x="1042988" y="123825"/>
            <a:ext cx="7561262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93000"/>
              </a:lnSpc>
              <a:spcAft>
                <a:spcPts val="1425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b="1">
                <a:solidFill>
                  <a:srgbClr val="002060"/>
                </a:solidFill>
                <a:latin typeface="PT Astra Serif" pitchFamily="18" charset="-52"/>
              </a:rPr>
              <a:t>Организация проведения ГИА-11</a:t>
            </a:r>
          </a:p>
        </p:txBody>
      </p:sp>
      <p:sp>
        <p:nvSpPr>
          <p:cNvPr id="15" name="Line 2"/>
          <p:cNvSpPr>
            <a:spLocks noChangeShapeType="1"/>
          </p:cNvSpPr>
          <p:nvPr/>
        </p:nvSpPr>
        <p:spPr bwMode="auto">
          <a:xfrm>
            <a:off x="1071563" y="625475"/>
            <a:ext cx="7500937" cy="1588"/>
          </a:xfrm>
          <a:prstGeom prst="line">
            <a:avLst/>
          </a:prstGeom>
          <a:noFill/>
          <a:ln w="38160" cap="sq">
            <a:solidFill>
              <a:srgbClr val="4F81BD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20486" name="Прямоугольник 17"/>
          <p:cNvSpPr>
            <a:spLocks noChangeArrowheads="1"/>
          </p:cNvSpPr>
          <p:nvPr/>
        </p:nvSpPr>
        <p:spPr bwMode="auto">
          <a:xfrm>
            <a:off x="2916238" y="627063"/>
            <a:ext cx="2992437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39725" indent="-334963">
              <a:lnSpc>
                <a:spcPct val="90000"/>
              </a:lnSpc>
              <a:spcBef>
                <a:spcPts val="800"/>
              </a:spcBef>
              <a:buSzPct val="43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altLang="ru-RU" sz="2400" b="1">
                <a:solidFill>
                  <a:srgbClr val="000000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Присутствие в ППЭ</a:t>
            </a:r>
          </a:p>
        </p:txBody>
      </p:sp>
      <p:pic>
        <p:nvPicPr>
          <p:cNvPr id="20487" name="Picture 4" descr="D:\Документы - YudinAV\Юдин\Герб Саратовской области без подложки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3200" y="115888"/>
            <a:ext cx="43973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57188" y="1143000"/>
          <a:ext cx="6096000" cy="3457575"/>
        </p:xfrm>
        <a:graphic>
          <a:graphicData uri="http://schemas.openxmlformats.org/drawingml/2006/table">
            <a:tbl>
              <a:tblPr/>
              <a:tblGrid>
                <a:gridCol w="2097741">
                  <a:extLst>
                    <a:ext uri="{9D8B030D-6E8A-4147-A177-3AD203B41FA5}"/>
                  </a:extLst>
                </a:gridCol>
                <a:gridCol w="1864659">
                  <a:extLst>
                    <a:ext uri="{9D8B030D-6E8A-4147-A177-3AD203B41FA5}"/>
                  </a:extLst>
                </a:gridCol>
                <a:gridCol w="2133600">
                  <a:extLst>
                    <a:ext uri="{9D8B030D-6E8A-4147-A177-3AD203B41FA5}"/>
                  </a:extLst>
                </a:gridCol>
              </a:tblGrid>
              <a:tr h="2891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PT Astra Serif"/>
                        </a:rPr>
                        <a:t>Категория специалистов</a:t>
                      </a:r>
                    </a:p>
                  </a:txBody>
                  <a:tcPr marL="6724" marR="6724" marT="67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PT Astra Serif"/>
                        </a:rPr>
                        <a:t>Допуск в ППЭ</a:t>
                      </a:r>
                    </a:p>
                  </a:txBody>
                  <a:tcPr marL="6724" marR="6724" marT="67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PT Astra Serif"/>
                        </a:rPr>
                        <a:t>Ограничения</a:t>
                      </a:r>
                    </a:p>
                  </a:txBody>
                  <a:tcPr marL="6724" marR="6724" marT="67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16808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PT Astra Serif"/>
                        </a:rPr>
                        <a:t>Руководитель организации</a:t>
                      </a:r>
                    </a:p>
                  </a:txBody>
                  <a:tcPr marL="6724" marR="6724" marT="67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24" marR="6724" marT="67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24" marR="6724" marT="67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33617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PT Astra Serif"/>
                        </a:rPr>
                        <a:t>Руководитель ППЭ - </a:t>
                      </a:r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latin typeface="PT Astra Serif"/>
                        </a:rPr>
                        <a:t>нововведение 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latin typeface="PT Astra Serif"/>
                      </a:endParaRPr>
                    </a:p>
                  </a:txBody>
                  <a:tcPr marL="6724" marR="6724" marT="67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PT Astra Serif"/>
                        </a:rPr>
                        <a:t>паспорт + распределение в ППЭ</a:t>
                      </a:r>
                    </a:p>
                  </a:txBody>
                  <a:tcPr marL="6724" marR="6724" marT="67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PT Astra Serif"/>
                        </a:rPr>
                        <a:t>прошел подготовку,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PT Astra Serif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latin typeface="PT Astra Serif"/>
                        </a:rPr>
                        <a:t>не близкий родственник,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PT Astra Serif"/>
                        </a:rPr>
                        <a:t> не учитель</a:t>
                      </a:r>
                    </a:p>
                  </a:txBody>
                  <a:tcPr marL="6724" marR="6724" marT="67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67235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PT Astra Serif"/>
                        </a:rPr>
                        <a:t>Организаторы</a:t>
                      </a:r>
                    </a:p>
                  </a:txBody>
                  <a:tcPr marL="6724" marR="6724" marT="67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PT Astra Serif"/>
                        </a:rPr>
                        <a:t>паспорт + распределение в ППЭ</a:t>
                      </a:r>
                    </a:p>
                  </a:txBody>
                  <a:tcPr marL="6724" marR="6724" marT="67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PT Astra Serif"/>
                        </a:rPr>
                        <a:t>прошел подготовку,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PT Astra Serif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latin typeface="PT Astra Serif"/>
                        </a:rPr>
                        <a:t>не близкий родственник,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PT Astra Serif"/>
                        </a:rPr>
                        <a:t> 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PT Astra Serif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PT Astra Serif"/>
                        </a:rPr>
                        <a:t>не учитель, не специалист по предмету</a:t>
                      </a:r>
                    </a:p>
                  </a:txBody>
                  <a:tcPr marL="6724" marR="6724" marT="67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33617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PT Astra Serif"/>
                        </a:rPr>
                        <a:t>Члены ГЭК (не менее 1)</a:t>
                      </a:r>
                    </a:p>
                  </a:txBody>
                  <a:tcPr marL="6724" marR="6724" marT="67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PT Astra Serif"/>
                        </a:rPr>
                        <a:t>паспорт + распределение в ППЭ</a:t>
                      </a:r>
                    </a:p>
                  </a:txBody>
                  <a:tcPr marL="6724" marR="6724" marT="67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PT Astra Serif"/>
                        </a:rPr>
                        <a:t>прошел подготовку,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PT Astra Serif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latin typeface="PT Astra Serif"/>
                        </a:rPr>
                        <a:t>не близкий родственник,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PT Astra Serif"/>
                        </a:rPr>
                        <a:t> не учитель</a:t>
                      </a:r>
                    </a:p>
                  </a:txBody>
                  <a:tcPr marL="6724" marR="6724" marT="67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33617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PT Astra Serif"/>
                        </a:rPr>
                        <a:t>Технический специалист (не менее 1)</a:t>
                      </a:r>
                    </a:p>
                  </a:txBody>
                  <a:tcPr marL="6724" marR="6724" marT="67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PT Astra Serif"/>
                        </a:rPr>
                        <a:t>паспорт + распределение в ППЭ</a:t>
                      </a:r>
                    </a:p>
                  </a:txBody>
                  <a:tcPr marL="6724" marR="6724" marT="67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PT Astra Serif"/>
                        </a:rPr>
                        <a:t>прошел подготовку,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PT Astra Serif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latin typeface="PT Astra Serif"/>
                        </a:rPr>
                        <a:t>не близкий родственник,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PT Astra Serif"/>
                        </a:rPr>
                        <a:t> не учитель</a:t>
                      </a:r>
                    </a:p>
                  </a:txBody>
                  <a:tcPr marL="6724" marR="6724" marT="67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16808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PT Astra Serif"/>
                        </a:rPr>
                        <a:t>Сотрудники охраны правопорядка</a:t>
                      </a:r>
                    </a:p>
                  </a:txBody>
                  <a:tcPr marL="6724" marR="6724" marT="67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PT Astra Serif"/>
                        </a:rPr>
                        <a:t>паспорт + полномочия</a:t>
                      </a:r>
                    </a:p>
                  </a:txBody>
                  <a:tcPr marL="6724" marR="6724" marT="67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PT Astra Serif"/>
                        </a:rPr>
                        <a:t> </a:t>
                      </a:r>
                    </a:p>
                  </a:txBody>
                  <a:tcPr marL="6724" marR="6724" marT="67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16808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PT Astra Serif"/>
                        </a:rPr>
                        <a:t>Медицинские работники</a:t>
                      </a:r>
                    </a:p>
                  </a:txBody>
                  <a:tcPr marL="6724" marR="6724" marT="67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PT Astra Serif"/>
                        </a:rPr>
                        <a:t>паспорт + полномочия</a:t>
                      </a:r>
                    </a:p>
                  </a:txBody>
                  <a:tcPr marL="6724" marR="6724" marT="67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PT Astra Serif"/>
                        </a:rPr>
                        <a:t> </a:t>
                      </a:r>
                    </a:p>
                  </a:txBody>
                  <a:tcPr marL="6724" marR="6724" marT="67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33617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PT Astra Serif"/>
                        </a:rPr>
                        <a:t>Ассистенты</a:t>
                      </a:r>
                    </a:p>
                  </a:txBody>
                  <a:tcPr marL="6724" marR="6724" marT="67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PT Astra Serif"/>
                        </a:rPr>
                        <a:t>паспорт + распределение в ППЭ</a:t>
                      </a:r>
                    </a:p>
                  </a:txBody>
                  <a:tcPr marL="6724" marR="6724" marT="67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PT Astra Serif"/>
                        </a:rPr>
                        <a:t>прошел подготовку</a:t>
                      </a:r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latin typeface="PT Astra Serif"/>
                        </a:rPr>
                        <a:t>,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PT Astra Serif"/>
                        </a:rPr>
                        <a:t> не учитель, не специалист по предмету</a:t>
                      </a:r>
                    </a:p>
                  </a:txBody>
                  <a:tcPr marL="6724" marR="6724" marT="67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33617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PT Astra Serif"/>
                        </a:rPr>
                        <a:t>Экзаменаторы-собеседники</a:t>
                      </a:r>
                    </a:p>
                  </a:txBody>
                  <a:tcPr marL="6724" marR="6724" marT="67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PT Astra Serif"/>
                        </a:rPr>
                        <a:t>паспорт + распределение в ППЭ</a:t>
                      </a:r>
                    </a:p>
                  </a:txBody>
                  <a:tcPr marL="6724" marR="6724" marT="67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PT Astra Serif"/>
                        </a:rPr>
                        <a:t>прошел подготовку,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PT Astra Serif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FF0000"/>
                          </a:solidFill>
                          <a:latin typeface="PT Astra Serif"/>
                        </a:rPr>
                        <a:t>не близкий родственник,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PT Astra Serif"/>
                        </a:rPr>
                        <a:t> не учитель</a:t>
                      </a:r>
                    </a:p>
                  </a:txBody>
                  <a:tcPr marL="6724" marR="6724" marT="67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30793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PT Astra Serif"/>
                        </a:rPr>
                        <a:t>Общественные наблюдатели</a:t>
                      </a:r>
                    </a:p>
                  </a:txBody>
                  <a:tcPr marL="6724" marR="6724" marT="67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latin typeface="PT Astra Serif"/>
                        </a:rPr>
                        <a:t>паспорт+распределение+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latin typeface="PT Astra Serif"/>
                      </a:endParaRPr>
                    </a:p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PT Astra Serif"/>
                        </a:rPr>
                        <a:t>полномочия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PT Astra Serif"/>
                      </a:endParaRPr>
                    </a:p>
                  </a:txBody>
                  <a:tcPr marL="6724" marR="6724" marT="67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PT Astra Serif"/>
                        </a:rPr>
                        <a:t> </a:t>
                      </a:r>
                    </a:p>
                  </a:txBody>
                  <a:tcPr marL="6724" marR="6724" marT="67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6" name="Скругленный прямоугольник 15"/>
          <p:cNvSpPr/>
          <p:nvPr/>
        </p:nvSpPr>
        <p:spPr>
          <a:xfrm>
            <a:off x="6572264" y="785800"/>
            <a:ext cx="2428892" cy="250033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ctr">
              <a:defRPr/>
            </a:pPr>
            <a:r>
              <a:rPr lang="ru-RU" sz="1400" b="1" dirty="0">
                <a:solidFill>
                  <a:srgbClr val="FF0000"/>
                </a:solidFill>
                <a:latin typeface="PT Astra Serif"/>
              </a:rPr>
              <a:t>ППЭ на дому</a:t>
            </a:r>
          </a:p>
          <a:p>
            <a:pPr fontAlgn="ctr"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schemeClr val="tx1"/>
                </a:solidFill>
                <a:latin typeface="PT Astra Serif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PT Astra Serif"/>
              </a:rPr>
              <a:t>Руководитель ППЭ</a:t>
            </a:r>
          </a:p>
          <a:p>
            <a:pPr fontAlgn="ctr">
              <a:buFont typeface="Wingdings" pitchFamily="2" charset="2"/>
              <a:buChar char="Ø"/>
              <a:defRPr/>
            </a:pPr>
            <a:r>
              <a:rPr lang="ru-RU" sz="1400" b="1" dirty="0">
                <a:solidFill>
                  <a:schemeClr val="tx1"/>
                </a:solidFill>
                <a:latin typeface="PT Astra Serif"/>
              </a:rPr>
              <a:t>Организатор</a:t>
            </a:r>
          </a:p>
          <a:p>
            <a:pPr fontAlgn="ctr">
              <a:buFont typeface="Wingdings" pitchFamily="2" charset="2"/>
              <a:buChar char="Ø"/>
              <a:defRPr/>
            </a:pPr>
            <a:r>
              <a:rPr lang="ru-RU" sz="1400" b="1" dirty="0">
                <a:solidFill>
                  <a:schemeClr val="tx1"/>
                </a:solidFill>
                <a:latin typeface="PT Astra Serif"/>
              </a:rPr>
              <a:t>Член ГЭК</a:t>
            </a:r>
          </a:p>
          <a:p>
            <a:pPr fontAlgn="ctr">
              <a:buFont typeface="Wingdings" pitchFamily="2" charset="2"/>
              <a:buChar char="Ø"/>
              <a:defRPr/>
            </a:pPr>
            <a:r>
              <a:rPr lang="ru-RU" sz="1400" b="1" dirty="0">
                <a:solidFill>
                  <a:schemeClr val="tx1"/>
                </a:solidFill>
                <a:latin typeface="PT Astra Serif"/>
              </a:rPr>
              <a:t>Ассистент</a:t>
            </a:r>
          </a:p>
          <a:p>
            <a:pPr fontAlgn="ctr">
              <a:defRPr/>
            </a:pPr>
            <a:r>
              <a:rPr lang="ru-RU" sz="1400" b="1" dirty="0">
                <a:solidFill>
                  <a:srgbClr val="FF0000"/>
                </a:solidFill>
                <a:latin typeface="PT Astra Serif"/>
              </a:rPr>
              <a:t>По решению ГЭК осуществляют функции:</a:t>
            </a:r>
          </a:p>
          <a:p>
            <a:pPr fontAlgn="ctr">
              <a:buFont typeface="Wingdings" pitchFamily="2" charset="2"/>
              <a:buChar char="Ø"/>
              <a:defRPr/>
            </a:pPr>
            <a:r>
              <a:rPr lang="ru-RU" sz="1400" b="1" dirty="0">
                <a:solidFill>
                  <a:schemeClr val="tx1"/>
                </a:solidFill>
                <a:latin typeface="PT Astra Serif"/>
              </a:rPr>
              <a:t>Технического специалиста</a:t>
            </a:r>
          </a:p>
          <a:p>
            <a:pPr fontAlgn="ctr">
              <a:buFont typeface="Wingdings" pitchFamily="2" charset="2"/>
              <a:buChar char="Ø"/>
              <a:defRPr/>
            </a:pPr>
            <a:r>
              <a:rPr lang="ru-RU" sz="1400" b="1" dirty="0">
                <a:solidFill>
                  <a:schemeClr val="tx1"/>
                </a:solidFill>
                <a:latin typeface="PT Astra Serif"/>
              </a:rPr>
              <a:t>Экзаменатора- собеседника</a:t>
            </a:r>
          </a:p>
          <a:p>
            <a:pPr fontAlgn="ctr">
              <a:defRPr/>
            </a:pPr>
            <a:endParaRPr lang="ru-RU" sz="1400" dirty="0">
              <a:solidFill>
                <a:schemeClr val="tx1"/>
              </a:solidFill>
              <a:latin typeface="PT Astra Serif"/>
            </a:endParaRPr>
          </a:p>
          <a:p>
            <a:pPr fontAlgn="ctr">
              <a:defRPr/>
            </a:pPr>
            <a:r>
              <a:rPr lang="ru-RU" sz="1400" dirty="0">
                <a:solidFill>
                  <a:srgbClr val="FF0000"/>
                </a:solidFill>
                <a:latin typeface="PT Astra Serif"/>
              </a:rPr>
              <a:t> </a:t>
            </a:r>
          </a:p>
          <a:p>
            <a:pPr fontAlgn="ctr">
              <a:buFont typeface="Wingdings" pitchFamily="2" charset="2"/>
              <a:buChar char="Ø"/>
              <a:defRPr/>
            </a:pPr>
            <a:endParaRPr lang="ru-RU" sz="1600" dirty="0">
              <a:solidFill>
                <a:schemeClr val="tx1"/>
              </a:solidFill>
              <a:latin typeface="PT Astra Serif"/>
            </a:endParaRPr>
          </a:p>
          <a:p>
            <a:pPr algn="ctr" fontAlgn="ctr">
              <a:buFont typeface="Wingdings" pitchFamily="2" charset="2"/>
              <a:buChar char="Ø"/>
              <a:defRPr/>
            </a:pPr>
            <a:endParaRPr lang="ru-RU" sz="1600" dirty="0">
              <a:solidFill>
                <a:schemeClr val="tx1"/>
              </a:solidFill>
              <a:latin typeface="PT Astra Serif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572264" y="3500444"/>
            <a:ext cx="2357454" cy="150019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FF0000"/>
                </a:solidFill>
                <a:latin typeface="PT Astra Serif"/>
              </a:rPr>
              <a:t>Работники ППЭ, общественные наблюдатели, участники экзаменов, покинувшие ППЭ, повторно в ППЭ не допускаются</a:t>
            </a:r>
            <a:endParaRPr lang="ru-RU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642938" y="214313"/>
          <a:ext cx="8286750" cy="4752975"/>
        </p:xfrm>
        <a:graphic>
          <a:graphicData uri="http://schemas.openxmlformats.org/presentationml/2006/ole">
            <p:oleObj spid="_x0000_s21506" name="CorelDRAW" r:id="rId4" imgW="9486720" imgH="5441760" progId="">
              <p:embed/>
            </p:oleObj>
          </a:graphicData>
        </a:graphic>
      </p:graphicFrame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2706688" y="2165350"/>
            <a:ext cx="185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/>
          </a:p>
        </p:txBody>
      </p:sp>
      <p:sp>
        <p:nvSpPr>
          <p:cNvPr id="21508" name="Text Box 1"/>
          <p:cNvSpPr txBox="1">
            <a:spLocks noChangeArrowheads="1"/>
          </p:cNvSpPr>
          <p:nvPr/>
        </p:nvSpPr>
        <p:spPr bwMode="auto">
          <a:xfrm>
            <a:off x="1042988" y="123825"/>
            <a:ext cx="7561262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93000"/>
              </a:lnSpc>
              <a:spcAft>
                <a:spcPts val="1425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b="1">
                <a:solidFill>
                  <a:srgbClr val="002060"/>
                </a:solidFill>
                <a:latin typeface="PT Astra Serif" pitchFamily="18" charset="-52"/>
              </a:rPr>
              <a:t>Допуск в ППЭ опоздавших участников.</a:t>
            </a:r>
            <a:r>
              <a:rPr lang="ru-RU" altLang="ru-RU" sz="2400" b="1">
                <a:solidFill>
                  <a:srgbClr val="FF0000"/>
                </a:solidFill>
                <a:latin typeface="PT Astra Serif" pitchFamily="18" charset="-52"/>
              </a:rPr>
              <a:t>Пункт 68</a:t>
            </a:r>
          </a:p>
        </p:txBody>
      </p:sp>
      <p:sp>
        <p:nvSpPr>
          <p:cNvPr id="15" name="Line 2"/>
          <p:cNvSpPr>
            <a:spLocks noChangeShapeType="1"/>
          </p:cNvSpPr>
          <p:nvPr/>
        </p:nvSpPr>
        <p:spPr bwMode="auto">
          <a:xfrm>
            <a:off x="1071563" y="625475"/>
            <a:ext cx="7500937" cy="1588"/>
          </a:xfrm>
          <a:prstGeom prst="line">
            <a:avLst/>
          </a:prstGeom>
          <a:noFill/>
          <a:ln w="38160" cap="sq">
            <a:solidFill>
              <a:srgbClr val="4F81BD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21510" name="Picture 4" descr="D:\Документы - YudinAV\Юдин\Герб Саратовской области без подложки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3200" y="115888"/>
            <a:ext cx="43973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Схема 1">
            <a:extLst>
              <a:ext uri="{FF2B5EF4-FFF2-40B4-BE49-F238E27FC236}"/>
            </a:extLst>
          </p:cNvPr>
          <p:cNvGraphicFramePr/>
          <p:nvPr/>
        </p:nvGraphicFramePr>
        <p:xfrm>
          <a:off x="1035946" y="617538"/>
          <a:ext cx="6632398" cy="2602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4" name="Схема 3">
            <a:extLst>
              <a:ext uri="{FF2B5EF4-FFF2-40B4-BE49-F238E27FC236}"/>
            </a:extLst>
          </p:cNvPr>
          <p:cNvGraphicFramePr/>
          <p:nvPr/>
        </p:nvGraphicFramePr>
        <p:xfrm>
          <a:off x="323528" y="2675735"/>
          <a:ext cx="7784526" cy="2434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642938" y="214313"/>
          <a:ext cx="8286750" cy="4752975"/>
        </p:xfrm>
        <a:graphic>
          <a:graphicData uri="http://schemas.openxmlformats.org/presentationml/2006/ole">
            <p:oleObj spid="_x0000_s22530" name="CorelDRAW" r:id="rId4" imgW="9486720" imgH="5441760" progId="">
              <p:embed/>
            </p:oleObj>
          </a:graphicData>
        </a:graphic>
      </p:graphicFrame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2706688" y="2165350"/>
            <a:ext cx="185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/>
          </a:p>
        </p:txBody>
      </p:sp>
      <p:sp>
        <p:nvSpPr>
          <p:cNvPr id="22532" name="Text Box 1"/>
          <p:cNvSpPr txBox="1">
            <a:spLocks noChangeArrowheads="1"/>
          </p:cNvSpPr>
          <p:nvPr/>
        </p:nvSpPr>
        <p:spPr bwMode="auto">
          <a:xfrm>
            <a:off x="1042988" y="123825"/>
            <a:ext cx="7561262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93000"/>
              </a:lnSpc>
              <a:spcAft>
                <a:spcPts val="1425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b="1">
                <a:solidFill>
                  <a:srgbClr val="002060"/>
                </a:solidFill>
                <a:latin typeface="PT Astra Serif" pitchFamily="18" charset="-52"/>
              </a:rPr>
              <a:t>Допуск в ППЭ опоздавших участников.</a:t>
            </a:r>
            <a:r>
              <a:rPr lang="ru-RU" altLang="ru-RU" sz="2400" b="1">
                <a:solidFill>
                  <a:srgbClr val="FF0000"/>
                </a:solidFill>
                <a:latin typeface="PT Astra Serif" pitchFamily="18" charset="-52"/>
              </a:rPr>
              <a:t>Пункт 68</a:t>
            </a:r>
          </a:p>
        </p:txBody>
      </p:sp>
      <p:sp>
        <p:nvSpPr>
          <p:cNvPr id="15" name="Line 2"/>
          <p:cNvSpPr>
            <a:spLocks noChangeShapeType="1"/>
          </p:cNvSpPr>
          <p:nvPr/>
        </p:nvSpPr>
        <p:spPr bwMode="auto">
          <a:xfrm>
            <a:off x="1071563" y="625475"/>
            <a:ext cx="7500937" cy="1588"/>
          </a:xfrm>
          <a:prstGeom prst="line">
            <a:avLst/>
          </a:prstGeom>
          <a:noFill/>
          <a:ln w="38160" cap="sq">
            <a:solidFill>
              <a:srgbClr val="4F81BD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22534" name="Picture 4" descr="D:\Документы - YudinAV\Юдин\Герб Саратовской области без подложки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3200" y="115888"/>
            <a:ext cx="43973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Схема 2">
            <a:extLst>
              <a:ext uri="{FF2B5EF4-FFF2-40B4-BE49-F238E27FC236}"/>
            </a:extLst>
          </p:cNvPr>
          <p:cNvGraphicFramePr/>
          <p:nvPr/>
        </p:nvGraphicFramePr>
        <p:xfrm>
          <a:off x="928662" y="500048"/>
          <a:ext cx="7500938" cy="4302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642938" y="214313"/>
          <a:ext cx="8286750" cy="4752975"/>
        </p:xfrm>
        <a:graphic>
          <a:graphicData uri="http://schemas.openxmlformats.org/presentationml/2006/ole">
            <p:oleObj spid="_x0000_s23554" name="CorelDRAW" r:id="rId4" imgW="9486720" imgH="5441760" progId="">
              <p:embed/>
            </p:oleObj>
          </a:graphicData>
        </a:graphic>
      </p:graphicFrame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2706688" y="2165350"/>
            <a:ext cx="185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/>
          </a:p>
        </p:txBody>
      </p:sp>
      <p:sp>
        <p:nvSpPr>
          <p:cNvPr id="23556" name="Text Box 1"/>
          <p:cNvSpPr txBox="1">
            <a:spLocks noChangeArrowheads="1"/>
          </p:cNvSpPr>
          <p:nvPr/>
        </p:nvSpPr>
        <p:spPr bwMode="auto">
          <a:xfrm>
            <a:off x="1042988" y="123825"/>
            <a:ext cx="7561262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93000"/>
              </a:lnSpc>
              <a:spcAft>
                <a:spcPts val="1425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b="1">
                <a:solidFill>
                  <a:srgbClr val="002060"/>
                </a:solidFill>
                <a:latin typeface="PT Astra Serif" pitchFamily="18" charset="-52"/>
              </a:rPr>
              <a:t>Организация проведения ГИА-11</a:t>
            </a:r>
          </a:p>
        </p:txBody>
      </p:sp>
      <p:sp>
        <p:nvSpPr>
          <p:cNvPr id="15" name="Line 2"/>
          <p:cNvSpPr>
            <a:spLocks noChangeShapeType="1"/>
          </p:cNvSpPr>
          <p:nvPr/>
        </p:nvSpPr>
        <p:spPr bwMode="auto">
          <a:xfrm>
            <a:off x="1071563" y="625475"/>
            <a:ext cx="7500937" cy="1588"/>
          </a:xfrm>
          <a:prstGeom prst="line">
            <a:avLst/>
          </a:prstGeom>
          <a:noFill/>
          <a:ln w="38160" cap="sq">
            <a:solidFill>
              <a:srgbClr val="4F81BD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23558" name="Прямоугольник 17"/>
          <p:cNvSpPr>
            <a:spLocks noChangeArrowheads="1"/>
          </p:cNvSpPr>
          <p:nvPr/>
        </p:nvSpPr>
        <p:spPr bwMode="auto">
          <a:xfrm>
            <a:off x="1714500" y="627063"/>
            <a:ext cx="6500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39725" indent="-334963" algn="ctr">
              <a:lnSpc>
                <a:spcPct val="90000"/>
              </a:lnSpc>
              <a:spcBef>
                <a:spcPts val="800"/>
              </a:spcBef>
              <a:buSzPct val="43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altLang="ru-RU" sz="2000" b="1">
                <a:solidFill>
                  <a:srgbClr val="000000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Участники экзамена. </a:t>
            </a:r>
            <a:r>
              <a:rPr lang="ru-RU" altLang="ru-RU" sz="2000" b="1">
                <a:solidFill>
                  <a:srgbClr val="FF0000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Пункт 71 Порядка</a:t>
            </a:r>
          </a:p>
        </p:txBody>
      </p:sp>
      <p:pic>
        <p:nvPicPr>
          <p:cNvPr id="23559" name="Picture 4" descr="D:\Документы - YudinAV\Юдин\Герб Саратовской области без подложки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3200" y="115888"/>
            <a:ext cx="43973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Рисунок 49" descr="Рисунок6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1143000"/>
            <a:ext cx="1881188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8" descr="Картинки по запросу линейка транспортир картинк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140" y="2714626"/>
            <a:ext cx="1961962" cy="17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3562" name="Picture 2" descr="https://montegros.ru/upload/iblock/94a/94a91134c33d23addc812389939eda5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57750" y="2786063"/>
            <a:ext cx="1785938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/>
          <p:cNvSpPr/>
          <p:nvPr/>
        </p:nvSpPr>
        <p:spPr>
          <a:xfrm>
            <a:off x="714348" y="1000114"/>
            <a:ext cx="3929090" cy="40005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PT Astra Serif" pitchFamily="18" charset="-52"/>
                <a:cs typeface="Arial" pitchFamily="34" charset="0"/>
              </a:rPr>
              <a:t>Разрешено иметь с собой на экзамене</a:t>
            </a: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  <a:latin typeface="PT Astra Serif" pitchFamily="18" charset="-52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schemeClr val="tx1"/>
                </a:solidFill>
                <a:latin typeface="PT Astra Serif" pitchFamily="18" charset="-52"/>
                <a:cs typeface="Arial" pitchFamily="34" charset="0"/>
              </a:rPr>
              <a:t>гелевая или капиллярная ручка;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schemeClr val="tx1"/>
                </a:solidFill>
                <a:latin typeface="PT Astra Serif" pitchFamily="18" charset="-52"/>
                <a:cs typeface="Arial" pitchFamily="34" charset="0"/>
              </a:rPr>
              <a:t>документ, удостоверяющий личность;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schemeClr val="tx1"/>
                </a:solidFill>
                <a:latin typeface="PT Astra Serif" pitchFamily="18" charset="-52"/>
                <a:cs typeface="Arial" pitchFamily="34" charset="0"/>
              </a:rPr>
              <a:t>средства обучения и воспитания;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schemeClr val="tx1"/>
                </a:solidFill>
                <a:latin typeface="PT Astra Serif" pitchFamily="18" charset="-52"/>
                <a:cs typeface="Arial" pitchFamily="34" charset="0"/>
              </a:rPr>
              <a:t>лекарства (при необходимости);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srgbClr val="FF0000"/>
                </a:solidFill>
                <a:latin typeface="PT Astra Serif" pitchFamily="18" charset="-52"/>
                <a:cs typeface="Arial" pitchFamily="34" charset="0"/>
              </a:rPr>
              <a:t>Уточнение относительно питания</a:t>
            </a:r>
            <a:br>
              <a:rPr lang="ru-RU" sz="1400" dirty="0">
                <a:solidFill>
                  <a:srgbClr val="FF0000"/>
                </a:solidFill>
                <a:latin typeface="PT Astra Serif" pitchFamily="18" charset="-52"/>
                <a:cs typeface="Arial" pitchFamily="34" charset="0"/>
              </a:rPr>
            </a:br>
            <a:r>
              <a:rPr lang="ru-RU" sz="1400" dirty="0">
                <a:solidFill>
                  <a:srgbClr val="FF0000"/>
                </a:solidFill>
                <a:latin typeface="PT Astra Serif" pitchFamily="18" charset="-52"/>
                <a:cs typeface="Arial" pitchFamily="34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PT Astra Serif" pitchFamily="18" charset="-52"/>
                <a:cs typeface="Arial" pitchFamily="34" charset="0"/>
              </a:rPr>
              <a:t>(могут находиться на столе): продукты питания для дополнительного приема пищи (перекус), бутилированная питьевая вода при условии, что упаковка указанных продуктов питания и воды</a:t>
            </a:r>
            <a:r>
              <a:rPr lang="ru-RU" sz="1400" dirty="0">
                <a:solidFill>
                  <a:schemeClr val="tx1"/>
                </a:solidFill>
                <a:latin typeface="PT Astra Serif" pitchFamily="18" charset="-52"/>
                <a:cs typeface="Arial" pitchFamily="34" charset="0"/>
              </a:rPr>
              <a:t>,</a:t>
            </a:r>
            <a:br>
              <a:rPr lang="ru-RU" sz="1400" dirty="0">
                <a:solidFill>
                  <a:schemeClr val="tx1"/>
                </a:solidFill>
                <a:latin typeface="PT Astra Serif" pitchFamily="18" charset="-52"/>
                <a:cs typeface="Arial" pitchFamily="34" charset="0"/>
              </a:rPr>
            </a:br>
            <a:r>
              <a:rPr lang="ru-RU" sz="1400" dirty="0">
                <a:solidFill>
                  <a:schemeClr val="tx1"/>
                </a:solidFill>
                <a:latin typeface="PT Astra Serif" pitchFamily="18" charset="-52"/>
                <a:cs typeface="Arial" pitchFamily="34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PT Astra Serif" pitchFamily="18" charset="-52"/>
                <a:cs typeface="Arial" pitchFamily="34" charset="0"/>
              </a:rPr>
              <a:t>а также их потребление не будут отвлекать других участников экзаменов от выполнения ими экзаменационной </a:t>
            </a:r>
            <a:r>
              <a:rPr lang="ru-RU" sz="1400" dirty="0">
                <a:solidFill>
                  <a:schemeClr val="tx1"/>
                </a:solidFill>
                <a:latin typeface="PT Astra Serif" pitchFamily="18" charset="-52"/>
                <a:cs typeface="Arial" pitchFamily="34" charset="0"/>
              </a:rPr>
              <a:t>работы</a:t>
            </a:r>
            <a:br>
              <a:rPr lang="ru-RU" sz="1400" dirty="0">
                <a:solidFill>
                  <a:schemeClr val="tx1"/>
                </a:solidFill>
                <a:latin typeface="PT Astra Serif" pitchFamily="18" charset="-52"/>
                <a:cs typeface="Arial" pitchFamily="34" charset="0"/>
              </a:rPr>
            </a:br>
            <a:r>
              <a:rPr lang="ru-RU" sz="1400" dirty="0">
                <a:solidFill>
                  <a:schemeClr val="tx1"/>
                </a:solidFill>
                <a:latin typeface="PT Astra Serif" pitchFamily="18" charset="-52"/>
                <a:cs typeface="Arial" pitchFamily="34" charset="0"/>
              </a:rPr>
              <a:t>(</a:t>
            </a:r>
            <a:r>
              <a:rPr lang="ru-RU" sz="1400" dirty="0">
                <a:solidFill>
                  <a:schemeClr val="tx1"/>
                </a:solidFill>
                <a:latin typeface="PT Astra Serif" pitchFamily="18" charset="-52"/>
                <a:cs typeface="Arial" pitchFamily="34" charset="0"/>
              </a:rPr>
              <a:t>при необходимости);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schemeClr val="tx1"/>
                </a:solidFill>
                <a:latin typeface="PT Astra Serif" pitchFamily="18" charset="-52"/>
                <a:cs typeface="Arial" pitchFamily="34" charset="0"/>
              </a:rPr>
              <a:t>специальные технические средства (для лиц, указанных в пункте 60 Порядка);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400" dirty="0">
                <a:solidFill>
                  <a:schemeClr val="tx1"/>
                </a:solidFill>
                <a:latin typeface="PT Astra Serif" pitchFamily="18" charset="-52"/>
                <a:cs typeface="Arial" pitchFamily="34" charset="0"/>
              </a:rPr>
              <a:t>черновики, выданные в ППЭ.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1600" dirty="0">
              <a:solidFill>
                <a:schemeClr val="tx1"/>
              </a:solidFill>
              <a:latin typeface="PT Astra Serif" pitchFamily="18" charset="-52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ru-RU" b="1" dirty="0">
              <a:solidFill>
                <a:schemeClr val="tx1"/>
              </a:solidFill>
              <a:latin typeface="PT Astra Serif" pitchFamily="18" charset="-52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ru-RU" b="1" dirty="0">
              <a:solidFill>
                <a:srgbClr val="FFFFFF"/>
              </a:solidFill>
              <a:latin typeface="PT Astra Serif" pitchFamily="18" charset="-52"/>
              <a:cs typeface="Arial" pitchFamily="34" charset="0"/>
            </a:endParaRPr>
          </a:p>
        </p:txBody>
      </p:sp>
      <p:pic>
        <p:nvPicPr>
          <p:cNvPr id="33" name="Объект 4"/>
          <p:cNvPicPr>
            <a:picLocks noChangeAspect="1"/>
          </p:cNvPicPr>
          <p:nvPr/>
        </p:nvPicPr>
        <p:blipFill rotWithShape="1">
          <a:blip r:embed="rId9" cstate="print"/>
          <a:stretch/>
        </p:blipFill>
        <p:spPr bwMode="auto">
          <a:xfrm>
            <a:off x="7429520" y="1428742"/>
            <a:ext cx="1285884" cy="120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642938" y="285750"/>
          <a:ext cx="8286750" cy="4752975"/>
        </p:xfrm>
        <a:graphic>
          <a:graphicData uri="http://schemas.openxmlformats.org/presentationml/2006/ole">
            <p:oleObj spid="_x0000_s24578" name="CorelDRAW" r:id="rId4" imgW="9486720" imgH="5441760" progId="">
              <p:embed/>
            </p:oleObj>
          </a:graphicData>
        </a:graphic>
      </p:graphicFrame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2706688" y="2165350"/>
            <a:ext cx="185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/>
          </a:p>
        </p:txBody>
      </p:sp>
      <p:sp>
        <p:nvSpPr>
          <p:cNvPr id="24580" name="Text Box 1"/>
          <p:cNvSpPr txBox="1">
            <a:spLocks noChangeArrowheads="1"/>
          </p:cNvSpPr>
          <p:nvPr/>
        </p:nvSpPr>
        <p:spPr bwMode="auto">
          <a:xfrm>
            <a:off x="1042988" y="123825"/>
            <a:ext cx="7561262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93000"/>
              </a:lnSpc>
              <a:spcAft>
                <a:spcPts val="1425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b="1">
                <a:solidFill>
                  <a:srgbClr val="002060"/>
                </a:solidFill>
                <a:latin typeface="PT Astra Serif" pitchFamily="18" charset="-52"/>
              </a:rPr>
              <a:t>Организация проведения ГИА-11</a:t>
            </a:r>
          </a:p>
        </p:txBody>
      </p:sp>
      <p:sp>
        <p:nvSpPr>
          <p:cNvPr id="15" name="Line 2"/>
          <p:cNvSpPr>
            <a:spLocks noChangeShapeType="1"/>
          </p:cNvSpPr>
          <p:nvPr/>
        </p:nvSpPr>
        <p:spPr bwMode="auto">
          <a:xfrm>
            <a:off x="1071563" y="625475"/>
            <a:ext cx="7500937" cy="1588"/>
          </a:xfrm>
          <a:prstGeom prst="line">
            <a:avLst/>
          </a:prstGeom>
          <a:noFill/>
          <a:ln w="38160" cap="sq">
            <a:solidFill>
              <a:srgbClr val="4F81BD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24582" name="Прямоугольник 17"/>
          <p:cNvSpPr>
            <a:spLocks noChangeArrowheads="1"/>
          </p:cNvSpPr>
          <p:nvPr/>
        </p:nvSpPr>
        <p:spPr bwMode="auto">
          <a:xfrm>
            <a:off x="1714500" y="627063"/>
            <a:ext cx="65008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39725" indent="-334963" algn="ctr">
              <a:lnSpc>
                <a:spcPct val="90000"/>
              </a:lnSpc>
              <a:spcBef>
                <a:spcPts val="800"/>
              </a:spcBef>
              <a:buSzPct val="43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altLang="ru-RU" b="1">
                <a:solidFill>
                  <a:srgbClr val="000000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Участники экзамена. </a:t>
            </a:r>
            <a:r>
              <a:rPr lang="ru-RU" altLang="ru-RU" b="1">
                <a:solidFill>
                  <a:srgbClr val="FF0000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Пункт 72 Порядка</a:t>
            </a:r>
          </a:p>
        </p:txBody>
      </p:sp>
      <p:pic>
        <p:nvPicPr>
          <p:cNvPr id="24583" name="Picture 4" descr="D:\Документы - YudinAV\Юдин\Герб Саратовской области без подложки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3200" y="115888"/>
            <a:ext cx="43973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Схема 13"/>
          <p:cNvGraphicFramePr/>
          <p:nvPr/>
        </p:nvGraphicFramePr>
        <p:xfrm>
          <a:off x="357158" y="1000114"/>
          <a:ext cx="4357718" cy="3929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0" name="Схема 9"/>
          <p:cNvGraphicFramePr/>
          <p:nvPr/>
        </p:nvGraphicFramePr>
        <p:xfrm>
          <a:off x="4500562" y="857238"/>
          <a:ext cx="4429156" cy="400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642938" y="285750"/>
          <a:ext cx="8286750" cy="4752975"/>
        </p:xfrm>
        <a:graphic>
          <a:graphicData uri="http://schemas.openxmlformats.org/presentationml/2006/ole">
            <p:oleObj spid="_x0000_s25602" name="CorelDRAW" r:id="rId4" imgW="9486720" imgH="5441760" progId="">
              <p:embed/>
            </p:oleObj>
          </a:graphicData>
        </a:graphic>
      </p:graphicFrame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2706688" y="2165350"/>
            <a:ext cx="185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/>
          </a:p>
        </p:txBody>
      </p:sp>
      <p:sp>
        <p:nvSpPr>
          <p:cNvPr id="25604" name="Text Box 1"/>
          <p:cNvSpPr txBox="1">
            <a:spLocks noChangeArrowheads="1"/>
          </p:cNvSpPr>
          <p:nvPr/>
        </p:nvSpPr>
        <p:spPr bwMode="auto">
          <a:xfrm>
            <a:off x="1042988" y="123825"/>
            <a:ext cx="7561262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93000"/>
              </a:lnSpc>
              <a:spcAft>
                <a:spcPts val="1425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b="1">
                <a:solidFill>
                  <a:srgbClr val="002060"/>
                </a:solidFill>
                <a:latin typeface="PT Astra Serif" pitchFamily="18" charset="-52"/>
              </a:rPr>
              <a:t>Организация проведения ГИА-11</a:t>
            </a:r>
          </a:p>
        </p:txBody>
      </p:sp>
      <p:sp>
        <p:nvSpPr>
          <p:cNvPr id="15" name="Line 2"/>
          <p:cNvSpPr>
            <a:spLocks noChangeShapeType="1"/>
          </p:cNvSpPr>
          <p:nvPr/>
        </p:nvSpPr>
        <p:spPr bwMode="auto">
          <a:xfrm>
            <a:off x="1071563" y="625475"/>
            <a:ext cx="7500937" cy="1588"/>
          </a:xfrm>
          <a:prstGeom prst="line">
            <a:avLst/>
          </a:prstGeom>
          <a:noFill/>
          <a:ln w="38160" cap="sq">
            <a:solidFill>
              <a:srgbClr val="4F81BD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25606" name="Прямоугольник 17"/>
          <p:cNvSpPr>
            <a:spLocks noChangeArrowheads="1"/>
          </p:cNvSpPr>
          <p:nvPr/>
        </p:nvSpPr>
        <p:spPr bwMode="auto">
          <a:xfrm>
            <a:off x="1714500" y="627063"/>
            <a:ext cx="65008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39725" indent="-334963" algn="ctr">
              <a:lnSpc>
                <a:spcPct val="90000"/>
              </a:lnSpc>
              <a:spcBef>
                <a:spcPts val="800"/>
              </a:spcBef>
              <a:buSzPct val="43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altLang="ru-RU" b="1">
                <a:solidFill>
                  <a:srgbClr val="000000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Работники ППЭ. </a:t>
            </a:r>
            <a:r>
              <a:rPr lang="ru-RU" altLang="ru-RU" b="1">
                <a:solidFill>
                  <a:srgbClr val="FF0000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Пункт 72 Порядка</a:t>
            </a:r>
          </a:p>
        </p:txBody>
      </p:sp>
      <p:pic>
        <p:nvPicPr>
          <p:cNvPr id="25607" name="Picture 4" descr="D:\Документы - YudinAV\Юдин\Герб Саратовской области без подложки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3200" y="115888"/>
            <a:ext cx="43973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Схема 13"/>
          <p:cNvGraphicFramePr/>
          <p:nvPr/>
        </p:nvGraphicFramePr>
        <p:xfrm>
          <a:off x="357158" y="928676"/>
          <a:ext cx="4286280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0" name="Схема 9"/>
          <p:cNvGraphicFramePr/>
          <p:nvPr/>
        </p:nvGraphicFramePr>
        <p:xfrm>
          <a:off x="4500562" y="857238"/>
          <a:ext cx="4429156" cy="400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742950" y="342900"/>
          <a:ext cx="8005763" cy="4591050"/>
        </p:xfrm>
        <a:graphic>
          <a:graphicData uri="http://schemas.openxmlformats.org/presentationml/2006/ole">
            <p:oleObj spid="_x0000_s26626" name="CorelDRAW" r:id="rId4" imgW="9486720" imgH="5441760" progId="">
              <p:embed/>
            </p:oleObj>
          </a:graphicData>
        </a:graphic>
      </p:graphicFrame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2706688" y="2165350"/>
            <a:ext cx="185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/>
          </a:p>
        </p:txBody>
      </p:sp>
      <p:sp>
        <p:nvSpPr>
          <p:cNvPr id="26628" name="Text Box 1"/>
          <p:cNvSpPr txBox="1">
            <a:spLocks noChangeArrowheads="1"/>
          </p:cNvSpPr>
          <p:nvPr/>
        </p:nvSpPr>
        <p:spPr bwMode="auto">
          <a:xfrm>
            <a:off x="1042988" y="123825"/>
            <a:ext cx="7561262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93000"/>
              </a:lnSpc>
              <a:spcAft>
                <a:spcPts val="1425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b="1">
                <a:solidFill>
                  <a:srgbClr val="002060"/>
                </a:solidFill>
                <a:latin typeface="PT Astra Serif" pitchFamily="18" charset="-52"/>
              </a:rPr>
              <a:t>Организация проведения ГИА-11</a:t>
            </a:r>
          </a:p>
        </p:txBody>
      </p:sp>
      <p:sp>
        <p:nvSpPr>
          <p:cNvPr id="15" name="Line 2"/>
          <p:cNvSpPr>
            <a:spLocks noChangeShapeType="1"/>
          </p:cNvSpPr>
          <p:nvPr/>
        </p:nvSpPr>
        <p:spPr bwMode="auto">
          <a:xfrm>
            <a:off x="1071563" y="625475"/>
            <a:ext cx="7500937" cy="1588"/>
          </a:xfrm>
          <a:prstGeom prst="line">
            <a:avLst/>
          </a:prstGeom>
          <a:noFill/>
          <a:ln w="38160" cap="sq">
            <a:solidFill>
              <a:srgbClr val="4F81BD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26630" name="Прямоугольник 17"/>
          <p:cNvSpPr>
            <a:spLocks noChangeArrowheads="1"/>
          </p:cNvSpPr>
          <p:nvPr/>
        </p:nvSpPr>
        <p:spPr bwMode="auto">
          <a:xfrm>
            <a:off x="1714500" y="627063"/>
            <a:ext cx="65008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39725" indent="-334963" algn="ctr">
              <a:lnSpc>
                <a:spcPct val="90000"/>
              </a:lnSpc>
              <a:spcBef>
                <a:spcPts val="800"/>
              </a:spcBef>
              <a:buSzPct val="43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ru-RU" altLang="ru-RU" b="1">
                <a:solidFill>
                  <a:srgbClr val="000000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Работники ППЭ. </a:t>
            </a:r>
            <a:r>
              <a:rPr lang="ru-RU" altLang="ru-RU" b="1">
                <a:solidFill>
                  <a:srgbClr val="FF0000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Пункт 72 Порядка, подпункт 3</a:t>
            </a:r>
          </a:p>
        </p:txBody>
      </p:sp>
      <p:pic>
        <p:nvPicPr>
          <p:cNvPr id="26631" name="Picture 4" descr="D:\Документы - YudinAV\Юдин\Герб Саратовской области без подложки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3200" y="101600"/>
            <a:ext cx="43973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Схема 2">
            <a:extLst>
              <a:ext uri="{FF2B5EF4-FFF2-40B4-BE49-F238E27FC236}"/>
            </a:extLst>
          </p:cNvPr>
          <p:cNvGraphicFramePr/>
          <p:nvPr/>
        </p:nvGraphicFramePr>
        <p:xfrm>
          <a:off x="395536" y="1134766"/>
          <a:ext cx="6048671" cy="3559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Прямоугольник: скругленные углы 3">
            <a:extLst>
              <a:ext uri="{FF2B5EF4-FFF2-40B4-BE49-F238E27FC236}"/>
            </a:extLst>
          </p:cNvPr>
          <p:cNvSpPr/>
          <p:nvPr/>
        </p:nvSpPr>
        <p:spPr>
          <a:xfrm>
            <a:off x="6643702" y="1000114"/>
            <a:ext cx="2204416" cy="36408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  <a:latin typeface="PT Astra Serif"/>
              </a:rPr>
              <a:t>Разрешается  </a:t>
            </a:r>
            <a:r>
              <a:rPr lang="ru-RU" sz="1400" b="1" dirty="0">
                <a:solidFill>
                  <a:schemeClr val="tx1"/>
                </a:solidFill>
                <a:latin typeface="PT Astra Serif"/>
              </a:rPr>
              <a:t>использование средств связи, электронно-вычислительной техники, фото-, аудио- и видеоаппаратуры, справочных материалов, письменных заметок и иных средств хранения и передачи информации </a:t>
            </a:r>
            <a:r>
              <a:rPr lang="ru-RU" sz="1400" b="1" dirty="0">
                <a:solidFill>
                  <a:srgbClr val="FF0000"/>
                </a:solidFill>
                <a:latin typeface="PT Astra Serif"/>
              </a:rPr>
              <a:t>только в связи со служебной необходимостью в Штабе ППЭ</a:t>
            </a:r>
          </a:p>
        </p:txBody>
      </p:sp>
      <p:sp>
        <p:nvSpPr>
          <p:cNvPr id="5" name="Стрелка: вправо 4">
            <a:extLst>
              <a:ext uri="{FF2B5EF4-FFF2-40B4-BE49-F238E27FC236}"/>
            </a:extLst>
          </p:cNvPr>
          <p:cNvSpPr/>
          <p:nvPr/>
        </p:nvSpPr>
        <p:spPr>
          <a:xfrm>
            <a:off x="6359525" y="2671763"/>
            <a:ext cx="4318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428625" y="928688"/>
          <a:ext cx="5481638" cy="3143250"/>
        </p:xfrm>
        <a:graphic>
          <a:graphicData uri="http://schemas.openxmlformats.org/presentationml/2006/ole">
            <p:oleObj spid="_x0000_s27650" name="CorelDRAW" r:id="rId4" imgW="9486720" imgH="5441760" progId="">
              <p:embed/>
            </p:oleObj>
          </a:graphicData>
        </a:graphic>
      </p:graphicFrame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2706688" y="2165350"/>
            <a:ext cx="185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/>
          </a:p>
        </p:txBody>
      </p:sp>
      <p:sp>
        <p:nvSpPr>
          <p:cNvPr id="27652" name="Text Box 1"/>
          <p:cNvSpPr txBox="1">
            <a:spLocks noChangeArrowheads="1"/>
          </p:cNvSpPr>
          <p:nvPr/>
        </p:nvSpPr>
        <p:spPr bwMode="auto">
          <a:xfrm>
            <a:off x="1042988" y="123825"/>
            <a:ext cx="7886700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93000"/>
              </a:lnSpc>
              <a:spcAft>
                <a:spcPts val="1425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>
                <a:solidFill>
                  <a:srgbClr val="002060"/>
                </a:solidFill>
                <a:latin typeface="PT Astra Serif" pitchFamily="18" charset="-52"/>
              </a:rPr>
              <a:t>Организация проведения ЕГЭ по иностранному языку. </a:t>
            </a:r>
            <a:r>
              <a:rPr lang="ru-RU" altLang="ru-RU" sz="2000" b="1">
                <a:solidFill>
                  <a:srgbClr val="FF0000"/>
                </a:solidFill>
                <a:latin typeface="PT Astra Serif" pitchFamily="18" charset="-52"/>
              </a:rPr>
              <a:t>Пункт 74</a:t>
            </a:r>
          </a:p>
        </p:txBody>
      </p:sp>
      <p:sp>
        <p:nvSpPr>
          <p:cNvPr id="15" name="Line 2"/>
          <p:cNvSpPr>
            <a:spLocks noChangeShapeType="1"/>
          </p:cNvSpPr>
          <p:nvPr/>
        </p:nvSpPr>
        <p:spPr bwMode="auto">
          <a:xfrm>
            <a:off x="1071563" y="625475"/>
            <a:ext cx="7500937" cy="1588"/>
          </a:xfrm>
          <a:prstGeom prst="line">
            <a:avLst/>
          </a:prstGeom>
          <a:noFill/>
          <a:ln w="38160" cap="sq">
            <a:solidFill>
              <a:srgbClr val="4F81BD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27654" name="Picture 4" descr="D:\Документы - YudinAV\Юдин\Герб Саратовской области без подложки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3200" y="115888"/>
            <a:ext cx="43973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Прямоугольник 15"/>
          <p:cNvSpPr>
            <a:spLocks noChangeArrowheads="1"/>
          </p:cNvSpPr>
          <p:nvPr/>
        </p:nvSpPr>
        <p:spPr bwMode="auto">
          <a:xfrm>
            <a:off x="357188" y="4500563"/>
            <a:ext cx="8643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PT Astra Serif" pitchFamily="18" charset="-52"/>
              </a:rPr>
              <a:t>Если произошел </a:t>
            </a:r>
            <a:r>
              <a:rPr lang="ru-RU" sz="1600" b="1">
                <a:solidFill>
                  <a:srgbClr val="FF0000"/>
                </a:solidFill>
                <a:latin typeface="PT Astra Serif" pitchFamily="18" charset="-52"/>
              </a:rPr>
              <a:t>технический сбой</a:t>
            </a:r>
            <a:r>
              <a:rPr lang="ru-RU" sz="1600" b="1">
                <a:latin typeface="PT Astra Serif" pitchFamily="18" charset="-52"/>
              </a:rPr>
              <a:t>, участник имеет право выбрать:</a:t>
            </a:r>
            <a:br>
              <a:rPr lang="ru-RU" sz="1600" b="1">
                <a:latin typeface="PT Astra Serif" pitchFamily="18" charset="-52"/>
              </a:rPr>
            </a:br>
            <a:r>
              <a:rPr lang="ru-RU" sz="1600" b="1">
                <a:latin typeface="PT Astra Serif" pitchFamily="18" charset="-52"/>
              </a:rPr>
              <a:t> сдать экзамен в </a:t>
            </a:r>
            <a:r>
              <a:rPr lang="ru-RU" sz="1600" b="1">
                <a:solidFill>
                  <a:srgbClr val="FF0000"/>
                </a:solidFill>
                <a:latin typeface="PT Astra Serif" pitchFamily="18" charset="-52"/>
              </a:rPr>
              <a:t>тот же день, </a:t>
            </a:r>
            <a:r>
              <a:rPr lang="ru-RU" sz="1600" b="1">
                <a:latin typeface="PT Astra Serif" pitchFamily="18" charset="-52"/>
              </a:rPr>
              <a:t>сдать экзамен в </a:t>
            </a:r>
            <a:r>
              <a:rPr lang="ru-RU" sz="1600" b="1">
                <a:solidFill>
                  <a:srgbClr val="FF0000"/>
                </a:solidFill>
                <a:latin typeface="PT Astra Serif" pitchFamily="18" charset="-52"/>
              </a:rPr>
              <a:t>резервные сроки.</a:t>
            </a:r>
          </a:p>
        </p:txBody>
      </p:sp>
      <p:graphicFrame>
        <p:nvGraphicFramePr>
          <p:cNvPr id="18" name="Схема 17"/>
          <p:cNvGraphicFramePr/>
          <p:nvPr/>
        </p:nvGraphicFramePr>
        <p:xfrm>
          <a:off x="142844" y="1142990"/>
          <a:ext cx="4857784" cy="3143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7657" name="Прямоугольник 18"/>
          <p:cNvSpPr>
            <a:spLocks noChangeArrowheads="1"/>
          </p:cNvSpPr>
          <p:nvPr/>
        </p:nvSpPr>
        <p:spPr bwMode="auto">
          <a:xfrm>
            <a:off x="428625" y="714375"/>
            <a:ext cx="45005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FF0000"/>
                </a:solidFill>
                <a:latin typeface="PT Astra Serif" pitchFamily="18" charset="-52"/>
              </a:rPr>
              <a:t>Задания с прослушиванием аудиозаписи/</a:t>
            </a:r>
            <a:endParaRPr lang="ru-RU" sz="1600" b="1"/>
          </a:p>
        </p:txBody>
      </p:sp>
      <p:graphicFrame>
        <p:nvGraphicFramePr>
          <p:cNvPr id="20" name="Схема 19"/>
          <p:cNvGraphicFramePr/>
          <p:nvPr/>
        </p:nvGraphicFramePr>
        <p:xfrm>
          <a:off x="4500562" y="1142990"/>
          <a:ext cx="4429156" cy="321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27659" name="Прямоугольник 20"/>
          <p:cNvSpPr>
            <a:spLocks noChangeArrowheads="1"/>
          </p:cNvSpPr>
          <p:nvPr/>
        </p:nvSpPr>
        <p:spPr bwMode="auto">
          <a:xfrm>
            <a:off x="4357688" y="714375"/>
            <a:ext cx="4929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FF0000"/>
                </a:solidFill>
                <a:latin typeface="PT Astra Serif" pitchFamily="18" charset="-52"/>
              </a:rPr>
              <a:t> </a:t>
            </a:r>
            <a:r>
              <a:rPr lang="ru-RU" sz="1600" b="1">
                <a:solidFill>
                  <a:srgbClr val="FF0000"/>
                </a:solidFill>
                <a:latin typeface="PT Astra Serif" pitchFamily="18" charset="-52"/>
              </a:rPr>
              <a:t>Задания с предоставлением устных ответов</a:t>
            </a:r>
            <a:endParaRPr lang="ru-RU" sz="1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28625" y="323850"/>
          <a:ext cx="8404225" cy="4819650"/>
        </p:xfrm>
        <a:graphic>
          <a:graphicData uri="http://schemas.openxmlformats.org/presentationml/2006/ole">
            <p:oleObj spid="_x0000_s2050" name="CorelDRAW" r:id="rId4" imgW="9486720" imgH="5441760" progId="">
              <p:embed/>
            </p:oleObj>
          </a:graphicData>
        </a:graphic>
      </p:graphicFrame>
      <p:sp>
        <p:nvSpPr>
          <p:cNvPr id="30" name="Объект 2"/>
          <p:cNvSpPr txBox="1">
            <a:spLocks/>
          </p:cNvSpPr>
          <p:nvPr/>
        </p:nvSpPr>
        <p:spPr>
          <a:xfrm>
            <a:off x="-323850" y="1330325"/>
            <a:ext cx="8785225" cy="492918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052" name="TextBox 4"/>
          <p:cNvSpPr txBox="1">
            <a:spLocks noChangeArrowheads="1"/>
          </p:cNvSpPr>
          <p:nvPr/>
        </p:nvSpPr>
        <p:spPr bwMode="auto">
          <a:xfrm>
            <a:off x="2706688" y="2165350"/>
            <a:ext cx="185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/>
          </a:p>
        </p:txBody>
      </p:sp>
      <p:sp>
        <p:nvSpPr>
          <p:cNvPr id="2053" name="Text Box 1"/>
          <p:cNvSpPr txBox="1">
            <a:spLocks noChangeArrowheads="1"/>
          </p:cNvSpPr>
          <p:nvPr/>
        </p:nvSpPr>
        <p:spPr bwMode="auto">
          <a:xfrm>
            <a:off x="1042988" y="123825"/>
            <a:ext cx="7561262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93000"/>
              </a:lnSpc>
              <a:spcAft>
                <a:spcPts val="1425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b="1">
                <a:solidFill>
                  <a:srgbClr val="002060"/>
                </a:solidFill>
                <a:latin typeface="PT Astra Serif" pitchFamily="18" charset="-52"/>
              </a:rPr>
              <a:t>Структура Порядка проведения ГИА-11</a:t>
            </a:r>
          </a:p>
        </p:txBody>
      </p:sp>
      <p:sp>
        <p:nvSpPr>
          <p:cNvPr id="15" name="Line 2"/>
          <p:cNvSpPr>
            <a:spLocks noChangeShapeType="1"/>
          </p:cNvSpPr>
          <p:nvPr/>
        </p:nvSpPr>
        <p:spPr bwMode="auto">
          <a:xfrm>
            <a:off x="1071563" y="625475"/>
            <a:ext cx="7500937" cy="1588"/>
          </a:xfrm>
          <a:prstGeom prst="line">
            <a:avLst/>
          </a:prstGeom>
          <a:noFill/>
          <a:ln w="38160" cap="sq">
            <a:solidFill>
              <a:srgbClr val="4F81BD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graphicFrame>
        <p:nvGraphicFramePr>
          <p:cNvPr id="47" name="Объект 4"/>
          <p:cNvGraphicFramePr>
            <a:graphicFrameLocks/>
          </p:cNvGraphicFramePr>
          <p:nvPr/>
        </p:nvGraphicFramePr>
        <p:xfrm>
          <a:off x="785786" y="857238"/>
          <a:ext cx="8143932" cy="400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056" name="Picture 4" descr="D:\Документы - YudinAV\Юдин\Герб Саратовской области без подложки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3200" y="115888"/>
            <a:ext cx="43973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642938" y="285750"/>
          <a:ext cx="8286750" cy="4752975"/>
        </p:xfrm>
        <a:graphic>
          <a:graphicData uri="http://schemas.openxmlformats.org/presentationml/2006/ole">
            <p:oleObj spid="_x0000_s28674" name="CorelDRAW" r:id="rId4" imgW="9486720" imgH="5441760" progId="">
              <p:embed/>
            </p:oleObj>
          </a:graphicData>
        </a:graphic>
      </p:graphicFrame>
      <p:sp>
        <p:nvSpPr>
          <p:cNvPr id="28675" name="TextBox 4"/>
          <p:cNvSpPr txBox="1">
            <a:spLocks noChangeArrowheads="1"/>
          </p:cNvSpPr>
          <p:nvPr/>
        </p:nvSpPr>
        <p:spPr bwMode="auto">
          <a:xfrm>
            <a:off x="2706688" y="2165350"/>
            <a:ext cx="185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/>
          </a:p>
        </p:txBody>
      </p:sp>
      <p:sp>
        <p:nvSpPr>
          <p:cNvPr id="28676" name="Text Box 1"/>
          <p:cNvSpPr txBox="1">
            <a:spLocks noChangeArrowheads="1"/>
          </p:cNvSpPr>
          <p:nvPr/>
        </p:nvSpPr>
        <p:spPr bwMode="auto">
          <a:xfrm>
            <a:off x="1042988" y="123825"/>
            <a:ext cx="7886700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93000"/>
              </a:lnSpc>
              <a:spcAft>
                <a:spcPts val="1425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>
                <a:solidFill>
                  <a:srgbClr val="002060"/>
                </a:solidFill>
                <a:latin typeface="PT Astra Serif" pitchFamily="18" charset="-52"/>
              </a:rPr>
              <a:t>Организация проведения ЕГЭ по информатике. </a:t>
            </a:r>
            <a:r>
              <a:rPr lang="ru-RU" altLang="ru-RU" sz="2000" b="1">
                <a:solidFill>
                  <a:srgbClr val="FF0000"/>
                </a:solidFill>
                <a:latin typeface="PT Astra Serif" pitchFamily="18" charset="-52"/>
              </a:rPr>
              <a:t>Пункт 76 Порядка</a:t>
            </a:r>
          </a:p>
        </p:txBody>
      </p:sp>
      <p:sp>
        <p:nvSpPr>
          <p:cNvPr id="15" name="Line 2"/>
          <p:cNvSpPr>
            <a:spLocks noChangeShapeType="1"/>
          </p:cNvSpPr>
          <p:nvPr/>
        </p:nvSpPr>
        <p:spPr bwMode="auto">
          <a:xfrm>
            <a:off x="1071563" y="625475"/>
            <a:ext cx="7500937" cy="1588"/>
          </a:xfrm>
          <a:prstGeom prst="line">
            <a:avLst/>
          </a:prstGeom>
          <a:noFill/>
          <a:ln w="38160" cap="sq">
            <a:solidFill>
              <a:srgbClr val="4F81BD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28678" name="Picture 4" descr="D:\Документы - YudinAV\Юдин\Герб Саратовской области без подложки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3200" y="115888"/>
            <a:ext cx="43973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Схема 12"/>
          <p:cNvGraphicFramePr/>
          <p:nvPr/>
        </p:nvGraphicFramePr>
        <p:xfrm>
          <a:off x="1500166" y="785800"/>
          <a:ext cx="5857916" cy="328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8680" name="Прямоугольник 15"/>
          <p:cNvSpPr>
            <a:spLocks noChangeArrowheads="1"/>
          </p:cNvSpPr>
          <p:nvPr/>
        </p:nvSpPr>
        <p:spPr bwMode="auto">
          <a:xfrm>
            <a:off x="785813" y="4143375"/>
            <a:ext cx="76438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PT Astra Serif" pitchFamily="18" charset="-52"/>
              </a:rPr>
              <a:t>Если произошел </a:t>
            </a:r>
            <a:r>
              <a:rPr lang="ru-RU" b="1">
                <a:solidFill>
                  <a:srgbClr val="FF0000"/>
                </a:solidFill>
                <a:latin typeface="PT Astra Serif" pitchFamily="18" charset="-52"/>
              </a:rPr>
              <a:t>технический сбой</a:t>
            </a:r>
            <a:r>
              <a:rPr lang="ru-RU" b="1">
                <a:latin typeface="PT Astra Serif" pitchFamily="18" charset="-52"/>
              </a:rPr>
              <a:t>, участник имеет право выбрать:</a:t>
            </a:r>
          </a:p>
          <a:p>
            <a:pPr>
              <a:buFont typeface="Wingdings" pitchFamily="2" charset="2"/>
              <a:buChar char="Ø"/>
            </a:pPr>
            <a:r>
              <a:rPr lang="ru-RU" b="1">
                <a:latin typeface="PT Astra Serif" pitchFamily="18" charset="-52"/>
              </a:rPr>
              <a:t> сдать экзамен в </a:t>
            </a:r>
            <a:r>
              <a:rPr lang="ru-RU" b="1">
                <a:solidFill>
                  <a:srgbClr val="FF0000"/>
                </a:solidFill>
                <a:latin typeface="PT Astra Serif" pitchFamily="18" charset="-52"/>
              </a:rPr>
              <a:t>тот же день;</a:t>
            </a:r>
          </a:p>
          <a:p>
            <a:pPr>
              <a:buFont typeface="Wingdings" pitchFamily="2" charset="2"/>
              <a:buChar char="Ø"/>
            </a:pPr>
            <a:r>
              <a:rPr lang="ru-RU" b="1">
                <a:latin typeface="PT Astra Serif" pitchFamily="18" charset="-52"/>
              </a:rPr>
              <a:t>сдать экзамен в </a:t>
            </a:r>
            <a:r>
              <a:rPr lang="ru-RU" b="1">
                <a:solidFill>
                  <a:srgbClr val="FF0000"/>
                </a:solidFill>
                <a:latin typeface="PT Astra Serif" pitchFamily="18" charset="-52"/>
              </a:rPr>
              <a:t>резервные сроки.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561975" y="939800"/>
          <a:ext cx="7751763" cy="4203700"/>
        </p:xfrm>
        <a:graphic>
          <a:graphicData uri="http://schemas.openxmlformats.org/presentationml/2006/ole">
            <p:oleObj spid="_x0000_s29698" name="CorelDRAW" r:id="rId4" imgW="9486720" imgH="5441760" progId="">
              <p:embed/>
            </p:oleObj>
          </a:graphicData>
        </a:graphic>
      </p:graphicFrame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2706688" y="2165350"/>
            <a:ext cx="185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/>
          </a:p>
        </p:txBody>
      </p:sp>
      <p:sp>
        <p:nvSpPr>
          <p:cNvPr id="29700" name="Text Box 1"/>
          <p:cNvSpPr txBox="1">
            <a:spLocks noChangeArrowheads="1"/>
          </p:cNvSpPr>
          <p:nvPr/>
        </p:nvSpPr>
        <p:spPr bwMode="auto">
          <a:xfrm>
            <a:off x="1042988" y="123825"/>
            <a:ext cx="7886700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93000"/>
              </a:lnSpc>
              <a:spcAft>
                <a:spcPts val="1425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>
                <a:solidFill>
                  <a:srgbClr val="002060"/>
                </a:solidFill>
                <a:latin typeface="PT Astra Serif" pitchFamily="18" charset="-52"/>
              </a:rPr>
              <a:t>Организация проведения ГВЭ в устной форме. </a:t>
            </a:r>
            <a:r>
              <a:rPr lang="ru-RU" altLang="ru-RU" sz="2000" b="1">
                <a:solidFill>
                  <a:srgbClr val="FF0000"/>
                </a:solidFill>
                <a:latin typeface="PT Astra Serif" pitchFamily="18" charset="-52"/>
              </a:rPr>
              <a:t>Пункт 75</a:t>
            </a:r>
          </a:p>
        </p:txBody>
      </p:sp>
      <p:sp>
        <p:nvSpPr>
          <p:cNvPr id="15" name="Line 2"/>
          <p:cNvSpPr>
            <a:spLocks noChangeShapeType="1"/>
          </p:cNvSpPr>
          <p:nvPr/>
        </p:nvSpPr>
        <p:spPr bwMode="auto">
          <a:xfrm>
            <a:off x="1071563" y="625475"/>
            <a:ext cx="7500937" cy="1588"/>
          </a:xfrm>
          <a:prstGeom prst="line">
            <a:avLst/>
          </a:prstGeom>
          <a:noFill/>
          <a:ln w="38160" cap="sq">
            <a:solidFill>
              <a:srgbClr val="4F81BD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29702" name="Picture 4" descr="D:\Документы - YudinAV\Юдин\Герб Саратовской области без подложки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3200" y="115888"/>
            <a:ext cx="43973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Прямоугольник 15"/>
          <p:cNvSpPr>
            <a:spLocks noChangeArrowheads="1"/>
          </p:cNvSpPr>
          <p:nvPr/>
        </p:nvSpPr>
        <p:spPr bwMode="auto">
          <a:xfrm>
            <a:off x="357188" y="4500563"/>
            <a:ext cx="8643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PT Astra Serif" pitchFamily="18" charset="-52"/>
              </a:rPr>
              <a:t>Если произошел </a:t>
            </a:r>
            <a:r>
              <a:rPr lang="ru-RU" sz="1600" b="1">
                <a:solidFill>
                  <a:srgbClr val="FF0000"/>
                </a:solidFill>
                <a:latin typeface="PT Astra Serif" pitchFamily="18" charset="-52"/>
              </a:rPr>
              <a:t>технический сбой</a:t>
            </a:r>
            <a:r>
              <a:rPr lang="ru-RU" sz="1600" b="1">
                <a:latin typeface="PT Astra Serif" pitchFamily="18" charset="-52"/>
              </a:rPr>
              <a:t>, участник имеет право выбрать:</a:t>
            </a:r>
            <a:br>
              <a:rPr lang="ru-RU" sz="1600" b="1">
                <a:latin typeface="PT Astra Serif" pitchFamily="18" charset="-52"/>
              </a:rPr>
            </a:br>
            <a:r>
              <a:rPr lang="ru-RU" sz="1600" b="1">
                <a:latin typeface="PT Astra Serif" pitchFamily="18" charset="-52"/>
              </a:rPr>
              <a:t> выполнить задания в </a:t>
            </a:r>
            <a:r>
              <a:rPr lang="ru-RU" sz="1600" b="1">
                <a:solidFill>
                  <a:srgbClr val="FF0000"/>
                </a:solidFill>
                <a:latin typeface="PT Astra Serif" pitchFamily="18" charset="-52"/>
              </a:rPr>
              <a:t>тот же день, </a:t>
            </a:r>
            <a:r>
              <a:rPr lang="ru-RU" sz="1600" b="1">
                <a:latin typeface="PT Astra Serif" pitchFamily="18" charset="-52"/>
              </a:rPr>
              <a:t>выполнить задания в </a:t>
            </a:r>
            <a:r>
              <a:rPr lang="ru-RU" sz="1600" b="1">
                <a:solidFill>
                  <a:srgbClr val="FF0000"/>
                </a:solidFill>
                <a:latin typeface="PT Astra Serif" pitchFamily="18" charset="-52"/>
              </a:rPr>
              <a:t>резервные сроки.</a:t>
            </a:r>
          </a:p>
        </p:txBody>
      </p:sp>
      <p:graphicFrame>
        <p:nvGraphicFramePr>
          <p:cNvPr id="18" name="Схема 17"/>
          <p:cNvGraphicFramePr/>
          <p:nvPr/>
        </p:nvGraphicFramePr>
        <p:xfrm>
          <a:off x="1042987" y="989797"/>
          <a:ext cx="6193309" cy="3310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9705" name="Прямоугольник 18"/>
          <p:cNvSpPr>
            <a:spLocks noChangeArrowheads="1"/>
          </p:cNvSpPr>
          <p:nvPr/>
        </p:nvSpPr>
        <p:spPr bwMode="auto">
          <a:xfrm>
            <a:off x="839788" y="620713"/>
            <a:ext cx="53879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0000"/>
                </a:solidFill>
                <a:latin typeface="PT Astra Serif" pitchFamily="18" charset="-52"/>
              </a:rPr>
              <a:t>Используются средства цифровой аудиозаписи</a:t>
            </a:r>
            <a:endParaRPr lang="ru-RU" b="1"/>
          </a:p>
        </p:txBody>
      </p:sp>
      <p:sp>
        <p:nvSpPr>
          <p:cNvPr id="3" name="Стрелка: влево 2">
            <a:extLst>
              <a:ext uri="{FF2B5EF4-FFF2-40B4-BE49-F238E27FC236}"/>
            </a:extLst>
          </p:cNvPr>
          <p:cNvSpPr/>
          <p:nvPr/>
        </p:nvSpPr>
        <p:spPr>
          <a:xfrm>
            <a:off x="6156325" y="696913"/>
            <a:ext cx="2433638" cy="938212"/>
          </a:xfrm>
          <a:prstGeom prst="lef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PT Astra Serif" pitchFamily="18" charset="-52"/>
                <a:cs typeface="Arial" pitchFamily="34" charset="0"/>
              </a:rPr>
              <a:t>Отказ от протоколирования</a:t>
            </a:r>
            <a:endParaRPr lang="ru-RU" dirty="0">
              <a:solidFill>
                <a:schemeClr val="tx1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428625" y="928688"/>
          <a:ext cx="5481638" cy="3143250"/>
        </p:xfrm>
        <a:graphic>
          <a:graphicData uri="http://schemas.openxmlformats.org/presentationml/2006/ole">
            <p:oleObj spid="_x0000_s30722" name="CorelDRAW" r:id="rId4" imgW="9486720" imgH="5441760" progId="">
              <p:embed/>
            </p:oleObj>
          </a:graphicData>
        </a:graphic>
      </p:graphicFrame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2706688" y="2165350"/>
            <a:ext cx="185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/>
          </a:p>
        </p:txBody>
      </p:sp>
      <p:sp>
        <p:nvSpPr>
          <p:cNvPr id="30724" name="Text Box 1"/>
          <p:cNvSpPr txBox="1">
            <a:spLocks noChangeArrowheads="1"/>
          </p:cNvSpPr>
          <p:nvPr/>
        </p:nvSpPr>
        <p:spPr bwMode="auto">
          <a:xfrm>
            <a:off x="1042988" y="123825"/>
            <a:ext cx="7886700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93000"/>
              </a:lnSpc>
              <a:spcAft>
                <a:spcPts val="1425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>
                <a:solidFill>
                  <a:srgbClr val="002060"/>
                </a:solidFill>
                <a:latin typeface="PT Astra Serif" pitchFamily="18" charset="-52"/>
              </a:rPr>
              <a:t>Организация ГИА - 11. </a:t>
            </a:r>
            <a:r>
              <a:rPr lang="ru-RU" altLang="ru-RU" sz="2000" b="1">
                <a:solidFill>
                  <a:srgbClr val="FF0000"/>
                </a:solidFill>
                <a:latin typeface="PT Astra Serif" pitchFamily="18" charset="-52"/>
              </a:rPr>
              <a:t>Пункт 73 Порядка</a:t>
            </a:r>
          </a:p>
        </p:txBody>
      </p:sp>
      <p:sp>
        <p:nvSpPr>
          <p:cNvPr id="15" name="Line 2"/>
          <p:cNvSpPr>
            <a:spLocks noChangeShapeType="1"/>
          </p:cNvSpPr>
          <p:nvPr/>
        </p:nvSpPr>
        <p:spPr bwMode="auto">
          <a:xfrm>
            <a:off x="1071563" y="625475"/>
            <a:ext cx="7500937" cy="1588"/>
          </a:xfrm>
          <a:prstGeom prst="line">
            <a:avLst/>
          </a:prstGeom>
          <a:noFill/>
          <a:ln w="38160" cap="sq">
            <a:solidFill>
              <a:srgbClr val="4F81BD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30726" name="Picture 4" descr="D:\Документы - YudinAV\Юдин\Герб Саратовской области без подложки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3200" y="115888"/>
            <a:ext cx="43973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Прямоугольник 15"/>
          <p:cNvSpPr>
            <a:spLocks noChangeArrowheads="1"/>
          </p:cNvSpPr>
          <p:nvPr/>
        </p:nvSpPr>
        <p:spPr bwMode="auto">
          <a:xfrm>
            <a:off x="357188" y="4500563"/>
            <a:ext cx="8643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FF0000"/>
                </a:solidFill>
                <a:latin typeface="PT Astra Serif" pitchFamily="18" charset="-52"/>
              </a:rPr>
              <a:t>Акты составляются в 2 экземплярах: </a:t>
            </a:r>
            <a:r>
              <a:rPr lang="ru-RU" sz="1600" b="1">
                <a:latin typeface="PT Astra Serif" pitchFamily="18" charset="-52"/>
              </a:rPr>
              <a:t>для участника экзамена, для передачи</a:t>
            </a:r>
            <a:br>
              <a:rPr lang="ru-RU" sz="1600" b="1">
                <a:latin typeface="PT Astra Serif" pitchFamily="18" charset="-52"/>
              </a:rPr>
            </a:br>
            <a:r>
              <a:rPr lang="ru-RU" sz="1600" b="1">
                <a:latin typeface="PT Astra Serif" pitchFamily="18" charset="-52"/>
              </a:rPr>
              <a:t>  (в тот же день) в ГЭК с последующей передачей в РЦОИ</a:t>
            </a:r>
            <a:endParaRPr lang="ru-RU" sz="1600" b="1">
              <a:solidFill>
                <a:srgbClr val="FF0000"/>
              </a:solidFill>
              <a:latin typeface="PT Astra Serif" pitchFamily="18" charset="-52"/>
            </a:endParaRPr>
          </a:p>
        </p:txBody>
      </p:sp>
      <p:graphicFrame>
        <p:nvGraphicFramePr>
          <p:cNvPr id="18" name="Схема 17"/>
          <p:cNvGraphicFramePr/>
          <p:nvPr/>
        </p:nvGraphicFramePr>
        <p:xfrm>
          <a:off x="142844" y="1142990"/>
          <a:ext cx="4857784" cy="3143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0729" name="Прямоугольник 18"/>
          <p:cNvSpPr>
            <a:spLocks noChangeArrowheads="1"/>
          </p:cNvSpPr>
          <p:nvPr/>
        </p:nvSpPr>
        <p:spPr bwMode="auto">
          <a:xfrm>
            <a:off x="428625" y="714375"/>
            <a:ext cx="2928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0000"/>
                </a:solidFill>
                <a:latin typeface="PT Astra Serif" pitchFamily="18" charset="-52"/>
              </a:rPr>
              <a:t>Удаление из ППЭ</a:t>
            </a:r>
            <a:endParaRPr lang="ru-RU" b="1"/>
          </a:p>
        </p:txBody>
      </p:sp>
      <p:graphicFrame>
        <p:nvGraphicFramePr>
          <p:cNvPr id="20" name="Схема 19"/>
          <p:cNvGraphicFramePr/>
          <p:nvPr/>
        </p:nvGraphicFramePr>
        <p:xfrm>
          <a:off x="4500562" y="1142990"/>
          <a:ext cx="4429156" cy="321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30731" name="Прямоугольник 20"/>
          <p:cNvSpPr>
            <a:spLocks noChangeArrowheads="1"/>
          </p:cNvSpPr>
          <p:nvPr/>
        </p:nvSpPr>
        <p:spPr bwMode="auto">
          <a:xfrm>
            <a:off x="3429000" y="571500"/>
            <a:ext cx="61436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FF0000"/>
                </a:solidFill>
                <a:latin typeface="PT Astra Serif" pitchFamily="18" charset="-52"/>
              </a:rPr>
              <a:t> </a:t>
            </a:r>
            <a:r>
              <a:rPr lang="ru-RU" sz="1600" b="1">
                <a:solidFill>
                  <a:srgbClr val="FF0000"/>
                </a:solidFill>
                <a:latin typeface="PT Astra Serif" pitchFamily="18" charset="-52"/>
              </a:rPr>
              <a:t>Досрочное завершение экзамена. </a:t>
            </a:r>
            <a:br>
              <a:rPr lang="ru-RU" sz="1600" b="1">
                <a:solidFill>
                  <a:srgbClr val="FF0000"/>
                </a:solidFill>
                <a:latin typeface="PT Astra Serif" pitchFamily="18" charset="-52"/>
              </a:rPr>
            </a:br>
            <a:r>
              <a:rPr lang="ru-RU" sz="1600" b="1">
                <a:solidFill>
                  <a:srgbClr val="FF0000"/>
                </a:solidFill>
                <a:latin typeface="PT Astra Serif" pitchFamily="18" charset="-52"/>
              </a:rPr>
              <a:t>Повторный допуск, пункт 55 Порядка</a:t>
            </a:r>
            <a:endParaRPr lang="ru-RU" sz="1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476250" y="557213"/>
          <a:ext cx="8096250" cy="4643437"/>
        </p:xfrm>
        <a:graphic>
          <a:graphicData uri="http://schemas.openxmlformats.org/presentationml/2006/ole">
            <p:oleObj spid="_x0000_s31746" name="CorelDRAW" r:id="rId4" imgW="9486720" imgH="5441760" progId="">
              <p:embed/>
            </p:oleObj>
          </a:graphicData>
        </a:graphic>
      </p:graphicFrame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2706688" y="2165350"/>
            <a:ext cx="185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/>
          </a:p>
        </p:txBody>
      </p:sp>
      <p:sp>
        <p:nvSpPr>
          <p:cNvPr id="31748" name="Text Box 1"/>
          <p:cNvSpPr txBox="1">
            <a:spLocks noChangeArrowheads="1"/>
          </p:cNvSpPr>
          <p:nvPr/>
        </p:nvSpPr>
        <p:spPr bwMode="auto">
          <a:xfrm>
            <a:off x="1042988" y="123825"/>
            <a:ext cx="7886700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93000"/>
              </a:lnSpc>
              <a:spcAft>
                <a:spcPts val="1425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>
                <a:solidFill>
                  <a:srgbClr val="002060"/>
                </a:solidFill>
                <a:latin typeface="PT Astra Serif" pitchFamily="18" charset="-52"/>
              </a:rPr>
              <a:t>Повторный допуск к ГИА в резервные сроки.</a:t>
            </a:r>
            <a:r>
              <a:rPr lang="ru-RU" altLang="ru-RU" sz="2000" b="1">
                <a:latin typeface="PT Astra Serif" pitchFamily="18" charset="-52"/>
              </a:rPr>
              <a:t> </a:t>
            </a:r>
            <a:r>
              <a:rPr lang="ru-RU" altLang="ru-RU" sz="2000" b="1">
                <a:solidFill>
                  <a:srgbClr val="FF0000"/>
                </a:solidFill>
                <a:latin typeface="PT Astra Serif" pitchFamily="18" charset="-52"/>
              </a:rPr>
              <a:t>Пункт 55</a:t>
            </a:r>
          </a:p>
        </p:txBody>
      </p:sp>
      <p:sp>
        <p:nvSpPr>
          <p:cNvPr id="15" name="Line 2"/>
          <p:cNvSpPr>
            <a:spLocks noChangeShapeType="1"/>
          </p:cNvSpPr>
          <p:nvPr/>
        </p:nvSpPr>
        <p:spPr bwMode="auto">
          <a:xfrm>
            <a:off x="1071563" y="625475"/>
            <a:ext cx="7500937" cy="1588"/>
          </a:xfrm>
          <a:prstGeom prst="line">
            <a:avLst/>
          </a:prstGeom>
          <a:noFill/>
          <a:ln w="38160" cap="sq">
            <a:solidFill>
              <a:srgbClr val="4F81BD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31750" name="Picture 4" descr="D:\Документы - YudinAV\Юдин\Герб Саратовской области без подложки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3200" y="115888"/>
            <a:ext cx="43973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TextBox 2"/>
          <p:cNvSpPr txBox="1">
            <a:spLocks noChangeArrowheads="1"/>
          </p:cNvSpPr>
          <p:nvPr/>
        </p:nvSpPr>
        <p:spPr bwMode="auto">
          <a:xfrm>
            <a:off x="685800" y="557213"/>
            <a:ext cx="78867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>
                <a:solidFill>
                  <a:srgbClr val="FF0000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По решению председателя ГЭК повторно допускаются к сдаче экзаменов в текущем учебном году по соответствующему учебному предмету в резервные сроки соответствующего периода проведения экзаменов:</a:t>
            </a:r>
          </a:p>
        </p:txBody>
      </p:sp>
      <p:sp>
        <p:nvSpPr>
          <p:cNvPr id="4" name="TextBox 10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476250" y="1357313"/>
            <a:ext cx="8272463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ru-RU" altLang="ru-RU" sz="1600" b="1" dirty="0">
                <a:latin typeface="PT Astra Serif"/>
                <a:cs typeface="Times New Roman" panose="02020603050405020304" pitchFamily="18" charset="0"/>
              </a:rPr>
              <a:t>Участники </a:t>
            </a:r>
            <a:r>
              <a:rPr lang="ru-RU" altLang="ru-RU" sz="1600" b="1" dirty="0">
                <a:latin typeface="PT Astra Serif"/>
                <a:cs typeface="Times New Roman" panose="02020603050405020304" pitchFamily="18" charset="0"/>
              </a:rPr>
              <a:t>ГИА, получившие на ГИА неудовлетворительный результат</a:t>
            </a:r>
            <a:br>
              <a:rPr lang="ru-RU" altLang="ru-RU" sz="1600" b="1" dirty="0">
                <a:latin typeface="PT Astra Serif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rgbClr val="FF0000"/>
                </a:solidFill>
                <a:latin typeface="PT Astra Serif"/>
                <a:cs typeface="Times New Roman" panose="02020603050405020304" pitchFamily="18" charset="0"/>
              </a:rPr>
              <a:t>по одному из обязательных учебных предметов</a:t>
            </a:r>
            <a:r>
              <a:rPr lang="ru-RU" altLang="ru-RU" sz="1600" b="1" dirty="0">
                <a:solidFill>
                  <a:srgbClr val="FF0000"/>
                </a:solidFill>
                <a:latin typeface="PT Astra Serif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q"/>
              <a:defRPr/>
            </a:pPr>
            <a:r>
              <a:rPr lang="ru-RU" altLang="ru-RU" sz="1600" b="1" dirty="0">
                <a:latin typeface="PT Astra Serif"/>
                <a:cs typeface="Times New Roman" panose="02020603050405020304" pitchFamily="18" charset="0"/>
              </a:rPr>
              <a:t>Участники </a:t>
            </a:r>
            <a:r>
              <a:rPr lang="ru-RU" altLang="ru-RU" sz="1600" b="1" dirty="0">
                <a:latin typeface="PT Astra Serif"/>
                <a:cs typeface="Times New Roman" panose="02020603050405020304" pitchFamily="18" charset="0"/>
              </a:rPr>
              <a:t>экзаменов, не явившиеся на экзамен по уважительным причинам, </a:t>
            </a:r>
            <a:r>
              <a:rPr lang="ru-RU" altLang="ru-RU" sz="1600" b="1" dirty="0">
                <a:solidFill>
                  <a:srgbClr val="FF0000"/>
                </a:solidFill>
                <a:latin typeface="PT Astra Serif"/>
                <a:cs typeface="Times New Roman" panose="02020603050405020304" pitchFamily="18" charset="0"/>
              </a:rPr>
              <a:t>подтвержденным документально</a:t>
            </a:r>
            <a:r>
              <a:rPr lang="ru-RU" altLang="ru-RU" sz="1600" b="1" dirty="0">
                <a:latin typeface="PT Astra Serif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q"/>
              <a:defRPr/>
            </a:pPr>
            <a:r>
              <a:rPr lang="ru-RU" altLang="ru-RU" sz="1600" b="1" dirty="0">
                <a:latin typeface="PT Astra Serif"/>
                <a:cs typeface="Times New Roman" panose="02020603050405020304" pitchFamily="18" charset="0"/>
              </a:rPr>
              <a:t> Участники экзаменов, не завершившие выполнение экзаменационной работы по уважительным причинам, </a:t>
            </a:r>
            <a:r>
              <a:rPr lang="ru-RU" altLang="ru-RU" sz="1600" b="1" dirty="0">
                <a:solidFill>
                  <a:srgbClr val="FF0000"/>
                </a:solidFill>
                <a:latin typeface="PT Astra Serif"/>
                <a:cs typeface="Times New Roman" panose="02020603050405020304" pitchFamily="18" charset="0"/>
              </a:rPr>
              <a:t>подтвержденным документально;</a:t>
            </a:r>
          </a:p>
          <a:p>
            <a:pPr marL="285750" indent="-285750">
              <a:buFont typeface="Wingdings" pitchFamily="2" charset="2"/>
              <a:buChar char="q"/>
              <a:defRPr/>
            </a:pPr>
            <a:r>
              <a:rPr lang="ru-RU" altLang="ru-RU" sz="1600" b="1" dirty="0">
                <a:latin typeface="PT Astra Serif"/>
                <a:cs typeface="Times New Roman" panose="02020603050405020304" pitchFamily="18" charset="0"/>
              </a:rPr>
              <a:t> Участники экзаменов, апелляции которых о нарушении Порядка апелляционной комиссией были </a:t>
            </a:r>
            <a:r>
              <a:rPr lang="ru-RU" altLang="ru-RU" sz="1600" b="1" dirty="0">
                <a:solidFill>
                  <a:srgbClr val="FF0000"/>
                </a:solidFill>
                <a:latin typeface="PT Astra Serif"/>
                <a:cs typeface="Times New Roman" panose="02020603050405020304" pitchFamily="18" charset="0"/>
              </a:rPr>
              <a:t>удовлетворены;</a:t>
            </a:r>
          </a:p>
          <a:p>
            <a:pPr marL="285750" indent="-285750">
              <a:buFont typeface="Wingdings" pitchFamily="2" charset="2"/>
              <a:buChar char="q"/>
              <a:defRPr/>
            </a:pPr>
            <a:r>
              <a:rPr lang="ru-RU" altLang="ru-RU" sz="1600" b="1" dirty="0">
                <a:latin typeface="PT Astra Serif"/>
                <a:cs typeface="Times New Roman" panose="02020603050405020304" pitchFamily="18" charset="0"/>
              </a:rPr>
              <a:t> Участники экзаменов, чьи результаты были </a:t>
            </a:r>
            <a:r>
              <a:rPr lang="ru-RU" altLang="ru-RU" sz="1600" b="1" dirty="0">
                <a:solidFill>
                  <a:srgbClr val="FF0000"/>
                </a:solidFill>
                <a:latin typeface="PT Astra Serif"/>
                <a:cs typeface="Times New Roman" panose="02020603050405020304" pitchFamily="18" charset="0"/>
              </a:rPr>
              <a:t>аннулированы</a:t>
            </a:r>
            <a:r>
              <a:rPr lang="ru-RU" altLang="ru-RU" sz="1600" b="1" dirty="0">
                <a:latin typeface="PT Astra Serif"/>
                <a:cs typeface="Times New Roman" panose="02020603050405020304" pitchFamily="18" charset="0"/>
              </a:rPr>
              <a:t> по решению председателя ГЭК в случае выявления фактов нарушения Порядка, совершенных лицами, указанными в пунктах 66 и 67 Порядка, или иными (в том числе неустановленными) лицами;</a:t>
            </a:r>
          </a:p>
          <a:p>
            <a:pPr marL="285750" indent="-285750">
              <a:buFont typeface="Wingdings" pitchFamily="2" charset="2"/>
              <a:buChar char="q"/>
              <a:defRPr/>
            </a:pPr>
            <a:r>
              <a:rPr lang="ru-RU" altLang="ru-RU" sz="1600" b="1" dirty="0">
                <a:latin typeface="PT Astra Serif"/>
                <a:cs typeface="Times New Roman" panose="02020603050405020304" pitchFamily="18" charset="0"/>
              </a:rPr>
              <a:t>Участники экзаменов, чьи результаты были </a:t>
            </a:r>
            <a:r>
              <a:rPr lang="ru-RU" altLang="ru-RU" sz="1600" b="1" dirty="0">
                <a:solidFill>
                  <a:srgbClr val="FF0000"/>
                </a:solidFill>
                <a:latin typeface="PT Astra Serif"/>
                <a:cs typeface="Times New Roman" panose="02020603050405020304" pitchFamily="18" charset="0"/>
              </a:rPr>
              <a:t>аннулированы </a:t>
            </a:r>
            <a:r>
              <a:rPr lang="ru-RU" altLang="ru-RU" sz="1600" b="1" dirty="0">
                <a:latin typeface="PT Astra Serif"/>
                <a:cs typeface="Times New Roman" panose="02020603050405020304" pitchFamily="18" charset="0"/>
              </a:rPr>
              <a:t>по решению председателя ГЭК в случае выявления фактов отсутствия, неисправного состояния, отключения средств видеонаблюдения во время проведения экзаменов.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lang="ru-RU" altLang="ru-RU" sz="1600" b="1" dirty="0">
              <a:latin typeface="PT Astra Serif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476250" y="500063"/>
          <a:ext cx="8096250" cy="4643437"/>
        </p:xfrm>
        <a:graphic>
          <a:graphicData uri="http://schemas.openxmlformats.org/presentationml/2006/ole">
            <p:oleObj spid="_x0000_s32770" name="CorelDRAW" r:id="rId4" imgW="9486720" imgH="5441760" progId="">
              <p:embed/>
            </p:oleObj>
          </a:graphicData>
        </a:graphic>
      </p:graphicFrame>
      <p:sp>
        <p:nvSpPr>
          <p:cNvPr id="32771" name="TextBox 4"/>
          <p:cNvSpPr txBox="1">
            <a:spLocks noChangeArrowheads="1"/>
          </p:cNvSpPr>
          <p:nvPr/>
        </p:nvSpPr>
        <p:spPr bwMode="auto">
          <a:xfrm>
            <a:off x="2706688" y="2165350"/>
            <a:ext cx="185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/>
          </a:p>
        </p:txBody>
      </p:sp>
      <p:sp>
        <p:nvSpPr>
          <p:cNvPr id="32772" name="Text Box 1"/>
          <p:cNvSpPr txBox="1">
            <a:spLocks noChangeArrowheads="1"/>
          </p:cNvSpPr>
          <p:nvPr/>
        </p:nvSpPr>
        <p:spPr bwMode="auto">
          <a:xfrm>
            <a:off x="1042988" y="123825"/>
            <a:ext cx="7886700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93000"/>
              </a:lnSpc>
              <a:spcAft>
                <a:spcPts val="1425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>
                <a:solidFill>
                  <a:srgbClr val="002060"/>
                </a:solidFill>
                <a:latin typeface="PT Astra Serif" pitchFamily="18" charset="-52"/>
              </a:rPr>
              <a:t>Повторный допуск к ГИА в дополнительный период</a:t>
            </a:r>
            <a:r>
              <a:rPr lang="ru-RU" altLang="ru-RU" sz="2000" b="1">
                <a:latin typeface="PT Astra Serif" pitchFamily="18" charset="-52"/>
              </a:rPr>
              <a:t>. </a:t>
            </a:r>
            <a:r>
              <a:rPr lang="ru-RU" altLang="ru-RU" sz="2000" b="1">
                <a:solidFill>
                  <a:srgbClr val="FF0000"/>
                </a:solidFill>
                <a:latin typeface="PT Astra Serif" pitchFamily="18" charset="-52"/>
              </a:rPr>
              <a:t>Пункт 94</a:t>
            </a:r>
          </a:p>
        </p:txBody>
      </p:sp>
      <p:sp>
        <p:nvSpPr>
          <p:cNvPr id="15" name="Line 2"/>
          <p:cNvSpPr>
            <a:spLocks noChangeShapeType="1"/>
          </p:cNvSpPr>
          <p:nvPr/>
        </p:nvSpPr>
        <p:spPr bwMode="auto">
          <a:xfrm>
            <a:off x="1071563" y="625475"/>
            <a:ext cx="7500937" cy="1588"/>
          </a:xfrm>
          <a:prstGeom prst="line">
            <a:avLst/>
          </a:prstGeom>
          <a:noFill/>
          <a:ln w="38160" cap="sq">
            <a:solidFill>
              <a:srgbClr val="4F81BD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32774" name="Picture 4" descr="D:\Документы - YudinAV\Юдин\Герб Саратовской области без подложки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3200" y="115888"/>
            <a:ext cx="43973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Схема 13"/>
          <p:cNvGraphicFramePr/>
          <p:nvPr/>
        </p:nvGraphicFramePr>
        <p:xfrm>
          <a:off x="755576" y="635000"/>
          <a:ext cx="6292920" cy="3968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2776" name="Прямоугольник 16"/>
          <p:cNvSpPr>
            <a:spLocks noChangeArrowheads="1"/>
          </p:cNvSpPr>
          <p:nvPr/>
        </p:nvSpPr>
        <p:spPr bwMode="auto">
          <a:xfrm flipH="1">
            <a:off x="7000875" y="785813"/>
            <a:ext cx="1928813" cy="418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FF0000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ЕГЭ по русскому языку, математике базового уровня, ГВЭ</a:t>
            </a:r>
          </a:p>
          <a:p>
            <a:pPr algn="ctr"/>
            <a:endParaRPr lang="ru-RU" sz="1400" b="1">
              <a:solidFill>
                <a:srgbClr val="FF0000"/>
              </a:solidFill>
              <a:latin typeface="PT Astra Serif" pitchFamily="18" charset="-52"/>
              <a:ea typeface="PT Astra Serif" pitchFamily="18" charset="-52"/>
              <a:cs typeface="Times New Roman" pitchFamily="18" charset="0"/>
            </a:endParaRPr>
          </a:p>
          <a:p>
            <a:pPr algn="ctr"/>
            <a:r>
              <a:rPr lang="ru-RU" sz="1400" b="1"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Заявление об участии в экзаменах в дополнительный период подаются</a:t>
            </a:r>
            <a:br>
              <a:rPr lang="ru-RU" sz="1400" b="1"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</a:br>
            <a:r>
              <a:rPr lang="ru-RU" sz="1400" b="1"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 </a:t>
            </a:r>
            <a:r>
              <a:rPr lang="ru-RU" sz="1400" b="1">
                <a:solidFill>
                  <a:srgbClr val="FF0000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не позднее чем</a:t>
            </a:r>
          </a:p>
          <a:p>
            <a:pPr algn="ctr"/>
            <a:r>
              <a:rPr lang="ru-RU" sz="1400" b="1">
                <a:solidFill>
                  <a:srgbClr val="FF0000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 за 2 недели</a:t>
            </a:r>
            <a:br>
              <a:rPr lang="ru-RU" sz="1400" b="1">
                <a:solidFill>
                  <a:srgbClr val="FF0000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</a:br>
            <a:r>
              <a:rPr lang="ru-RU" sz="1400" b="1">
                <a:solidFill>
                  <a:srgbClr val="FF0000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 до начала периода</a:t>
            </a:r>
            <a:br>
              <a:rPr lang="ru-RU" sz="1400" b="1">
                <a:solidFill>
                  <a:srgbClr val="FF0000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</a:br>
            <a:r>
              <a:rPr lang="ru-RU" sz="1400" b="1">
                <a:solidFill>
                  <a:srgbClr val="FF0000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 в образовательные организации,</a:t>
            </a:r>
            <a:br>
              <a:rPr lang="ru-RU" sz="1400" b="1">
                <a:solidFill>
                  <a:srgbClr val="FF0000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</a:br>
            <a:r>
              <a:rPr lang="ru-RU" sz="1400" b="1">
                <a:solidFill>
                  <a:srgbClr val="FF0000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 </a:t>
            </a:r>
            <a:r>
              <a:rPr lang="ru-RU" sz="1400" b="1"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в которые указанные лица восстанавливаются на срок, необходимый для прохождения ГИА</a:t>
            </a:r>
            <a:endParaRPr lang="ru-RU" sz="1400">
              <a:latin typeface="PT Astra Serif" pitchFamily="18" charset="-52"/>
              <a:ea typeface="PT Astra Serif" pitchFamily="18" charset="-5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428625" y="500063"/>
          <a:ext cx="8096250" cy="4643437"/>
        </p:xfrm>
        <a:graphic>
          <a:graphicData uri="http://schemas.openxmlformats.org/presentationml/2006/ole">
            <p:oleObj spid="_x0000_s33794" name="CorelDRAW" r:id="rId4" imgW="9486720" imgH="5441760" progId="">
              <p:embed/>
            </p:oleObj>
          </a:graphicData>
        </a:graphic>
      </p:graphicFrame>
      <p:sp>
        <p:nvSpPr>
          <p:cNvPr id="33795" name="TextBox 4"/>
          <p:cNvSpPr txBox="1">
            <a:spLocks noChangeArrowheads="1"/>
          </p:cNvSpPr>
          <p:nvPr/>
        </p:nvSpPr>
        <p:spPr bwMode="auto">
          <a:xfrm>
            <a:off x="2706688" y="2165350"/>
            <a:ext cx="185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/>
          </a:p>
        </p:txBody>
      </p:sp>
      <p:sp>
        <p:nvSpPr>
          <p:cNvPr id="33796" name="Text Box 1"/>
          <p:cNvSpPr txBox="1">
            <a:spLocks noChangeArrowheads="1"/>
          </p:cNvSpPr>
          <p:nvPr/>
        </p:nvSpPr>
        <p:spPr bwMode="auto">
          <a:xfrm>
            <a:off x="1042988" y="123825"/>
            <a:ext cx="7886700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93000"/>
              </a:lnSpc>
              <a:spcAft>
                <a:spcPts val="1425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>
                <a:solidFill>
                  <a:srgbClr val="002060"/>
                </a:solidFill>
                <a:latin typeface="PT Astra Serif" pitchFamily="18" charset="-52"/>
              </a:rPr>
              <a:t>Допуск к ГИА в следующем году</a:t>
            </a:r>
            <a:r>
              <a:rPr lang="ru-RU" altLang="ru-RU" sz="2000" b="1">
                <a:latin typeface="PT Astra Serif" pitchFamily="18" charset="-52"/>
              </a:rPr>
              <a:t>. </a:t>
            </a:r>
            <a:r>
              <a:rPr lang="ru-RU" altLang="ru-RU" sz="2000" b="1">
                <a:solidFill>
                  <a:srgbClr val="FF0000"/>
                </a:solidFill>
                <a:latin typeface="PT Astra Serif" pitchFamily="18" charset="-52"/>
              </a:rPr>
              <a:t>Пункты 95 - 97</a:t>
            </a:r>
          </a:p>
        </p:txBody>
      </p:sp>
      <p:sp>
        <p:nvSpPr>
          <p:cNvPr id="15" name="Line 2"/>
          <p:cNvSpPr>
            <a:spLocks noChangeShapeType="1"/>
          </p:cNvSpPr>
          <p:nvPr/>
        </p:nvSpPr>
        <p:spPr bwMode="auto">
          <a:xfrm>
            <a:off x="1071563" y="625475"/>
            <a:ext cx="7500937" cy="1588"/>
          </a:xfrm>
          <a:prstGeom prst="line">
            <a:avLst/>
          </a:prstGeom>
          <a:noFill/>
          <a:ln w="38160" cap="sq">
            <a:solidFill>
              <a:srgbClr val="4F81BD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33798" name="Picture 4" descr="D:\Документы - YudinAV\Юдин\Герб Саратовской области без подложки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3200" y="115888"/>
            <a:ext cx="43973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Схема 13"/>
          <p:cNvGraphicFramePr/>
          <p:nvPr/>
        </p:nvGraphicFramePr>
        <p:xfrm>
          <a:off x="785786" y="714362"/>
          <a:ext cx="6262710" cy="3889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3800" name="Прямоугольник 16"/>
          <p:cNvSpPr>
            <a:spLocks noChangeArrowheads="1"/>
          </p:cNvSpPr>
          <p:nvPr/>
        </p:nvSpPr>
        <p:spPr bwMode="auto">
          <a:xfrm flipH="1">
            <a:off x="7000875" y="785813"/>
            <a:ext cx="1785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0000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ГИА- 11, ЕГЭ</a:t>
            </a:r>
          </a:p>
          <a:p>
            <a:pPr algn="ctr"/>
            <a:endParaRPr lang="ru-RU" sz="1400" b="1">
              <a:solidFill>
                <a:srgbClr val="FF0000"/>
              </a:solidFill>
              <a:latin typeface="Times New Roman" pitchFamily="18" charset="0"/>
              <a:ea typeface="PT Astra Serif" pitchFamily="18" charset="-5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857250" y="595313"/>
          <a:ext cx="6858000" cy="2619375"/>
        </p:xfrm>
        <a:graphic>
          <a:graphicData uri="http://schemas.openxmlformats.org/presentationml/2006/ole">
            <p:oleObj spid="_x0000_s34818" name="CorelDRAW" r:id="rId4" imgW="9486720" imgH="5441760" progId="">
              <p:embed/>
            </p:oleObj>
          </a:graphicData>
        </a:graphic>
      </p:graphicFrame>
      <p:sp>
        <p:nvSpPr>
          <p:cNvPr id="34819" name="TextBox 4"/>
          <p:cNvSpPr txBox="1">
            <a:spLocks noChangeArrowheads="1"/>
          </p:cNvSpPr>
          <p:nvPr/>
        </p:nvSpPr>
        <p:spPr bwMode="auto">
          <a:xfrm>
            <a:off x="2706688" y="2165350"/>
            <a:ext cx="185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/>
          </a:p>
        </p:txBody>
      </p:sp>
      <p:sp>
        <p:nvSpPr>
          <p:cNvPr id="6149" name="Text Box 1"/>
          <p:cNvSpPr txBox="1">
            <a:spLocks noChangeArrowheads="1"/>
          </p:cNvSpPr>
          <p:nvPr/>
        </p:nvSpPr>
        <p:spPr bwMode="auto">
          <a:xfrm>
            <a:off x="1042988" y="123825"/>
            <a:ext cx="7815262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Сроки обработки и проверки экзаменационных работ</a:t>
            </a:r>
            <a:r>
              <a:rPr lang="ru-RU" sz="2800" b="1" dirty="0">
                <a:solidFill>
                  <a:prstClr val="white"/>
                </a:solidFill>
                <a:cs typeface="Times New Roman" pitchFamily="18" charset="0"/>
              </a:rPr>
              <a:t/>
            </a:r>
            <a:br>
              <a:rPr lang="ru-RU" sz="2800" b="1" dirty="0">
                <a:solidFill>
                  <a:prstClr val="white"/>
                </a:solidFill>
                <a:cs typeface="Times New Roman" pitchFamily="18" charset="0"/>
              </a:rPr>
            </a:br>
            <a:endParaRPr lang="ru-RU" sz="2800" kern="0" dirty="0"/>
          </a:p>
        </p:txBody>
      </p:sp>
      <p:sp>
        <p:nvSpPr>
          <p:cNvPr id="15" name="Line 2"/>
          <p:cNvSpPr>
            <a:spLocks noChangeShapeType="1"/>
          </p:cNvSpPr>
          <p:nvPr/>
        </p:nvSpPr>
        <p:spPr bwMode="auto">
          <a:xfrm>
            <a:off x="1071563" y="625475"/>
            <a:ext cx="7500937" cy="1588"/>
          </a:xfrm>
          <a:prstGeom prst="line">
            <a:avLst/>
          </a:prstGeom>
          <a:noFill/>
          <a:ln w="38160" cap="sq">
            <a:solidFill>
              <a:srgbClr val="4F81BD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34822" name="Picture 4" descr="D:\Документы - YudinAV\Юдин\Герб Саратовской области без подложки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3200" y="115888"/>
            <a:ext cx="43973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" name="Схема 24"/>
          <p:cNvGraphicFramePr/>
          <p:nvPr/>
        </p:nvGraphicFramePr>
        <p:xfrm>
          <a:off x="1571604" y="714362"/>
          <a:ext cx="6786610" cy="2071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28" name="Схема 27"/>
          <p:cNvGraphicFramePr/>
          <p:nvPr/>
        </p:nvGraphicFramePr>
        <p:xfrm>
          <a:off x="1571604" y="2786064"/>
          <a:ext cx="6786610" cy="2357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37" name="Прямоугольник 36"/>
          <p:cNvSpPr/>
          <p:nvPr/>
        </p:nvSpPr>
        <p:spPr>
          <a:xfrm flipH="1">
            <a:off x="8501063" y="1214438"/>
            <a:ext cx="461962" cy="3429000"/>
          </a:xfrm>
          <a:prstGeom prst="rect">
            <a:avLst/>
          </a:prstGeom>
        </p:spPr>
        <p:txBody>
          <a:bodyPr vert="vert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После проведения экзамена</a:t>
            </a:r>
            <a:endParaRPr lang="ru-RU" dirty="0">
              <a:solidFill>
                <a:srgbClr val="FF0000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34826" name="Прямоугольник 37"/>
          <p:cNvSpPr>
            <a:spLocks noChangeArrowheads="1"/>
          </p:cNvSpPr>
          <p:nvPr/>
        </p:nvSpPr>
        <p:spPr bwMode="auto">
          <a:xfrm>
            <a:off x="0" y="1223963"/>
            <a:ext cx="1785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Пункты 84,86</a:t>
            </a:r>
            <a:endParaRPr lang="ru-RU">
              <a:solidFill>
                <a:srgbClr val="FF0000"/>
              </a:solidFill>
              <a:latin typeface="PT Astra Serif" pitchFamily="18" charset="-52"/>
              <a:ea typeface="PT Astra Serif" pitchFamily="18" charset="-5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714375" y="390525"/>
          <a:ext cx="8286750" cy="4752975"/>
        </p:xfrm>
        <a:graphic>
          <a:graphicData uri="http://schemas.openxmlformats.org/presentationml/2006/ole">
            <p:oleObj spid="_x0000_s35842" name="CorelDRAW" r:id="rId4" imgW="9486720" imgH="5441760" progId="">
              <p:embed/>
            </p:oleObj>
          </a:graphicData>
        </a:graphic>
      </p:graphicFrame>
      <p:sp>
        <p:nvSpPr>
          <p:cNvPr id="35843" name="TextBox 4"/>
          <p:cNvSpPr txBox="1">
            <a:spLocks noChangeArrowheads="1"/>
          </p:cNvSpPr>
          <p:nvPr/>
        </p:nvSpPr>
        <p:spPr bwMode="auto">
          <a:xfrm>
            <a:off x="2706688" y="2165350"/>
            <a:ext cx="185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/>
          </a:p>
        </p:txBody>
      </p:sp>
      <p:sp>
        <p:nvSpPr>
          <p:cNvPr id="6149" name="Text Box 1"/>
          <p:cNvSpPr txBox="1">
            <a:spLocks noChangeArrowheads="1"/>
          </p:cNvSpPr>
          <p:nvPr/>
        </p:nvSpPr>
        <p:spPr bwMode="auto">
          <a:xfrm>
            <a:off x="1042988" y="123825"/>
            <a:ext cx="7561262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Прием и рассмотрение апелляций</a:t>
            </a:r>
            <a:r>
              <a:rPr lang="ru-RU" sz="2800" b="1" dirty="0">
                <a:solidFill>
                  <a:prstClr val="white"/>
                </a:solidFill>
                <a:cs typeface="Times New Roman" pitchFamily="18" charset="0"/>
              </a:rPr>
              <a:t/>
            </a:r>
            <a:br>
              <a:rPr lang="ru-RU" sz="2800" b="1" dirty="0">
                <a:solidFill>
                  <a:prstClr val="white"/>
                </a:solidFill>
                <a:cs typeface="Times New Roman" pitchFamily="18" charset="0"/>
              </a:rPr>
            </a:br>
            <a:endParaRPr lang="ru-RU" sz="2800" kern="0" dirty="0"/>
          </a:p>
        </p:txBody>
      </p:sp>
      <p:sp>
        <p:nvSpPr>
          <p:cNvPr id="15" name="Line 2"/>
          <p:cNvSpPr>
            <a:spLocks noChangeShapeType="1"/>
          </p:cNvSpPr>
          <p:nvPr/>
        </p:nvSpPr>
        <p:spPr bwMode="auto">
          <a:xfrm>
            <a:off x="1071563" y="625475"/>
            <a:ext cx="7500937" cy="1588"/>
          </a:xfrm>
          <a:prstGeom prst="line">
            <a:avLst/>
          </a:prstGeom>
          <a:noFill/>
          <a:ln w="38160" cap="sq">
            <a:solidFill>
              <a:srgbClr val="4F81BD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35846" name="Picture 4" descr="D:\Документы - YudinAV\Юдин\Герб Саратовской области без подложки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3200" y="115888"/>
            <a:ext cx="43973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1071538" y="785800"/>
            <a:ext cx="3071834" cy="1214446"/>
          </a:xfrm>
          <a:prstGeom prst="roundRect">
            <a:avLst/>
          </a:prstGeom>
          <a:gradFill>
            <a:gsLst>
              <a:gs pos="94150">
                <a:srgbClr val="FFE1E1"/>
              </a:gs>
              <a:gs pos="0">
                <a:schemeClr val="accent1"/>
              </a:gs>
              <a:gs pos="22000">
                <a:schemeClr val="accent1">
                  <a:lumMod val="40000"/>
                  <a:lumOff val="6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defTabSz="8445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Апелляция о нарушении порядка проведения экзамена</a:t>
            </a:r>
          </a:p>
          <a:p>
            <a:pPr algn="ctr" defTabSz="8445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Пункт 105 Порядка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00628" y="785800"/>
            <a:ext cx="3643338" cy="1571636"/>
          </a:xfrm>
          <a:prstGeom prst="roundRect">
            <a:avLst/>
          </a:prstGeom>
          <a:gradFill>
            <a:gsLst>
              <a:gs pos="94150">
                <a:srgbClr val="FFE1E1"/>
              </a:gs>
              <a:gs pos="0">
                <a:schemeClr val="accent1"/>
              </a:gs>
              <a:gs pos="22000">
                <a:schemeClr val="accent1">
                  <a:lumMod val="40000"/>
                  <a:lumOff val="6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8445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Апелляция о несогласии                      с выставленными баллами,</a:t>
            </a:r>
            <a:br>
              <a:rPr lang="ru-RU" sz="1600" b="1" dirty="0"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</a:br>
            <a:r>
              <a:rPr lang="ru-RU" sz="1600" b="1" dirty="0"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     в том числе по результатам перепроверки экзаменационной работы</a:t>
            </a:r>
          </a:p>
          <a:p>
            <a:pPr algn="ctr" defTabSz="8445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Пункт 106 Порядка</a:t>
            </a:r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6965172" y="2107404"/>
            <a:ext cx="357190" cy="857255"/>
          </a:xfrm>
          <a:prstGeom prst="rightArrow">
            <a:avLst/>
          </a:prstGeom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dirty="0"/>
          </a:p>
        </p:txBody>
      </p:sp>
      <p:sp>
        <p:nvSpPr>
          <p:cNvPr id="14" name="Овал 13"/>
          <p:cNvSpPr/>
          <p:nvPr/>
        </p:nvSpPr>
        <p:spPr>
          <a:xfrm>
            <a:off x="1142976" y="2428874"/>
            <a:ext cx="2808312" cy="200026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5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в день проведения экзамена по соответствующему предмету члену ГЭК, не покидая ППЭ</a:t>
            </a:r>
          </a:p>
        </p:txBody>
      </p:sp>
      <p:sp>
        <p:nvSpPr>
          <p:cNvPr id="16" name="Овал 15"/>
          <p:cNvSpPr/>
          <p:nvPr/>
        </p:nvSpPr>
        <p:spPr>
          <a:xfrm>
            <a:off x="5715008" y="2714626"/>
            <a:ext cx="2880320" cy="221457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5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в течение двух рабочих дней, следующих за официальным днем объявления результатов экзамена по соответствующему предмету</a:t>
            </a:r>
          </a:p>
        </p:txBody>
      </p:sp>
      <p:sp>
        <p:nvSpPr>
          <p:cNvPr id="35860" name="Прямоугольник 17"/>
          <p:cNvSpPr>
            <a:spLocks noChangeArrowheads="1"/>
          </p:cNvSpPr>
          <p:nvPr/>
        </p:nvSpPr>
        <p:spPr bwMode="auto">
          <a:xfrm>
            <a:off x="714375" y="4510088"/>
            <a:ext cx="5143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 u="sng">
                <a:solidFill>
                  <a:srgbClr val="FF0000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Соблюдение сроков подачи апелляций</a:t>
            </a:r>
            <a:r>
              <a:rPr lang="ru-RU" altLang="ru-RU" sz="2000" b="1" u="sng">
                <a:solidFill>
                  <a:srgbClr val="FF0000"/>
                </a:solidFill>
                <a:latin typeface="Times New Roman" pitchFamily="18" charset="0"/>
                <a:ea typeface="PT Astra Serif" pitchFamily="18" charset="-52"/>
                <a:cs typeface="Times New Roman" pitchFamily="18" charset="0"/>
              </a:rPr>
              <a:t>!</a:t>
            </a:r>
          </a:p>
        </p:txBody>
      </p:sp>
      <p:sp>
        <p:nvSpPr>
          <p:cNvPr id="19" name="Стрелка вправо 18"/>
          <p:cNvSpPr/>
          <p:nvPr/>
        </p:nvSpPr>
        <p:spPr>
          <a:xfrm rot="5400000">
            <a:off x="2393140" y="1750214"/>
            <a:ext cx="357190" cy="857255"/>
          </a:xfrm>
          <a:prstGeom prst="rightArrow">
            <a:avLst/>
          </a:prstGeom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835025" y="214313"/>
          <a:ext cx="7880350" cy="4714875"/>
        </p:xfrm>
        <a:graphic>
          <a:graphicData uri="http://schemas.openxmlformats.org/presentationml/2006/ole">
            <p:oleObj spid="_x0000_s36866" name="CorelDRAW" r:id="rId4" imgW="9486720" imgH="5441760" progId="">
              <p:embed/>
            </p:oleObj>
          </a:graphicData>
        </a:graphic>
      </p:graphicFrame>
      <p:sp>
        <p:nvSpPr>
          <p:cNvPr id="36867" name="TextBox 4"/>
          <p:cNvSpPr txBox="1">
            <a:spLocks noChangeArrowheads="1"/>
          </p:cNvSpPr>
          <p:nvPr/>
        </p:nvSpPr>
        <p:spPr bwMode="auto">
          <a:xfrm>
            <a:off x="2706688" y="2165350"/>
            <a:ext cx="185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/>
          </a:p>
        </p:txBody>
      </p:sp>
      <p:sp>
        <p:nvSpPr>
          <p:cNvPr id="6149" name="Text Box 1"/>
          <p:cNvSpPr txBox="1">
            <a:spLocks noChangeArrowheads="1"/>
          </p:cNvSpPr>
          <p:nvPr/>
        </p:nvSpPr>
        <p:spPr bwMode="auto">
          <a:xfrm>
            <a:off x="1042988" y="123825"/>
            <a:ext cx="7561262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Прием и рассмотрение апелляций</a:t>
            </a:r>
            <a:r>
              <a:rPr lang="ru-RU" sz="2800" b="1" dirty="0">
                <a:solidFill>
                  <a:prstClr val="white"/>
                </a:solidFill>
                <a:cs typeface="Times New Roman" pitchFamily="18" charset="0"/>
              </a:rPr>
              <a:t/>
            </a:r>
            <a:br>
              <a:rPr lang="ru-RU" sz="2800" b="1" dirty="0">
                <a:solidFill>
                  <a:prstClr val="white"/>
                </a:solidFill>
                <a:cs typeface="Times New Roman" pitchFamily="18" charset="0"/>
              </a:rPr>
            </a:br>
            <a:endParaRPr lang="ru-RU" sz="2800" kern="0" dirty="0"/>
          </a:p>
        </p:txBody>
      </p:sp>
      <p:sp>
        <p:nvSpPr>
          <p:cNvPr id="15" name="Line 2"/>
          <p:cNvSpPr>
            <a:spLocks noChangeShapeType="1"/>
          </p:cNvSpPr>
          <p:nvPr/>
        </p:nvSpPr>
        <p:spPr bwMode="auto">
          <a:xfrm>
            <a:off x="1071563" y="625475"/>
            <a:ext cx="7500937" cy="1588"/>
          </a:xfrm>
          <a:prstGeom prst="line">
            <a:avLst/>
          </a:prstGeom>
          <a:noFill/>
          <a:ln w="38160" cap="sq">
            <a:solidFill>
              <a:srgbClr val="4F81BD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36870" name="Picture 4" descr="D:\Документы - YudinAV\Юдин\Герб Саратовской области без подложки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3200" y="115888"/>
            <a:ext cx="43973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871" name="Google Shape;184;p4"/>
          <p:cNvGrpSpPr>
            <a:grpSpLocks/>
          </p:cNvGrpSpPr>
          <p:nvPr/>
        </p:nvGrpSpPr>
        <p:grpSpPr bwMode="auto">
          <a:xfrm>
            <a:off x="428625" y="1143000"/>
            <a:ext cx="5786438" cy="3370263"/>
            <a:chOff x="716582" y="-359588"/>
            <a:chExt cx="7861678" cy="7026270"/>
          </a:xfrm>
        </p:grpSpPr>
        <p:sp>
          <p:nvSpPr>
            <p:cNvPr id="20" name="Google Shape;185;p4"/>
            <p:cNvSpPr/>
            <p:nvPr/>
          </p:nvSpPr>
          <p:spPr>
            <a:xfrm>
              <a:off x="716582" y="-359588"/>
              <a:ext cx="6938551" cy="6701930"/>
            </a:xfrm>
            <a:prstGeom prst="triangle">
              <a:avLst>
                <a:gd name="adj" fmla="val 0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1" name="Google Shape;186;p4"/>
            <p:cNvSpPr/>
            <p:nvPr/>
          </p:nvSpPr>
          <p:spPr>
            <a:xfrm>
              <a:off x="908541" y="2172253"/>
              <a:ext cx="2972124" cy="744658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95000"/>
                <a:alpha val="90000"/>
              </a:schemeClr>
            </a:solidFill>
            <a:ln w="9525" cap="flat" cmpd="sng">
              <a:solidFill>
                <a:schemeClr val="bg1">
                  <a:lumMod val="85000"/>
                  <a:alpha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36883" name="Google Shape;187;p4"/>
            <p:cNvSpPr txBox="1">
              <a:spLocks noChangeArrowheads="1"/>
            </p:cNvSpPr>
            <p:nvPr/>
          </p:nvSpPr>
          <p:spPr bwMode="auto">
            <a:xfrm>
              <a:off x="1292938" y="831972"/>
              <a:ext cx="3062997" cy="42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6200" tIns="76200" rIns="76200" bIns="76200" anchor="ctr"/>
            <a:lstStyle/>
            <a:p>
              <a:pPr>
                <a:lnSpc>
                  <a:spcPct val="90000"/>
                </a:lnSpc>
              </a:pPr>
              <a:r>
                <a:rPr lang="ru-RU" sz="1600" b="1">
                  <a:solidFill>
                    <a:srgbClr val="000000"/>
                  </a:solidFill>
                  <a:latin typeface="Century Gothic" pitchFamily="34" charset="0"/>
                  <a:sym typeface="Century Gothic" pitchFamily="34" charset="0"/>
                </a:rPr>
                <a:t/>
              </a:r>
              <a:br>
                <a:rPr lang="ru-RU" sz="1600" b="1">
                  <a:solidFill>
                    <a:srgbClr val="000000"/>
                  </a:solidFill>
                  <a:latin typeface="Century Gothic" pitchFamily="34" charset="0"/>
                  <a:sym typeface="Century Gothic" pitchFamily="34" charset="0"/>
                </a:rPr>
              </a:br>
              <a:endParaRPr lang="ru-RU" sz="1600" b="1">
                <a:solidFill>
                  <a:srgbClr val="000000"/>
                </a:solidFill>
                <a:latin typeface="Century Gothic" pitchFamily="34" charset="0"/>
                <a:sym typeface="Century Gothic" pitchFamily="34" charset="0"/>
              </a:endParaRPr>
            </a:p>
          </p:txBody>
        </p:sp>
        <p:sp>
          <p:nvSpPr>
            <p:cNvPr id="36884" name="Google Shape;189;p4"/>
            <p:cNvSpPr txBox="1">
              <a:spLocks noChangeArrowheads="1"/>
            </p:cNvSpPr>
            <p:nvPr/>
          </p:nvSpPr>
          <p:spPr bwMode="auto">
            <a:xfrm>
              <a:off x="1101219" y="2321421"/>
              <a:ext cx="2037304" cy="382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6200" tIns="76200" rIns="76200" bIns="76200" anchor="ctr"/>
            <a:lstStyle/>
            <a:p>
              <a:pPr>
                <a:lnSpc>
                  <a:spcPct val="90000"/>
                </a:lnSpc>
              </a:pPr>
              <a:endParaRPr lang="ru-RU" sz="1600" b="1">
                <a:solidFill>
                  <a:srgbClr val="000000"/>
                </a:solidFill>
                <a:latin typeface="Century Gothic" pitchFamily="34" charset="0"/>
                <a:sym typeface="Century Gothic" pitchFamily="34" charset="0"/>
              </a:endParaRPr>
            </a:p>
          </p:txBody>
        </p:sp>
        <p:sp>
          <p:nvSpPr>
            <p:cNvPr id="36885" name="Google Shape;191;p4"/>
            <p:cNvSpPr txBox="1">
              <a:spLocks noChangeArrowheads="1"/>
            </p:cNvSpPr>
            <p:nvPr/>
          </p:nvSpPr>
          <p:spPr bwMode="auto">
            <a:xfrm>
              <a:off x="1093042" y="2125691"/>
              <a:ext cx="2908803" cy="48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6200" tIns="76200" rIns="76200" bIns="76200" anchor="ctr"/>
            <a:lstStyle/>
            <a:p>
              <a:pPr>
                <a:lnSpc>
                  <a:spcPct val="90000"/>
                </a:lnSpc>
              </a:pPr>
              <a:endParaRPr lang="ru-RU" sz="1600" b="1">
                <a:solidFill>
                  <a:srgbClr val="000000"/>
                </a:solidFill>
                <a:latin typeface="Century Gothic" pitchFamily="34" charset="0"/>
                <a:sym typeface="Century Gothic" pitchFamily="34" charset="0"/>
              </a:endParaRPr>
            </a:p>
          </p:txBody>
        </p:sp>
        <p:sp>
          <p:nvSpPr>
            <p:cNvPr id="27" name="Google Shape;192;p4"/>
            <p:cNvSpPr/>
            <p:nvPr/>
          </p:nvSpPr>
          <p:spPr>
            <a:xfrm>
              <a:off x="908541" y="3065843"/>
              <a:ext cx="6231107" cy="1489317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95000"/>
                <a:alpha val="90000"/>
              </a:schemeClr>
            </a:solidFill>
            <a:ln w="9525" cap="flat" cmpd="sng">
              <a:solidFill>
                <a:schemeClr val="bg1">
                  <a:lumMod val="85000"/>
                  <a:alpha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36887" name="Google Shape;193;p4"/>
            <p:cNvSpPr txBox="1">
              <a:spLocks noChangeArrowheads="1"/>
            </p:cNvSpPr>
            <p:nvPr/>
          </p:nvSpPr>
          <p:spPr bwMode="auto">
            <a:xfrm>
              <a:off x="1005359" y="2768256"/>
              <a:ext cx="2083300" cy="498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6200" tIns="76200" rIns="76200" bIns="76200" anchor="ctr"/>
            <a:lstStyle/>
            <a:p>
              <a:pPr>
                <a:lnSpc>
                  <a:spcPct val="90000"/>
                </a:lnSpc>
              </a:pPr>
              <a:endParaRPr lang="ru-RU" sz="1600" b="1">
                <a:solidFill>
                  <a:srgbClr val="000000"/>
                </a:solidFill>
                <a:latin typeface="Century Gothic" pitchFamily="34" charset="0"/>
                <a:sym typeface="Century Gothic" pitchFamily="34" charset="0"/>
              </a:endParaRPr>
            </a:p>
          </p:txBody>
        </p:sp>
        <p:sp>
          <p:nvSpPr>
            <p:cNvPr id="36888" name="Google Shape;195;p4"/>
            <p:cNvSpPr txBox="1">
              <a:spLocks noChangeArrowheads="1"/>
            </p:cNvSpPr>
            <p:nvPr/>
          </p:nvSpPr>
          <p:spPr bwMode="auto">
            <a:xfrm>
              <a:off x="1005359" y="3215091"/>
              <a:ext cx="3370475" cy="511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6200" tIns="76200" rIns="76200" bIns="76200" anchor="ctr"/>
            <a:lstStyle/>
            <a:p>
              <a:pPr>
                <a:lnSpc>
                  <a:spcPct val="90000"/>
                </a:lnSpc>
              </a:pPr>
              <a:endParaRPr lang="ru-RU" sz="1600" b="1">
                <a:solidFill>
                  <a:srgbClr val="000000"/>
                </a:solidFill>
                <a:latin typeface="Century Gothic" pitchFamily="34" charset="0"/>
                <a:sym typeface="Century Gothic" pitchFamily="34" charset="0"/>
              </a:endParaRPr>
            </a:p>
          </p:txBody>
        </p:sp>
        <p:sp>
          <p:nvSpPr>
            <p:cNvPr id="36889" name="Google Shape;197;p4"/>
            <p:cNvSpPr txBox="1">
              <a:spLocks noChangeArrowheads="1"/>
            </p:cNvSpPr>
            <p:nvPr/>
          </p:nvSpPr>
          <p:spPr bwMode="auto">
            <a:xfrm>
              <a:off x="1048060" y="4036754"/>
              <a:ext cx="4230958" cy="622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6200" tIns="76200" rIns="76200" bIns="76200" anchor="ctr"/>
            <a:lstStyle/>
            <a:p>
              <a:pPr>
                <a:lnSpc>
                  <a:spcPct val="90000"/>
                </a:lnSpc>
              </a:pPr>
              <a:endParaRPr lang="ru-RU" sz="1600" b="1">
                <a:solidFill>
                  <a:srgbClr val="000000"/>
                </a:solidFill>
                <a:latin typeface="Century Gothic" pitchFamily="34" charset="0"/>
                <a:sym typeface="Century Gothic" pitchFamily="34" charset="0"/>
              </a:endParaRPr>
            </a:p>
          </p:txBody>
        </p:sp>
        <p:sp>
          <p:nvSpPr>
            <p:cNvPr id="36890" name="Google Shape;199;p4"/>
            <p:cNvSpPr txBox="1">
              <a:spLocks noChangeArrowheads="1"/>
            </p:cNvSpPr>
            <p:nvPr/>
          </p:nvSpPr>
          <p:spPr bwMode="auto">
            <a:xfrm>
              <a:off x="1122982" y="4790865"/>
              <a:ext cx="4005175" cy="588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6200" tIns="76200" rIns="76200" bIns="76200" anchor="ctr"/>
            <a:lstStyle/>
            <a:p>
              <a:pPr>
                <a:lnSpc>
                  <a:spcPct val="90000"/>
                </a:lnSpc>
              </a:pPr>
              <a:endParaRPr lang="ru-RU" sz="1600" b="1">
                <a:solidFill>
                  <a:srgbClr val="000000"/>
                </a:solidFill>
                <a:latin typeface="Century Gothic" pitchFamily="34" charset="0"/>
                <a:sym typeface="Century Gothic" pitchFamily="34" charset="0"/>
              </a:endParaRPr>
            </a:p>
          </p:txBody>
        </p:sp>
        <p:sp>
          <p:nvSpPr>
            <p:cNvPr id="35" name="Google Shape;200;p4"/>
            <p:cNvSpPr/>
            <p:nvPr/>
          </p:nvSpPr>
          <p:spPr>
            <a:xfrm>
              <a:off x="908541" y="4853024"/>
              <a:ext cx="7087372" cy="1787181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95000"/>
                <a:alpha val="90000"/>
              </a:schemeClr>
            </a:solidFill>
            <a:ln w="9525" cap="flat" cmpd="sng">
              <a:solidFill>
                <a:schemeClr val="bg1">
                  <a:lumMod val="85000"/>
                  <a:alpha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36892" name="Google Shape;201;p4"/>
            <p:cNvSpPr txBox="1">
              <a:spLocks noChangeArrowheads="1"/>
            </p:cNvSpPr>
            <p:nvPr/>
          </p:nvSpPr>
          <p:spPr bwMode="auto">
            <a:xfrm>
              <a:off x="1132762" y="5495762"/>
              <a:ext cx="4969215" cy="588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6200" tIns="76200" rIns="76200" bIns="76200" anchor="ctr"/>
            <a:lstStyle/>
            <a:p>
              <a:pPr>
                <a:lnSpc>
                  <a:spcPct val="90000"/>
                </a:lnSpc>
              </a:pPr>
              <a:endParaRPr lang="ru-RU" sz="1600" b="1">
                <a:solidFill>
                  <a:srgbClr val="000000"/>
                </a:solidFill>
                <a:latin typeface="Century Gothic" pitchFamily="34" charset="0"/>
                <a:sym typeface="Century Gothic" pitchFamily="34" charset="0"/>
              </a:endParaRPr>
            </a:p>
          </p:txBody>
        </p:sp>
        <p:sp>
          <p:nvSpPr>
            <p:cNvPr id="36893" name="Google Shape;203;p4"/>
            <p:cNvSpPr txBox="1">
              <a:spLocks noChangeArrowheads="1"/>
            </p:cNvSpPr>
            <p:nvPr/>
          </p:nvSpPr>
          <p:spPr bwMode="auto">
            <a:xfrm>
              <a:off x="1158608" y="6348114"/>
              <a:ext cx="7419652" cy="318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6200" tIns="76200" rIns="76200" bIns="76200" anchor="ctr"/>
            <a:lstStyle/>
            <a:p>
              <a:pPr>
                <a:lnSpc>
                  <a:spcPct val="90000"/>
                </a:lnSpc>
              </a:pPr>
              <a:endParaRPr lang="ru-RU" sz="1600" b="1">
                <a:solidFill>
                  <a:srgbClr val="000000"/>
                </a:solidFill>
                <a:latin typeface="Century Gothic" pitchFamily="34" charset="0"/>
                <a:sym typeface="Century Gothic" pitchFamily="34" charset="0"/>
              </a:endParaRPr>
            </a:p>
          </p:txBody>
        </p:sp>
      </p:grpSp>
      <p:sp>
        <p:nvSpPr>
          <p:cNvPr id="36872" name="Прямоугольник 42"/>
          <p:cNvSpPr>
            <a:spLocks noChangeArrowheads="1"/>
          </p:cNvSpPr>
          <p:nvPr/>
        </p:nvSpPr>
        <p:spPr bwMode="auto">
          <a:xfrm flipH="1">
            <a:off x="642938" y="2786063"/>
            <a:ext cx="4714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PT Astra Serif" pitchFamily="18" charset="-52"/>
              </a:rPr>
              <a:t>Родители (законные представители) апеллянтов, не достигших 18 лет, </a:t>
            </a:r>
            <a:r>
              <a:rPr lang="ru-RU" b="1">
                <a:solidFill>
                  <a:srgbClr val="FF0000"/>
                </a:solidFill>
                <a:latin typeface="PT Astra Serif" pitchFamily="18" charset="-52"/>
              </a:rPr>
              <a:t>паспорт</a:t>
            </a:r>
          </a:p>
        </p:txBody>
      </p:sp>
      <p:sp>
        <p:nvSpPr>
          <p:cNvPr id="45" name="Google Shape;194;p4"/>
          <p:cNvSpPr/>
          <p:nvPr/>
        </p:nvSpPr>
        <p:spPr>
          <a:xfrm>
            <a:off x="571500" y="1643063"/>
            <a:ext cx="3357563" cy="57150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  <a:alpha val="90000"/>
            </a:schemeClr>
          </a:solidFill>
          <a:ln w="9525" cap="flat" cmpd="sng">
            <a:solidFill>
              <a:schemeClr val="bg1">
                <a:lumMod val="85000"/>
                <a:alpha val="8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lIns="91425" tIns="91425" rIns="91425" bIns="91425" anchor="ctr"/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  <a:latin typeface="PT Astra Serif" pitchFamily="18" charset="-52"/>
                <a:cs typeface="Arial" pitchFamily="34" charset="0"/>
              </a:rPr>
              <a:t>Присутствие апеллянта и его представителей</a:t>
            </a:r>
          </a:p>
        </p:txBody>
      </p:sp>
      <p:sp>
        <p:nvSpPr>
          <p:cNvPr id="36874" name="Прямоугольник 45"/>
          <p:cNvSpPr>
            <a:spLocks noChangeArrowheads="1"/>
          </p:cNvSpPr>
          <p:nvPr/>
        </p:nvSpPr>
        <p:spPr bwMode="auto">
          <a:xfrm>
            <a:off x="1071563" y="785813"/>
            <a:ext cx="7643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Присутствие на рассмотрении апелляции. </a:t>
            </a:r>
            <a:r>
              <a:rPr lang="ru-RU" altLang="ru-RU" b="1">
                <a:solidFill>
                  <a:srgbClr val="FF0000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Пункты 102 – 104 Порядка.</a:t>
            </a:r>
          </a:p>
        </p:txBody>
      </p:sp>
      <p:sp>
        <p:nvSpPr>
          <p:cNvPr id="36875" name="Прямоугольник 46"/>
          <p:cNvSpPr>
            <a:spLocks noChangeArrowheads="1"/>
          </p:cNvSpPr>
          <p:nvPr/>
        </p:nvSpPr>
        <p:spPr bwMode="auto">
          <a:xfrm flipH="1">
            <a:off x="642938" y="2357438"/>
            <a:ext cx="3071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PT Astra Serif" pitchFamily="18" charset="-52"/>
              </a:rPr>
              <a:t>Апеллянт, </a:t>
            </a:r>
            <a:r>
              <a:rPr lang="ru-RU" b="1">
                <a:solidFill>
                  <a:srgbClr val="FF0000"/>
                </a:solidFill>
                <a:latin typeface="PT Astra Serif" pitchFamily="18" charset="-52"/>
              </a:rPr>
              <a:t>паспорт</a:t>
            </a:r>
          </a:p>
        </p:txBody>
      </p:sp>
      <p:sp>
        <p:nvSpPr>
          <p:cNvPr id="36876" name="Прямоугольник 47"/>
          <p:cNvSpPr>
            <a:spLocks noChangeArrowheads="1"/>
          </p:cNvSpPr>
          <p:nvPr/>
        </p:nvSpPr>
        <p:spPr bwMode="auto">
          <a:xfrm>
            <a:off x="642938" y="3714750"/>
            <a:ext cx="5572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PT Astra Serif" pitchFamily="18" charset="-52"/>
              </a:rPr>
              <a:t>Уполномоченные родителями (апеллянтами при достижении ими 18 лет), </a:t>
            </a:r>
            <a:r>
              <a:rPr lang="ru-RU" b="1">
                <a:solidFill>
                  <a:srgbClr val="FF0000"/>
                </a:solidFill>
                <a:latin typeface="PT Astra Serif" pitchFamily="18" charset="-52"/>
              </a:rPr>
              <a:t>паспорт, доверенность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5500694" y="1214428"/>
            <a:ext cx="3357586" cy="242889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1600" b="1" dirty="0">
                <a:solidFill>
                  <a:srgbClr val="FF0000"/>
                </a:solidFill>
                <a:latin typeface="PT Astra Serif" pitchFamily="18" charset="-52"/>
                <a:cs typeface="Arial" pitchFamily="34" charset="0"/>
              </a:rPr>
              <a:t>Могут также присутствовать при рассмотрении апелляции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400" b="1" dirty="0">
                <a:solidFill>
                  <a:schemeClr val="tx1"/>
                </a:solidFill>
                <a:latin typeface="PT Astra Serif" pitchFamily="18" charset="-52"/>
                <a:cs typeface="Arial" pitchFamily="34" charset="0"/>
              </a:rPr>
              <a:t>Члены ГЭК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400" b="1" dirty="0">
                <a:solidFill>
                  <a:schemeClr val="tx1"/>
                </a:solidFill>
                <a:latin typeface="PT Astra Serif" pitchFamily="18" charset="-52"/>
                <a:cs typeface="Arial" pitchFamily="34" charset="0"/>
              </a:rPr>
              <a:t>Общественные наблюдатели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400" b="1" dirty="0">
                <a:solidFill>
                  <a:schemeClr val="tx1"/>
                </a:solidFill>
                <a:latin typeface="PT Astra Serif" pitchFamily="18" charset="-52"/>
                <a:cs typeface="Arial" pitchFamily="34" charset="0"/>
              </a:rPr>
              <a:t>Должностные лица ОИВ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400" b="1" dirty="0">
                <a:solidFill>
                  <a:schemeClr val="tx1"/>
                </a:solidFill>
                <a:latin typeface="PT Astra Serif" pitchFamily="18" charset="-52"/>
                <a:cs typeface="Arial" pitchFamily="34" charset="0"/>
              </a:rPr>
              <a:t>Должностные лица Рособрнадзора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400" b="1" dirty="0">
                <a:solidFill>
                  <a:schemeClr val="tx1"/>
                </a:solidFill>
                <a:latin typeface="PT Astra Serif" pitchFamily="18" charset="-52"/>
                <a:cs typeface="Arial" pitchFamily="34" charset="0"/>
              </a:rPr>
              <a:t>Сурдопереводчик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400" b="1" dirty="0">
                <a:solidFill>
                  <a:schemeClr val="tx1"/>
                </a:solidFill>
                <a:latin typeface="PT Astra Serif" pitchFamily="18" charset="-52"/>
                <a:cs typeface="Arial" pitchFamily="34" charset="0"/>
              </a:rPr>
              <a:t>Тифлопереводчик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400" b="1" dirty="0">
                <a:solidFill>
                  <a:schemeClr val="tx1"/>
                </a:solidFill>
                <a:latin typeface="PT Astra Serif" pitchFamily="18" charset="-52"/>
                <a:cs typeface="Arial" pitchFamily="34" charset="0"/>
              </a:rPr>
              <a:t>Ассистент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400" b="1" dirty="0">
                <a:solidFill>
                  <a:schemeClr val="tx1"/>
                </a:solidFill>
                <a:latin typeface="PT Astra Serif" pitchFamily="18" charset="-52"/>
                <a:cs typeface="Arial" pitchFamily="34" charset="0"/>
              </a:rPr>
              <a:t>Эксперт предметной комиссии</a:t>
            </a:r>
          </a:p>
        </p:txBody>
      </p:sp>
      <p:sp>
        <p:nvSpPr>
          <p:cNvPr id="36880" name="Прямоугольник 49"/>
          <p:cNvSpPr>
            <a:spLocks noChangeArrowheads="1"/>
          </p:cNvSpPr>
          <p:nvPr/>
        </p:nvSpPr>
        <p:spPr bwMode="auto">
          <a:xfrm>
            <a:off x="357188" y="4500563"/>
            <a:ext cx="8643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Если апелляция была подана с использованием ИКТ, </a:t>
            </a:r>
            <a:br>
              <a:rPr lang="ru-RU" altLang="ru-RU" sz="1400" b="1"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</a:br>
            <a:r>
              <a:rPr lang="ru-RU" altLang="ru-RU" sz="1400" b="1">
                <a:solidFill>
                  <a:srgbClr val="FF0000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КИМ предъявляется участнику по предварительной заявке</a:t>
            </a:r>
            <a:r>
              <a:rPr lang="ru-RU" altLang="ru-RU" sz="1400" b="1"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, поданной одновременно с апелляцией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857250" y="214313"/>
          <a:ext cx="7880350" cy="4714875"/>
        </p:xfrm>
        <a:graphic>
          <a:graphicData uri="http://schemas.openxmlformats.org/presentationml/2006/ole">
            <p:oleObj spid="_x0000_s37890" name="CorelDRAW" r:id="rId4" imgW="9486720" imgH="5441760" progId="">
              <p:embed/>
            </p:oleObj>
          </a:graphicData>
        </a:graphic>
      </p:graphicFrame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2706688" y="2165350"/>
            <a:ext cx="185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/>
          </a:p>
        </p:txBody>
      </p:sp>
      <p:sp>
        <p:nvSpPr>
          <p:cNvPr id="6149" name="Text Box 1"/>
          <p:cNvSpPr txBox="1">
            <a:spLocks noChangeArrowheads="1"/>
          </p:cNvSpPr>
          <p:nvPr/>
        </p:nvSpPr>
        <p:spPr bwMode="auto">
          <a:xfrm>
            <a:off x="1042988" y="123825"/>
            <a:ext cx="7958137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Утверждение, изменение, аннулирование результатов. </a:t>
            </a:r>
            <a:r>
              <a:rPr lang="ru-RU" sz="2800" b="1" dirty="0">
                <a:solidFill>
                  <a:prstClr val="white"/>
                </a:solidFill>
                <a:cs typeface="Times New Roman" pitchFamily="18" charset="0"/>
              </a:rPr>
              <a:t/>
            </a:r>
            <a:br>
              <a:rPr lang="ru-RU" sz="2800" b="1" dirty="0">
                <a:solidFill>
                  <a:prstClr val="white"/>
                </a:solidFill>
                <a:cs typeface="Times New Roman" pitchFamily="18" charset="0"/>
              </a:rPr>
            </a:br>
            <a:endParaRPr lang="ru-RU" sz="2800" kern="0" dirty="0"/>
          </a:p>
        </p:txBody>
      </p:sp>
      <p:sp>
        <p:nvSpPr>
          <p:cNvPr id="15" name="Line 2"/>
          <p:cNvSpPr>
            <a:spLocks noChangeShapeType="1"/>
          </p:cNvSpPr>
          <p:nvPr/>
        </p:nvSpPr>
        <p:spPr bwMode="auto">
          <a:xfrm>
            <a:off x="1071563" y="625475"/>
            <a:ext cx="7500937" cy="1588"/>
          </a:xfrm>
          <a:prstGeom prst="line">
            <a:avLst/>
          </a:prstGeom>
          <a:noFill/>
          <a:ln w="38160" cap="sq">
            <a:solidFill>
              <a:srgbClr val="4F81BD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37894" name="Picture 4" descr="D:\Документы - YudinAV\Юдин\Герб Саратовской области без подложки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3200" y="115888"/>
            <a:ext cx="43973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Прямоугольник 45"/>
          <p:cNvSpPr>
            <a:spLocks noChangeArrowheads="1"/>
          </p:cNvSpPr>
          <p:nvPr/>
        </p:nvSpPr>
        <p:spPr bwMode="auto">
          <a:xfrm>
            <a:off x="3786188" y="714375"/>
            <a:ext cx="3571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FF0000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Пункт 91 Порядка</a:t>
            </a:r>
          </a:p>
        </p:txBody>
      </p:sp>
      <p:sp>
        <p:nvSpPr>
          <p:cNvPr id="74" name="Google Shape;593;p17"/>
          <p:cNvSpPr/>
          <p:nvPr/>
        </p:nvSpPr>
        <p:spPr>
          <a:xfrm>
            <a:off x="1000100" y="714362"/>
            <a:ext cx="2214578" cy="1357322"/>
          </a:xfrm>
          <a:prstGeom prst="roundRect">
            <a:avLst>
              <a:gd name="adj" fmla="val 1349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spcFirstLastPara="1" lIns="91425" tIns="91425" rIns="91425" bIns="91425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2000" b="1" dirty="0">
                <a:latin typeface="PT Astra Serif" pitchFamily="18" charset="-52"/>
                <a:ea typeface="PT Astra Serif" pitchFamily="18" charset="-52"/>
                <a:cs typeface="Century Gothic"/>
                <a:sym typeface="Century Gothic"/>
              </a:rPr>
              <a:t>Нарушение Порядка,</a:t>
            </a:r>
            <a:br>
              <a:rPr lang="ru-RU" sz="2000" b="1" dirty="0">
                <a:latin typeface="PT Astra Serif" pitchFamily="18" charset="-52"/>
                <a:ea typeface="PT Astra Serif" pitchFamily="18" charset="-52"/>
                <a:cs typeface="Century Gothic"/>
                <a:sym typeface="Century Gothic"/>
              </a:rPr>
            </a:br>
            <a:r>
              <a:rPr lang="ru-RU" sz="2000" b="1" dirty="0">
                <a:latin typeface="PT Astra Serif" pitchFamily="18" charset="-52"/>
                <a:ea typeface="PT Astra Serif" pitchFamily="18" charset="-52"/>
                <a:cs typeface="Century Gothic"/>
                <a:sym typeface="Century Gothic"/>
              </a:rPr>
              <a:t> выявленное Рособрнадзором</a:t>
            </a:r>
            <a:endParaRPr lang="ru-RU" sz="2000" b="1" dirty="0"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75" name="Google Shape;592;p17"/>
          <p:cNvSpPr/>
          <p:nvPr/>
        </p:nvSpPr>
        <p:spPr>
          <a:xfrm rot="5400000">
            <a:off x="1928813" y="2000250"/>
            <a:ext cx="642937" cy="785813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spcFirstLastPara="1" lIns="91425" tIns="91425" rIns="91425" bIns="91425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6" name="Google Shape;593;p17"/>
          <p:cNvSpPr/>
          <p:nvPr/>
        </p:nvSpPr>
        <p:spPr>
          <a:xfrm>
            <a:off x="2643174" y="2143122"/>
            <a:ext cx="2214578" cy="1500198"/>
          </a:xfrm>
          <a:prstGeom prst="roundRect">
            <a:avLst>
              <a:gd name="adj" fmla="val 1667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spcFirstLastPara="1" lIns="91425" tIns="91425" rIns="91425" bIns="91425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2000" b="1" dirty="0">
                <a:latin typeface="PT Astra Serif" pitchFamily="18" charset="-52"/>
                <a:ea typeface="PT Astra Serif" pitchFamily="18" charset="-52"/>
                <a:cs typeface="Century Gothic"/>
                <a:sym typeface="Century Gothic"/>
              </a:rPr>
              <a:t>Перепроверка по решению ГЭК, ОИВ,</a:t>
            </a:r>
            <a:br>
              <a:rPr lang="ru-RU" sz="2000" b="1" dirty="0">
                <a:latin typeface="PT Astra Serif" pitchFamily="18" charset="-52"/>
                <a:ea typeface="PT Astra Serif" pitchFamily="18" charset="-52"/>
                <a:cs typeface="Century Gothic"/>
                <a:sym typeface="Century Gothic"/>
              </a:rPr>
            </a:br>
            <a:r>
              <a:rPr lang="ru-RU" sz="2000" b="1" dirty="0">
                <a:latin typeface="PT Astra Serif" pitchFamily="18" charset="-52"/>
                <a:ea typeface="PT Astra Serif" pitchFamily="18" charset="-52"/>
                <a:cs typeface="Century Gothic"/>
                <a:sym typeface="Century Gothic"/>
              </a:rPr>
              <a:t>поручению Рособрнадзора</a:t>
            </a:r>
            <a:endParaRPr lang="ru-RU" sz="2000" b="1" dirty="0"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77" name="Google Shape;592;p17"/>
          <p:cNvSpPr/>
          <p:nvPr/>
        </p:nvSpPr>
        <p:spPr>
          <a:xfrm rot="5400000">
            <a:off x="3643313" y="3571875"/>
            <a:ext cx="642937" cy="785813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spcFirstLastPara="1" lIns="91425" tIns="91425" rIns="91425" bIns="91425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78" name="Google Shape;593;p17"/>
          <p:cNvSpPr/>
          <p:nvPr/>
        </p:nvSpPr>
        <p:spPr>
          <a:xfrm>
            <a:off x="4357686" y="3786178"/>
            <a:ext cx="4429156" cy="1285902"/>
          </a:xfrm>
          <a:prstGeom prst="roundRect">
            <a:avLst>
              <a:gd name="adj" fmla="val 1349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spcFirstLastPara="1" lIns="91425" tIns="91425" rIns="91425" bIns="91425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1600" b="1" dirty="0">
                <a:latin typeface="PT Astra Serif" pitchFamily="18" charset="-52"/>
                <a:ea typeface="PT Astra Serif" pitchFamily="18" charset="-52"/>
                <a:cs typeface="Century Gothic"/>
                <a:sym typeface="Century Gothic"/>
              </a:rPr>
              <a:t>Решение ГЭК должно быть принято</a:t>
            </a:r>
            <a:br>
              <a:rPr lang="ru-RU" sz="1600" b="1" dirty="0">
                <a:latin typeface="PT Astra Serif" pitchFamily="18" charset="-52"/>
                <a:ea typeface="PT Astra Serif" pitchFamily="18" charset="-52"/>
                <a:cs typeface="Century Gothic"/>
                <a:sym typeface="Century Gothic"/>
              </a:rPr>
            </a:br>
            <a:r>
              <a:rPr lang="ru-RU" sz="1600" b="1" dirty="0">
                <a:latin typeface="PT Astra Serif" pitchFamily="18" charset="-52"/>
                <a:ea typeface="PT Astra Serif" pitchFamily="18" charset="-52"/>
                <a:cs typeface="Century Gothic"/>
                <a:sym typeface="Century Gothic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PT Astra Serif" pitchFamily="18" charset="-52"/>
                <a:ea typeface="PT Astra Serif" pitchFamily="18" charset="-52"/>
                <a:cs typeface="Century Gothic"/>
                <a:sym typeface="Century Gothic"/>
              </a:rPr>
              <a:t>не позднее 2 рабочих дней</a:t>
            </a:r>
            <a:r>
              <a:rPr lang="ru-RU" sz="1600" b="1" dirty="0">
                <a:latin typeface="PT Astra Serif" pitchFamily="18" charset="-52"/>
                <a:ea typeface="PT Astra Serif" pitchFamily="18" charset="-52"/>
                <a:cs typeface="Century Gothic"/>
                <a:sym typeface="Century Gothic"/>
              </a:rPr>
              <a:t>, предшествующих дню начала основного этапа зачисления в образовательные организации высшего образования</a:t>
            </a:r>
            <a:endParaRPr lang="ru-RU" sz="1600" b="1" dirty="0">
              <a:latin typeface="PT Astra Serif" pitchFamily="18" charset="-52"/>
              <a:ea typeface="PT Astra Serif" pitchFamily="18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428625" y="-357188"/>
          <a:ext cx="8404225" cy="4819651"/>
        </p:xfrm>
        <a:graphic>
          <a:graphicData uri="http://schemas.openxmlformats.org/presentationml/2006/ole">
            <p:oleObj spid="_x0000_s3074" name="CorelDRAW" r:id="rId4" imgW="9486720" imgH="5441760" progId="">
              <p:embed/>
            </p:oleObj>
          </a:graphicData>
        </a:graphic>
      </p:graphicFrame>
      <p:sp>
        <p:nvSpPr>
          <p:cNvPr id="30" name="Объект 2"/>
          <p:cNvSpPr txBox="1">
            <a:spLocks/>
          </p:cNvSpPr>
          <p:nvPr/>
        </p:nvSpPr>
        <p:spPr>
          <a:xfrm>
            <a:off x="-323850" y="1330325"/>
            <a:ext cx="8785225" cy="492918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76" name="TextBox 4"/>
          <p:cNvSpPr txBox="1">
            <a:spLocks noChangeArrowheads="1"/>
          </p:cNvSpPr>
          <p:nvPr/>
        </p:nvSpPr>
        <p:spPr bwMode="auto">
          <a:xfrm>
            <a:off x="2706688" y="2165350"/>
            <a:ext cx="185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/>
          </a:p>
        </p:txBody>
      </p:sp>
      <p:sp>
        <p:nvSpPr>
          <p:cNvPr id="3077" name="Text Box 1"/>
          <p:cNvSpPr txBox="1">
            <a:spLocks noChangeArrowheads="1"/>
          </p:cNvSpPr>
          <p:nvPr/>
        </p:nvSpPr>
        <p:spPr bwMode="auto">
          <a:xfrm>
            <a:off x="1042988" y="123825"/>
            <a:ext cx="7561262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93000"/>
              </a:lnSpc>
              <a:spcAft>
                <a:spcPts val="1425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b="1">
                <a:solidFill>
                  <a:srgbClr val="002060"/>
                </a:solidFill>
                <a:latin typeface="PT Astra Serif" pitchFamily="18" charset="-52"/>
              </a:rPr>
              <a:t>Участники экзаменов</a:t>
            </a:r>
          </a:p>
        </p:txBody>
      </p:sp>
      <p:sp>
        <p:nvSpPr>
          <p:cNvPr id="15" name="Line 2"/>
          <p:cNvSpPr>
            <a:spLocks noChangeShapeType="1"/>
          </p:cNvSpPr>
          <p:nvPr/>
        </p:nvSpPr>
        <p:spPr bwMode="auto">
          <a:xfrm>
            <a:off x="1071563" y="625475"/>
            <a:ext cx="7500937" cy="1588"/>
          </a:xfrm>
          <a:prstGeom prst="line">
            <a:avLst/>
          </a:prstGeom>
          <a:noFill/>
          <a:ln w="38160" cap="sq">
            <a:solidFill>
              <a:srgbClr val="4F81BD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85938" y="857250"/>
            <a:ext cx="5643562" cy="5000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2000" b="1" dirty="0">
                <a:solidFill>
                  <a:srgbClr val="002060"/>
                </a:solidFill>
                <a:latin typeface="PT Astra Serif" pitchFamily="18" charset="-52"/>
              </a:rPr>
              <a:t>Участники экзаменов</a:t>
            </a:r>
            <a:endParaRPr lang="ru-RU" sz="2000" dirty="0"/>
          </a:p>
        </p:txBody>
      </p:sp>
      <p:graphicFrame>
        <p:nvGraphicFramePr>
          <p:cNvPr id="54" name="Схема 53"/>
          <p:cNvGraphicFramePr/>
          <p:nvPr/>
        </p:nvGraphicFramePr>
        <p:xfrm>
          <a:off x="500034" y="2000246"/>
          <a:ext cx="3643338" cy="642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cxnSp>
        <p:nvCxnSpPr>
          <p:cNvPr id="33" name="Прямая соединительная линия 32"/>
          <p:cNvCxnSpPr/>
          <p:nvPr/>
        </p:nvCxnSpPr>
        <p:spPr>
          <a:xfrm rot="5400000">
            <a:off x="4465638" y="1535113"/>
            <a:ext cx="357187" cy="15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2214563" y="1714500"/>
            <a:ext cx="5072062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 flipH="1" flipV="1">
            <a:off x="2070894" y="1856581"/>
            <a:ext cx="28575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rot="5400000">
            <a:off x="7144544" y="1856581"/>
            <a:ext cx="28575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rot="5400000">
            <a:off x="9966325" y="1463675"/>
            <a:ext cx="714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rot="5400000">
            <a:off x="2143918" y="2786857"/>
            <a:ext cx="28416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857250" y="2928938"/>
            <a:ext cx="3214688" cy="15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rot="5400000">
            <a:off x="750887" y="3036888"/>
            <a:ext cx="21272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rot="5400000">
            <a:off x="3963987" y="3036888"/>
            <a:ext cx="214313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Нашивка 95"/>
          <p:cNvSpPr/>
          <p:nvPr/>
        </p:nvSpPr>
        <p:spPr>
          <a:xfrm>
            <a:off x="2643188" y="3143250"/>
            <a:ext cx="2000250" cy="785813"/>
          </a:xfrm>
          <a:prstGeom prst="chevron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altLang="ru-RU" sz="1600" b="1" dirty="0">
                <a:solidFill>
                  <a:srgbClr val="002060"/>
                </a:solidFill>
                <a:latin typeface="PT Astra Serif" pitchFamily="18" charset="-52"/>
              </a:rPr>
              <a:t>Экстерны </a:t>
            </a:r>
            <a:r>
              <a:rPr lang="ru-RU" altLang="ru-RU" sz="1600" b="1" dirty="0">
                <a:solidFill>
                  <a:srgbClr val="FF0000"/>
                </a:solidFill>
                <a:latin typeface="PT Astra Serif" pitchFamily="18" charset="-52"/>
              </a:rPr>
              <a:t>пункт 6 Порядка</a:t>
            </a:r>
          </a:p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endParaRPr lang="ru-RU" dirty="0"/>
          </a:p>
        </p:txBody>
      </p:sp>
      <p:sp>
        <p:nvSpPr>
          <p:cNvPr id="98" name="Нашивка 97"/>
          <p:cNvSpPr/>
          <p:nvPr/>
        </p:nvSpPr>
        <p:spPr>
          <a:xfrm>
            <a:off x="71438" y="3143250"/>
            <a:ext cx="2286000" cy="785813"/>
          </a:xfrm>
          <a:prstGeom prst="chevron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1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endParaRPr lang="ru-RU" altLang="ru-RU" sz="1600" b="1" dirty="0">
              <a:solidFill>
                <a:srgbClr val="002060"/>
              </a:solidFill>
              <a:latin typeface="PT Astra Serif" pitchFamily="18" charset="-52"/>
            </a:endParaRPr>
          </a:p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endParaRPr lang="ru-RU" altLang="ru-RU" sz="1600" b="1" dirty="0">
              <a:solidFill>
                <a:srgbClr val="002060"/>
              </a:solidFill>
              <a:latin typeface="PT Astra Serif" pitchFamily="18" charset="-52"/>
            </a:endParaRPr>
          </a:p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altLang="ru-RU" sz="1600" b="1" dirty="0">
                <a:solidFill>
                  <a:srgbClr val="002060"/>
                </a:solidFill>
                <a:latin typeface="PT Astra Serif" pitchFamily="18" charset="-52"/>
              </a:rPr>
              <a:t>Обучающиеся</a:t>
            </a:r>
            <a:r>
              <a:rPr lang="ru-RU" altLang="ru-RU" sz="1600" b="1" dirty="0">
                <a:solidFill>
                  <a:srgbClr val="FF0000"/>
                </a:solidFill>
                <a:latin typeface="PT Astra Serif" pitchFamily="18" charset="-52"/>
              </a:rPr>
              <a:t> пункт 7 </a:t>
            </a:r>
            <a:r>
              <a:rPr lang="ru-RU" altLang="ru-RU" sz="1600" b="1" dirty="0">
                <a:solidFill>
                  <a:srgbClr val="FF0000"/>
                </a:solidFill>
                <a:latin typeface="PT Astra Serif" pitchFamily="18" charset="-52"/>
              </a:rPr>
              <a:t>Порядка</a:t>
            </a:r>
            <a:endParaRPr lang="ru-RU" altLang="ru-RU" sz="1600" b="1" dirty="0">
              <a:solidFill>
                <a:srgbClr val="002060"/>
              </a:solidFill>
              <a:latin typeface="PT Astra Serif" pitchFamily="18" charset="-52"/>
            </a:endParaRPr>
          </a:p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endParaRPr lang="ru-RU" altLang="ru-RU" sz="1600" b="1" dirty="0">
              <a:solidFill>
                <a:srgbClr val="FF0000"/>
              </a:solidFill>
              <a:latin typeface="PT Astra Serif" pitchFamily="18" charset="-52"/>
            </a:endParaRPr>
          </a:p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endParaRPr lang="ru-RU" dirty="0"/>
          </a:p>
        </p:txBody>
      </p:sp>
      <p:graphicFrame>
        <p:nvGraphicFramePr>
          <p:cNvPr id="103" name="Схема 102"/>
          <p:cNvGraphicFramePr/>
          <p:nvPr/>
        </p:nvGraphicFramePr>
        <p:xfrm>
          <a:off x="4143372" y="2000246"/>
          <a:ext cx="3643338" cy="642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cxnSp>
        <p:nvCxnSpPr>
          <p:cNvPr id="106" name="Прямая соединительная линия 105"/>
          <p:cNvCxnSpPr/>
          <p:nvPr/>
        </p:nvCxnSpPr>
        <p:spPr>
          <a:xfrm rot="5400000">
            <a:off x="5787232" y="3356769"/>
            <a:ext cx="1428750" cy="158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>
            <a:off x="6072188" y="2857500"/>
            <a:ext cx="1785937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Нашивка 114"/>
          <p:cNvSpPr/>
          <p:nvPr/>
        </p:nvSpPr>
        <p:spPr>
          <a:xfrm>
            <a:off x="4857750" y="3143250"/>
            <a:ext cx="1571625" cy="714375"/>
          </a:xfrm>
          <a:prstGeom prst="chevron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altLang="ru-RU" sz="1600" b="1" dirty="0">
                <a:solidFill>
                  <a:srgbClr val="002060"/>
                </a:solidFill>
                <a:latin typeface="PT Astra Serif" pitchFamily="18" charset="-52"/>
              </a:rPr>
              <a:t>ВПЛ</a:t>
            </a:r>
            <a:r>
              <a:rPr lang="ru-RU" altLang="ru-RU" sz="1600" b="1" dirty="0">
                <a:solidFill>
                  <a:srgbClr val="FF0000"/>
                </a:solidFill>
                <a:latin typeface="PT Astra Serif" pitchFamily="18" charset="-52"/>
              </a:rPr>
              <a:t> </a:t>
            </a:r>
            <a:r>
              <a:rPr lang="ru-RU" altLang="ru-RU" sz="1200" b="1" dirty="0">
                <a:solidFill>
                  <a:srgbClr val="FF0000"/>
                </a:solidFill>
                <a:latin typeface="PT Astra Serif" pitchFamily="18" charset="-52"/>
              </a:rPr>
              <a:t>пункт </a:t>
            </a:r>
            <a:r>
              <a:rPr lang="ru-RU" altLang="ru-RU" sz="1200" b="1" dirty="0">
                <a:solidFill>
                  <a:srgbClr val="FF0000"/>
                </a:solidFill>
                <a:latin typeface="PT Astra Serif" pitchFamily="18" charset="-52"/>
              </a:rPr>
              <a:t>14 </a:t>
            </a:r>
            <a:r>
              <a:rPr lang="ru-RU" altLang="ru-RU" sz="1200" b="1" dirty="0">
                <a:solidFill>
                  <a:srgbClr val="FF0000"/>
                </a:solidFill>
                <a:latin typeface="PT Astra Serif" pitchFamily="18" charset="-52"/>
              </a:rPr>
              <a:t>Порядка</a:t>
            </a:r>
          </a:p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endParaRPr lang="ru-RU" dirty="0"/>
          </a:p>
        </p:txBody>
      </p:sp>
      <p:cxnSp>
        <p:nvCxnSpPr>
          <p:cNvPr id="117" name="Прямая соединительная линия 116"/>
          <p:cNvCxnSpPr/>
          <p:nvPr/>
        </p:nvCxnSpPr>
        <p:spPr>
          <a:xfrm rot="5400000">
            <a:off x="7037387" y="4179888"/>
            <a:ext cx="50006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Нашивка 117"/>
          <p:cNvSpPr/>
          <p:nvPr/>
        </p:nvSpPr>
        <p:spPr>
          <a:xfrm>
            <a:off x="5143500" y="4000500"/>
            <a:ext cx="3000375" cy="928688"/>
          </a:xfrm>
          <a:prstGeom prst="chevron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altLang="ru-RU" b="1" dirty="0">
                <a:solidFill>
                  <a:srgbClr val="002060"/>
                </a:solidFill>
                <a:latin typeface="PT Astra Serif" pitchFamily="18" charset="-52"/>
              </a:rPr>
              <a:t>Обучающиеся в иностранных </a:t>
            </a:r>
            <a:r>
              <a:rPr lang="ru-RU" altLang="ru-RU" b="1" dirty="0">
                <a:solidFill>
                  <a:srgbClr val="002060"/>
                </a:solidFill>
                <a:latin typeface="PT Astra Serif" pitchFamily="18" charset="-52"/>
              </a:rPr>
              <a:t>ОО</a:t>
            </a:r>
            <a:r>
              <a:rPr lang="ru-RU" altLang="ru-RU" b="1" dirty="0">
                <a:solidFill>
                  <a:srgbClr val="FF0000"/>
                </a:solidFill>
                <a:latin typeface="PT Astra Serif" pitchFamily="18" charset="-52"/>
              </a:rPr>
              <a:t> пункт </a:t>
            </a:r>
            <a:r>
              <a:rPr lang="ru-RU" altLang="ru-RU" b="1" dirty="0">
                <a:solidFill>
                  <a:srgbClr val="FF0000"/>
                </a:solidFill>
                <a:latin typeface="PT Astra Serif" pitchFamily="18" charset="-52"/>
              </a:rPr>
              <a:t>14 </a:t>
            </a:r>
            <a:r>
              <a:rPr lang="ru-RU" altLang="ru-RU" b="1" dirty="0">
                <a:solidFill>
                  <a:srgbClr val="FF0000"/>
                </a:solidFill>
                <a:latin typeface="PT Astra Serif" pitchFamily="18" charset="-52"/>
              </a:rPr>
              <a:t>Порядка</a:t>
            </a:r>
          </a:p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endParaRPr lang="ru-RU" dirty="0"/>
          </a:p>
        </p:txBody>
      </p:sp>
      <p:cxnSp>
        <p:nvCxnSpPr>
          <p:cNvPr id="120" name="Прямая соединительная линия 119"/>
          <p:cNvCxnSpPr/>
          <p:nvPr/>
        </p:nvCxnSpPr>
        <p:spPr>
          <a:xfrm rot="5400000">
            <a:off x="5930107" y="3001169"/>
            <a:ext cx="285750" cy="15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Нашивка 120"/>
          <p:cNvSpPr/>
          <p:nvPr/>
        </p:nvSpPr>
        <p:spPr>
          <a:xfrm>
            <a:off x="6572250" y="3143250"/>
            <a:ext cx="2571750" cy="714375"/>
          </a:xfrm>
          <a:prstGeom prst="chevron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altLang="ru-RU" sz="1600" b="1" dirty="0">
                <a:solidFill>
                  <a:srgbClr val="002060"/>
                </a:solidFill>
                <a:latin typeface="PT Astra Serif" pitchFamily="18" charset="-52"/>
              </a:rPr>
              <a:t>Обучающиеся СПО</a:t>
            </a:r>
            <a:br>
              <a:rPr lang="ru-RU" altLang="ru-RU" sz="1600" b="1" dirty="0">
                <a:solidFill>
                  <a:srgbClr val="002060"/>
                </a:solidFill>
                <a:latin typeface="PT Astra Serif" pitchFamily="18" charset="-52"/>
              </a:rPr>
            </a:br>
            <a:r>
              <a:rPr lang="ru-RU" altLang="ru-RU" sz="1600" b="1" dirty="0">
                <a:solidFill>
                  <a:srgbClr val="002060"/>
                </a:solidFill>
                <a:latin typeface="PT Astra Serif" pitchFamily="18" charset="-52"/>
              </a:rPr>
              <a:t> </a:t>
            </a:r>
            <a:r>
              <a:rPr lang="ru-RU" altLang="ru-RU" sz="1600" b="1" dirty="0">
                <a:solidFill>
                  <a:srgbClr val="FF0000"/>
                </a:solidFill>
                <a:latin typeface="PT Astra Serif" pitchFamily="18" charset="-52"/>
              </a:rPr>
              <a:t>пункт 5 Порядка</a:t>
            </a:r>
          </a:p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endParaRPr lang="ru-RU" dirty="0"/>
          </a:p>
        </p:txBody>
      </p:sp>
      <p:cxnSp>
        <p:nvCxnSpPr>
          <p:cNvPr id="129" name="Прямая соединительная линия 128"/>
          <p:cNvCxnSpPr/>
          <p:nvPr/>
        </p:nvCxnSpPr>
        <p:spPr>
          <a:xfrm rot="5400000">
            <a:off x="7716044" y="3001169"/>
            <a:ext cx="28575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Прямоугольник 130"/>
          <p:cNvSpPr/>
          <p:nvPr/>
        </p:nvSpPr>
        <p:spPr>
          <a:xfrm>
            <a:off x="214313" y="4143375"/>
            <a:ext cx="4714875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defTabSz="889000"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tx1"/>
                </a:solidFill>
                <a:latin typeface="PT Astra Serif" pitchFamily="18" charset="-52"/>
                <a:cs typeface="Arial" charset="0"/>
              </a:rPr>
              <a:t>Экзамены </a:t>
            </a:r>
            <a:r>
              <a:rPr lang="ru-RU" b="1" dirty="0">
                <a:solidFill>
                  <a:schemeClr val="tx1"/>
                </a:solidFill>
                <a:latin typeface="PT Astra Serif" pitchFamily="18" charset="-52"/>
                <a:cs typeface="Arial" charset="0"/>
              </a:rPr>
              <a:t>по учебным предметам, освоение которых завершилось ранее</a:t>
            </a:r>
            <a:br>
              <a:rPr lang="ru-RU" b="1" dirty="0">
                <a:solidFill>
                  <a:schemeClr val="tx1"/>
                </a:solidFill>
                <a:latin typeface="PT Astra Serif" pitchFamily="18" charset="-52"/>
                <a:cs typeface="Arial" charset="0"/>
              </a:rPr>
            </a:br>
            <a:r>
              <a:rPr lang="ru-RU" b="1" dirty="0">
                <a:solidFill>
                  <a:schemeClr val="tx1"/>
                </a:solidFill>
                <a:latin typeface="PT Astra Serif" pitchFamily="18" charset="-52"/>
                <a:cs typeface="Arial" charset="0"/>
              </a:rPr>
              <a:t> (10 класс) </a:t>
            </a:r>
            <a:r>
              <a:rPr lang="ru-RU" b="1" dirty="0">
                <a:solidFill>
                  <a:srgbClr val="FF0000"/>
                </a:solidFill>
                <a:latin typeface="PT Astra Serif" pitchFamily="18" charset="-52"/>
                <a:cs typeface="Arial" charset="0"/>
              </a:rPr>
              <a:t>пункт 8 Порядка</a:t>
            </a:r>
            <a:endParaRPr lang="ru-RU" altLang="ru-RU" b="1" dirty="0">
              <a:solidFill>
                <a:srgbClr val="FF0000"/>
              </a:solidFill>
              <a:latin typeface="PT Astra Serif" pitchFamily="18" charset="-52"/>
              <a:cs typeface="Arial" charset="0"/>
            </a:endParaRPr>
          </a:p>
        </p:txBody>
      </p:sp>
      <p:pic>
        <p:nvPicPr>
          <p:cNvPr id="3102" name="Picture 4" descr="D:\Документы - YudinAV\Юдин\Герб Саратовской области без подложки.gi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03200" y="115888"/>
            <a:ext cx="43973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0"/>
            <a:ext cx="918051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Прямоугольник 2"/>
          <p:cNvSpPr>
            <a:spLocks noChangeArrowheads="1"/>
          </p:cNvSpPr>
          <p:nvPr/>
        </p:nvSpPr>
        <p:spPr bwMode="auto">
          <a:xfrm>
            <a:off x="179388" y="1276350"/>
            <a:ext cx="89646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«</a:t>
            </a:r>
            <a:r>
              <a:rPr lang="ru-RU" altLang="ru-RU" sz="3600" b="1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Порядок проведения</a:t>
            </a:r>
            <a:r>
              <a:rPr lang="en-US" altLang="ru-RU" sz="3600" b="1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 </a:t>
            </a:r>
            <a:r>
              <a:rPr lang="ru-RU" altLang="ru-RU" sz="3600" b="1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государственной итоговой аттестации</a:t>
            </a:r>
            <a:br>
              <a:rPr lang="ru-RU" altLang="ru-RU" sz="3600" b="1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</a:br>
            <a:r>
              <a:rPr lang="ru-RU" altLang="ru-RU" sz="3600" b="1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 по  образовательным программам среднего общего образования в 2024 году. </a:t>
            </a:r>
            <a:endParaRPr lang="ru-RU" sz="3600" b="1">
              <a:solidFill>
                <a:schemeClr val="bg1"/>
              </a:solidFill>
              <a:latin typeface="PT Astra Serif" pitchFamily="18" charset="-52"/>
              <a:ea typeface="PT Astra Serif" pitchFamily="18" charset="-52"/>
              <a:cs typeface="Times New Roman" pitchFamily="18" charset="0"/>
            </a:endParaRPr>
          </a:p>
        </p:txBody>
      </p:sp>
      <p:pic>
        <p:nvPicPr>
          <p:cNvPr id="41988" name="Picture 4" descr="D:\Документы - YudinAV\Юдин\Герб Саратовской области без подложки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115888"/>
            <a:ext cx="43973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827088" y="260350"/>
            <a:ext cx="0" cy="5826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116013" y="1131888"/>
            <a:ext cx="755967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042988" y="3724275"/>
            <a:ext cx="755967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92" name="Прямоугольник 3"/>
          <p:cNvSpPr>
            <a:spLocks noChangeArrowheads="1"/>
          </p:cNvSpPr>
          <p:nvPr/>
        </p:nvSpPr>
        <p:spPr bwMode="auto">
          <a:xfrm>
            <a:off x="3563938" y="3651250"/>
            <a:ext cx="51482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400" b="1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ru-RU" sz="1400" b="1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1400" b="1">
                <a:solidFill>
                  <a:schemeClr val="bg1"/>
                </a:solidFill>
                <a:latin typeface="PT Astra Serif" pitchFamily="18" charset="-52"/>
              </a:rPr>
              <a:t>Кисурина С.И., начальник отдела </a:t>
            </a:r>
          </a:p>
          <a:p>
            <a:pPr algn="r"/>
            <a:r>
              <a:rPr lang="ru-RU" sz="1400" b="1">
                <a:solidFill>
                  <a:schemeClr val="bg1"/>
                </a:solidFill>
                <a:latin typeface="PT Astra Serif" pitchFamily="18" charset="-52"/>
              </a:rPr>
              <a:t>государственной итоговой аттестации </a:t>
            </a:r>
            <a:br>
              <a:rPr lang="ru-RU" sz="1400" b="1">
                <a:solidFill>
                  <a:schemeClr val="bg1"/>
                </a:solidFill>
                <a:latin typeface="PT Astra Serif" pitchFamily="18" charset="-52"/>
              </a:rPr>
            </a:br>
            <a:r>
              <a:rPr lang="ru-RU" sz="1400" b="1">
                <a:solidFill>
                  <a:schemeClr val="bg1"/>
                </a:solidFill>
                <a:latin typeface="PT Astra Serif" pitchFamily="18" charset="-52"/>
              </a:rPr>
              <a:t>и оценки качества образования</a:t>
            </a:r>
          </a:p>
          <a:p>
            <a:pPr algn="r"/>
            <a:r>
              <a:rPr lang="ru-RU" sz="1400" b="1">
                <a:solidFill>
                  <a:schemeClr val="bg1"/>
                </a:solidFill>
                <a:latin typeface="PT Astra Serif" pitchFamily="18" charset="-52"/>
              </a:rPr>
              <a:t>управления общего и дополнительного образования</a:t>
            </a:r>
          </a:p>
          <a:p>
            <a:pPr algn="r"/>
            <a:r>
              <a:rPr lang="ru-RU" sz="1400" b="1">
                <a:solidFill>
                  <a:schemeClr val="bg1"/>
                </a:solidFill>
                <a:latin typeface="PT Astra Serif" pitchFamily="18" charset="-52"/>
              </a:rPr>
              <a:t>министерства образования Саратовской области</a:t>
            </a:r>
          </a:p>
          <a:p>
            <a:pPr algn="r"/>
            <a:endParaRPr lang="ru-RU" sz="1400" b="1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0B660-7A7A-40ED-9444-F9F5790E6F71}" type="slidenum">
              <a:rPr lang="ru-RU"/>
              <a:pPr>
                <a:defRPr/>
              </a:pPr>
              <a:t>40</a:t>
            </a:fld>
            <a:endParaRPr lang="ru-RU" dirty="0"/>
          </a:p>
        </p:txBody>
      </p:sp>
      <p:pic>
        <p:nvPicPr>
          <p:cNvPr id="11" name="Picture 6" descr="E:\Типография\Совещание 2017\лого М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67494"/>
            <a:ext cx="585788" cy="57943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571500" y="309563"/>
          <a:ext cx="8358188" cy="4792662"/>
        </p:xfrm>
        <a:graphic>
          <a:graphicData uri="http://schemas.openxmlformats.org/presentationml/2006/ole">
            <p:oleObj spid="_x0000_s4098" name="CorelDRAW" r:id="rId4" imgW="9486720" imgH="5441760" progId="">
              <p:embed/>
            </p:oleObj>
          </a:graphicData>
        </a:graphic>
      </p:graphicFrame>
      <p:sp>
        <p:nvSpPr>
          <p:cNvPr id="30" name="Объект 2"/>
          <p:cNvSpPr txBox="1">
            <a:spLocks/>
          </p:cNvSpPr>
          <p:nvPr/>
        </p:nvSpPr>
        <p:spPr>
          <a:xfrm>
            <a:off x="-323850" y="1330325"/>
            <a:ext cx="8785225" cy="492918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2706688" y="2165350"/>
            <a:ext cx="185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/>
          </a:p>
        </p:txBody>
      </p:sp>
      <p:sp>
        <p:nvSpPr>
          <p:cNvPr id="4101" name="Text Box 1"/>
          <p:cNvSpPr txBox="1">
            <a:spLocks noChangeArrowheads="1"/>
          </p:cNvSpPr>
          <p:nvPr/>
        </p:nvSpPr>
        <p:spPr bwMode="auto">
          <a:xfrm>
            <a:off x="857250" y="71438"/>
            <a:ext cx="7747000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93000"/>
              </a:lnSpc>
              <a:spcAft>
                <a:spcPts val="1425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b="1"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Формы проведения ГИА-11. </a:t>
            </a:r>
            <a:r>
              <a:rPr lang="ru-RU" altLang="ru-RU" sz="2400" b="1">
                <a:solidFill>
                  <a:srgbClr val="FF0000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Пункты 7,9 Порядка</a:t>
            </a:r>
          </a:p>
        </p:txBody>
      </p:sp>
      <p:sp>
        <p:nvSpPr>
          <p:cNvPr id="15" name="Line 2"/>
          <p:cNvSpPr>
            <a:spLocks noChangeShapeType="1"/>
          </p:cNvSpPr>
          <p:nvPr/>
        </p:nvSpPr>
        <p:spPr bwMode="auto">
          <a:xfrm>
            <a:off x="1071563" y="625475"/>
            <a:ext cx="7500937" cy="1588"/>
          </a:xfrm>
          <a:prstGeom prst="line">
            <a:avLst/>
          </a:prstGeom>
          <a:noFill/>
          <a:ln w="38160" cap="sq">
            <a:solidFill>
              <a:srgbClr val="4F81BD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928688" y="785813"/>
          <a:ext cx="3429024" cy="4214842"/>
        </p:xfrm>
        <a:graphic>
          <a:graphicData uri="http://schemas.openxmlformats.org/drawingml/2006/table">
            <a:tbl>
              <a:tblPr/>
              <a:tblGrid>
                <a:gridCol w="3429024">
                  <a:extLst>
                    <a:ext uri="{9D8B030D-6E8A-4147-A177-3AD203B41FA5}"/>
                  </a:extLst>
                </a:gridCol>
              </a:tblGrid>
              <a:tr h="20367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0075"/>
                        </a:solidFill>
                        <a:effectLst/>
                        <a:latin typeface="PT Astra Serif" pitchFamily="18" charset="-52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PT Astra Serif" pitchFamily="18" charset="-52"/>
                          <a:cs typeface="Arial" charset="0"/>
                        </a:rPr>
                        <a:t>ЕГЭ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PT Astra Serif" pitchFamily="18" charset="-52"/>
                          <a:cs typeface="Arial" charset="0"/>
                        </a:rPr>
                        <a:t>единый  государственный экзамен</a:t>
                      </a:r>
                    </a:p>
                  </a:txBody>
                  <a:tcPr marL="91407" marR="91407"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2178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T Astra Serif" pitchFamily="18" charset="-52"/>
                          <a:cs typeface="Arial" charset="0"/>
                        </a:rPr>
                        <a:t>С использованием контрольных измерительных материалов, представляющих собой комплексы заданий стандартизированной формы (КИМ) </a:t>
                      </a:r>
                    </a:p>
                  </a:txBody>
                  <a:tcPr marL="91407" marR="91407"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929188" y="785813"/>
          <a:ext cx="3500437" cy="4216940"/>
        </p:xfrm>
        <a:graphic>
          <a:graphicData uri="http://schemas.openxmlformats.org/drawingml/2006/table">
            <a:tbl>
              <a:tblPr/>
              <a:tblGrid>
                <a:gridCol w="3500437"/>
              </a:tblGrid>
              <a:tr h="2046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ГВЭ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государственный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выпускной экзамен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3" marR="91443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7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PT Astra Serif" pitchFamily="18" charset="-52"/>
                          <a:cs typeface="Arial" charset="0"/>
                        </a:rPr>
                        <a:t>Было: с использованием текстов, тем, заданий, билетов. ГВЭ проводится по любым предметам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PT Astra Serif" pitchFamily="18" charset="-52"/>
                          <a:cs typeface="Arial" charset="0"/>
                        </a:rPr>
                        <a:t>Стало: с использованием КИМ. ГВЭ проводится только по обязательным предметам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3" marR="91443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119" name="Picture 4" descr="D:\Документы - YudinAV\Юдин\Герб Саратовской области без подложки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3200" y="115888"/>
            <a:ext cx="43973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500063" y="350838"/>
          <a:ext cx="8286750" cy="4751387"/>
        </p:xfrm>
        <a:graphic>
          <a:graphicData uri="http://schemas.openxmlformats.org/presentationml/2006/ole">
            <p:oleObj spid="_x0000_s5122" name="CorelDRAW" r:id="rId4" imgW="9486720" imgH="5441760" progId="">
              <p:embed/>
            </p:oleObj>
          </a:graphicData>
        </a:graphic>
      </p:graphicFrame>
      <p:sp>
        <p:nvSpPr>
          <p:cNvPr id="30" name="Объект 2"/>
          <p:cNvSpPr txBox="1">
            <a:spLocks/>
          </p:cNvSpPr>
          <p:nvPr/>
        </p:nvSpPr>
        <p:spPr>
          <a:xfrm>
            <a:off x="-323850" y="1330325"/>
            <a:ext cx="8785225" cy="492918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2706688" y="2165350"/>
            <a:ext cx="185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/>
          </a:p>
        </p:txBody>
      </p:sp>
      <p:sp>
        <p:nvSpPr>
          <p:cNvPr id="5125" name="Text Box 1"/>
          <p:cNvSpPr txBox="1">
            <a:spLocks noChangeArrowheads="1"/>
          </p:cNvSpPr>
          <p:nvPr/>
        </p:nvSpPr>
        <p:spPr bwMode="auto">
          <a:xfrm>
            <a:off x="1000125" y="71438"/>
            <a:ext cx="7604125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93000"/>
              </a:lnSpc>
              <a:spcAft>
                <a:spcPts val="1425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b="1"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Допуск к ГИА-11 </a:t>
            </a:r>
            <a:r>
              <a:rPr lang="ru-RU" altLang="ru-RU" sz="2800" b="1">
                <a:solidFill>
                  <a:srgbClr val="FF0000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Пункт 8 Порядка</a:t>
            </a:r>
          </a:p>
        </p:txBody>
      </p:sp>
      <p:sp>
        <p:nvSpPr>
          <p:cNvPr id="15" name="Line 2"/>
          <p:cNvSpPr>
            <a:spLocks noChangeShapeType="1"/>
          </p:cNvSpPr>
          <p:nvPr/>
        </p:nvSpPr>
        <p:spPr bwMode="auto">
          <a:xfrm>
            <a:off x="1071563" y="625475"/>
            <a:ext cx="7500937" cy="1588"/>
          </a:xfrm>
          <a:prstGeom prst="line">
            <a:avLst/>
          </a:prstGeom>
          <a:noFill/>
          <a:ln w="38160" cap="sq">
            <a:solidFill>
              <a:srgbClr val="4F81BD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928662" y="857238"/>
            <a:ext cx="2428892" cy="714380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0000"/>
                </a:solidFill>
                <a:latin typeface="PT Astra Serif" pitchFamily="18" charset="-52"/>
                <a:cs typeface="Arial" charset="0"/>
              </a:rPr>
              <a:t>Обучающиеся</a:t>
            </a:r>
            <a:endParaRPr lang="ru-RU" sz="2000" b="1" dirty="0">
              <a:solidFill>
                <a:srgbClr val="000000"/>
              </a:solidFill>
              <a:latin typeface="PT Astra Serif" pitchFamily="18" charset="-52"/>
              <a:ea typeface="PT Astra Serif" pitchFamily="18" charset="-52"/>
              <a:cs typeface="Times New Roman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1785938" y="1571625"/>
            <a:ext cx="428625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14348" y="2071684"/>
            <a:ext cx="2643178" cy="228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tx1"/>
                </a:solidFill>
                <a:latin typeface="PT Astra Serif" pitchFamily="18" charset="-52"/>
                <a:cs typeface="Arial" charset="0"/>
              </a:rPr>
              <a:t>Нет академической задолженности.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tx1"/>
                </a:solidFill>
                <a:latin typeface="PT Astra Serif" pitchFamily="18" charset="-52"/>
                <a:cs typeface="Arial" charset="0"/>
              </a:rPr>
              <a:t> Учебный план выполнен в полном объёме.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tx1"/>
                </a:solidFill>
                <a:latin typeface="PT Astra Serif" pitchFamily="18" charset="-52"/>
                <a:cs typeface="Arial" charset="0"/>
              </a:rPr>
              <a:t>Зачёт за итоговое сочинение (изложение).</a:t>
            </a: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3857620" y="857238"/>
            <a:ext cx="2428892" cy="714380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0000"/>
                </a:solidFill>
                <a:latin typeface="PT Astra Serif" pitchFamily="18" charset="-52"/>
                <a:cs typeface="Arial" charset="0"/>
              </a:rPr>
              <a:t>Экстерны</a:t>
            </a:r>
            <a:endParaRPr lang="ru-RU" sz="2000" b="1" dirty="0">
              <a:solidFill>
                <a:srgbClr val="000000"/>
              </a:solidFill>
              <a:latin typeface="PT Astra Serif" pitchFamily="18" charset="-52"/>
              <a:ea typeface="PT Astra Serif" pitchFamily="18" charset="-52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857620" y="2071684"/>
            <a:ext cx="2428892" cy="228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tx1"/>
                </a:solidFill>
                <a:latin typeface="PT Astra Serif" pitchFamily="18" charset="-52"/>
                <a:cs typeface="Arial" charset="0"/>
              </a:rPr>
              <a:t>Получение на промежуточной аттестации </a:t>
            </a:r>
            <a:r>
              <a:rPr lang="ru-RU" dirty="0">
                <a:solidFill>
                  <a:schemeClr val="tx1"/>
                </a:solidFill>
                <a:latin typeface="PT Astra Serif" pitchFamily="18" charset="-52"/>
                <a:cs typeface="Arial" charset="0"/>
              </a:rPr>
              <a:t>отметок</a:t>
            </a:r>
            <a:br>
              <a:rPr lang="ru-RU" dirty="0">
                <a:solidFill>
                  <a:schemeClr val="tx1"/>
                </a:solidFill>
                <a:latin typeface="PT Astra Serif" pitchFamily="18" charset="-52"/>
                <a:cs typeface="Arial" charset="0"/>
              </a:rPr>
            </a:br>
            <a:r>
              <a:rPr lang="ru-RU" dirty="0">
                <a:solidFill>
                  <a:schemeClr val="tx1"/>
                </a:solidFill>
                <a:latin typeface="PT Astra Serif" pitchFamily="18" charset="-52"/>
                <a:cs typeface="Arial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PT Astra Serif" pitchFamily="18" charset="-52"/>
                <a:cs typeface="Arial" charset="0"/>
              </a:rPr>
              <a:t>не ниже удовлетворительных .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tx1"/>
                </a:solidFill>
                <a:latin typeface="PT Astra Serif" pitchFamily="18" charset="-52"/>
                <a:cs typeface="Arial" charset="0"/>
              </a:rPr>
              <a:t>Зачёт за итоговое </a:t>
            </a:r>
            <a:r>
              <a:rPr lang="ru-RU" dirty="0">
                <a:solidFill>
                  <a:schemeClr val="tx1"/>
                </a:solidFill>
                <a:latin typeface="PT Astra Serif" pitchFamily="18" charset="-52"/>
                <a:cs typeface="Arial" charset="0"/>
              </a:rPr>
              <a:t>сочинение (изложение</a:t>
            </a:r>
            <a:r>
              <a:rPr lang="ru-RU" dirty="0">
                <a:solidFill>
                  <a:schemeClr val="tx1"/>
                </a:solidFill>
                <a:latin typeface="PT Astra Serif" pitchFamily="18" charset="-52"/>
                <a:cs typeface="Arial" charset="0"/>
              </a:rPr>
              <a:t>).</a:t>
            </a:r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6572264" y="857238"/>
            <a:ext cx="2428892" cy="714380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10 класс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715140" y="2071684"/>
            <a:ext cx="2285985" cy="228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tx1"/>
                </a:solidFill>
                <a:latin typeface="PT Astra Serif" pitchFamily="18" charset="-52"/>
                <a:cs typeface="Arial" charset="0"/>
              </a:rPr>
              <a:t>Годовые отметки не ниже удовлетворительных по всем учебным предметам за предпоследний год обучения.</a:t>
            </a:r>
          </a:p>
        </p:txBody>
      </p:sp>
      <p:pic>
        <p:nvPicPr>
          <p:cNvPr id="5146" name="Picture 4" descr="D:\Документы - YudinAV\Юдин\Герб Саратовской области без подложки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3200" y="115888"/>
            <a:ext cx="43973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Стрелка вниз 20"/>
          <p:cNvSpPr/>
          <p:nvPr/>
        </p:nvSpPr>
        <p:spPr>
          <a:xfrm>
            <a:off x="4857750" y="1571625"/>
            <a:ext cx="428625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4" name="Стрелка вниз 23"/>
          <p:cNvSpPr/>
          <p:nvPr/>
        </p:nvSpPr>
        <p:spPr>
          <a:xfrm>
            <a:off x="7643813" y="1571625"/>
            <a:ext cx="428625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149" name="Прямоугольник 24"/>
          <p:cNvSpPr>
            <a:spLocks noChangeArrowheads="1"/>
          </p:cNvSpPr>
          <p:nvPr/>
        </p:nvSpPr>
        <p:spPr bwMode="auto">
          <a:xfrm>
            <a:off x="714375" y="4429125"/>
            <a:ext cx="8072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altLang="ru-RU" b="1">
                <a:solidFill>
                  <a:srgbClr val="17375E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Решение о допуске к государственной итоговой аттестации принимает педагогический совет образовательной организации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500063" y="350838"/>
          <a:ext cx="8358187" cy="4792662"/>
        </p:xfrm>
        <a:graphic>
          <a:graphicData uri="http://schemas.openxmlformats.org/presentationml/2006/ole">
            <p:oleObj spid="_x0000_s6146" name="CorelDRAW" r:id="rId4" imgW="9486720" imgH="5441760" progId="">
              <p:embed/>
            </p:oleObj>
          </a:graphicData>
        </a:graphic>
      </p:graphicFrame>
      <p:sp>
        <p:nvSpPr>
          <p:cNvPr id="30" name="Объект 2"/>
          <p:cNvSpPr txBox="1">
            <a:spLocks/>
          </p:cNvSpPr>
          <p:nvPr/>
        </p:nvSpPr>
        <p:spPr>
          <a:xfrm>
            <a:off x="-323850" y="1330325"/>
            <a:ext cx="8785225" cy="492918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2706688" y="2165350"/>
            <a:ext cx="185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/>
          </a:p>
        </p:txBody>
      </p:sp>
      <p:sp>
        <p:nvSpPr>
          <p:cNvPr id="6149" name="Text Box 1"/>
          <p:cNvSpPr txBox="1">
            <a:spLocks noChangeArrowheads="1"/>
          </p:cNvSpPr>
          <p:nvPr/>
        </p:nvSpPr>
        <p:spPr bwMode="auto">
          <a:xfrm>
            <a:off x="1000125" y="71438"/>
            <a:ext cx="7604125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93000"/>
              </a:lnSpc>
              <a:spcAft>
                <a:spcPts val="1425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b="1">
                <a:latin typeface="PT Astra Serif" pitchFamily="18" charset="-52"/>
              </a:rPr>
              <a:t>Учебные предметы для сдачи ГИА-11</a:t>
            </a:r>
          </a:p>
        </p:txBody>
      </p:sp>
      <p:sp>
        <p:nvSpPr>
          <p:cNvPr id="15" name="Line 2"/>
          <p:cNvSpPr>
            <a:spLocks noChangeShapeType="1"/>
          </p:cNvSpPr>
          <p:nvPr/>
        </p:nvSpPr>
        <p:spPr bwMode="auto">
          <a:xfrm>
            <a:off x="1071563" y="625475"/>
            <a:ext cx="7500937" cy="1588"/>
          </a:xfrm>
          <a:prstGeom prst="line">
            <a:avLst/>
          </a:prstGeom>
          <a:noFill/>
          <a:ln w="38160" cap="sq">
            <a:solidFill>
              <a:srgbClr val="4F81BD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graphicFrame>
        <p:nvGraphicFramePr>
          <p:cNvPr id="21" name="Схема 20"/>
          <p:cNvGraphicFramePr/>
          <p:nvPr/>
        </p:nvGraphicFramePr>
        <p:xfrm>
          <a:off x="928662" y="785800"/>
          <a:ext cx="4857784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6143625" y="785813"/>
            <a:ext cx="2786063" cy="41433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PT Astra Serif" pitchFamily="18" charset="-52"/>
                <a:cs typeface="Arial" pitchFamily="34" charset="0"/>
              </a:rPr>
              <a:t>Учебные предметы</a:t>
            </a:r>
            <a:br>
              <a:rPr lang="ru-RU" sz="2000" b="1" dirty="0">
                <a:solidFill>
                  <a:schemeClr val="tx1"/>
                </a:solidFill>
                <a:latin typeface="PT Astra Serif" pitchFamily="18" charset="-52"/>
                <a:cs typeface="Arial" pitchFamily="34" charset="0"/>
              </a:rPr>
            </a:br>
            <a:r>
              <a:rPr lang="ru-RU" sz="2000" b="1" dirty="0">
                <a:solidFill>
                  <a:schemeClr val="tx1"/>
                </a:solidFill>
                <a:latin typeface="PT Astra Serif" pitchFamily="18" charset="-52"/>
                <a:cs typeface="Arial" pitchFamily="34" charset="0"/>
              </a:rPr>
              <a:t> по выбору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chemeClr val="tx1"/>
                </a:solidFill>
                <a:latin typeface="PT Astra Serif" pitchFamily="18" charset="-52"/>
                <a:cs typeface="Arial" pitchFamily="34" charset="0"/>
              </a:rPr>
              <a:t>«Биология»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chemeClr val="tx1"/>
                </a:solidFill>
                <a:latin typeface="PT Astra Serif" pitchFamily="18" charset="-52"/>
                <a:cs typeface="Arial" pitchFamily="34" charset="0"/>
              </a:rPr>
              <a:t>«География»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chemeClr val="tx1"/>
                </a:solidFill>
                <a:latin typeface="PT Astra Serif" pitchFamily="18" charset="-52"/>
                <a:cs typeface="Arial" pitchFamily="34" charset="0"/>
              </a:rPr>
              <a:t>«Иностранные языки» (английский, испанский, китайский, немецкий, французский)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rgbClr val="FF0000"/>
                </a:solidFill>
                <a:latin typeface="PT Astra Serif" pitchFamily="18" charset="-52"/>
                <a:cs typeface="Arial" pitchFamily="34" charset="0"/>
              </a:rPr>
              <a:t>«Информатика»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chemeClr val="tx1"/>
                </a:solidFill>
                <a:latin typeface="PT Astra Serif" pitchFamily="18" charset="-52"/>
                <a:cs typeface="Arial" pitchFamily="34" charset="0"/>
              </a:rPr>
              <a:t>«История»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chemeClr val="tx1"/>
                </a:solidFill>
                <a:latin typeface="PT Astra Serif" pitchFamily="18" charset="-52"/>
                <a:cs typeface="Arial" pitchFamily="34" charset="0"/>
              </a:rPr>
              <a:t>«Литература»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chemeClr val="tx1"/>
                </a:solidFill>
                <a:latin typeface="PT Astra Serif" pitchFamily="18" charset="-52"/>
                <a:cs typeface="Arial" pitchFamily="34" charset="0"/>
              </a:rPr>
              <a:t>«Обществознание»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chemeClr val="tx1"/>
                </a:solidFill>
                <a:latin typeface="PT Astra Serif" pitchFamily="18" charset="-52"/>
                <a:cs typeface="Arial" pitchFamily="34" charset="0"/>
              </a:rPr>
              <a:t>«Физика»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chemeClr val="tx1"/>
                </a:solidFill>
                <a:latin typeface="PT Astra Serif" pitchFamily="18" charset="-52"/>
                <a:cs typeface="Arial" pitchFamily="34" charset="0"/>
              </a:rPr>
              <a:t>«Химия»</a:t>
            </a:r>
          </a:p>
          <a:p>
            <a:pPr>
              <a:buFont typeface="Wingdings" pitchFamily="2" charset="2"/>
              <a:buChar char="Ø"/>
              <a:defRPr/>
            </a:pPr>
            <a:endParaRPr lang="ru-RU" b="1" dirty="0">
              <a:solidFill>
                <a:schemeClr val="tx1"/>
              </a:solidFill>
              <a:latin typeface="PT Astra Serif" pitchFamily="18" charset="-52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ru-RU" b="1" dirty="0">
              <a:solidFill>
                <a:srgbClr val="FFFFFF"/>
              </a:solidFill>
              <a:latin typeface="PT Astra Serif" pitchFamily="18" charset="-52"/>
              <a:cs typeface="Arial" pitchFamily="34" charset="0"/>
            </a:endParaRPr>
          </a:p>
        </p:txBody>
      </p:sp>
      <p:pic>
        <p:nvPicPr>
          <p:cNvPr id="6153" name="Picture 4" descr="D:\Документы - YudinAV\Юдин\Герб Саратовской области без подложки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3200" y="115888"/>
            <a:ext cx="43973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1143000" y="719138"/>
          <a:ext cx="7715250" cy="4424362"/>
        </p:xfrm>
        <a:graphic>
          <a:graphicData uri="http://schemas.openxmlformats.org/presentationml/2006/ole">
            <p:oleObj spid="_x0000_s7170" name="CorelDRAW" r:id="rId4" imgW="9486720" imgH="5441760" progId="">
              <p:embed/>
            </p:oleObj>
          </a:graphicData>
        </a:graphic>
      </p:graphicFrame>
      <p:sp>
        <p:nvSpPr>
          <p:cNvPr id="30" name="Объект 2"/>
          <p:cNvSpPr txBox="1">
            <a:spLocks/>
          </p:cNvSpPr>
          <p:nvPr/>
        </p:nvSpPr>
        <p:spPr>
          <a:xfrm>
            <a:off x="5500688" y="1000125"/>
            <a:ext cx="2960687" cy="525938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2706688" y="2165350"/>
            <a:ext cx="185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/>
          </a:p>
        </p:txBody>
      </p:sp>
      <p:sp>
        <p:nvSpPr>
          <p:cNvPr id="7173" name="Text Box 1"/>
          <p:cNvSpPr txBox="1">
            <a:spLocks noChangeArrowheads="1"/>
          </p:cNvSpPr>
          <p:nvPr/>
        </p:nvSpPr>
        <p:spPr bwMode="auto">
          <a:xfrm>
            <a:off x="1000125" y="71438"/>
            <a:ext cx="7604125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93000"/>
              </a:lnSpc>
              <a:spcAft>
                <a:spcPts val="1425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b="1">
                <a:latin typeface="PT Astra Serif" pitchFamily="18" charset="-52"/>
              </a:rPr>
              <a:t>Подача заявлений для участия в экзаменах</a:t>
            </a:r>
          </a:p>
        </p:txBody>
      </p:sp>
      <p:sp>
        <p:nvSpPr>
          <p:cNvPr id="15" name="Line 2"/>
          <p:cNvSpPr>
            <a:spLocks noChangeShapeType="1"/>
          </p:cNvSpPr>
          <p:nvPr/>
        </p:nvSpPr>
        <p:spPr bwMode="auto">
          <a:xfrm>
            <a:off x="1071563" y="625475"/>
            <a:ext cx="7500937" cy="1588"/>
          </a:xfrm>
          <a:prstGeom prst="line">
            <a:avLst/>
          </a:prstGeom>
          <a:noFill/>
          <a:ln w="38160" cap="sq">
            <a:solidFill>
              <a:srgbClr val="4F81BD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graphicFrame>
        <p:nvGraphicFramePr>
          <p:cNvPr id="18" name="Схема 17"/>
          <p:cNvGraphicFramePr/>
          <p:nvPr/>
        </p:nvGraphicFramePr>
        <p:xfrm>
          <a:off x="1142976" y="500048"/>
          <a:ext cx="7500990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357188" y="4500563"/>
            <a:ext cx="8572500" cy="5000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FF0000"/>
                </a:solidFill>
                <a:latin typeface="PT Astra Serif" pitchFamily="18" charset="-52"/>
                <a:cs typeface="Arial" pitchFamily="34" charset="0"/>
              </a:rPr>
              <a:t>Пункт 19 Порядка. По решению ОИВ подача заявлений может быть организована с использованием информационно-коммуникационных технологий</a:t>
            </a:r>
          </a:p>
        </p:txBody>
      </p:sp>
      <p:pic>
        <p:nvPicPr>
          <p:cNvPr id="7177" name="Picture 4" descr="D:\Документы - YudinAV\Юдин\Герб Саратовской области без подложки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3200" y="115888"/>
            <a:ext cx="43973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785813" y="350838"/>
          <a:ext cx="8358187" cy="4792662"/>
        </p:xfrm>
        <a:graphic>
          <a:graphicData uri="http://schemas.openxmlformats.org/presentationml/2006/ole">
            <p:oleObj spid="_x0000_s8194" name="CorelDRAW" r:id="rId4" imgW="9486720" imgH="5441760" progId="">
              <p:embed/>
            </p:oleObj>
          </a:graphicData>
        </a:graphic>
      </p:graphicFrame>
      <p:sp>
        <p:nvSpPr>
          <p:cNvPr id="30" name="Объект 2"/>
          <p:cNvSpPr txBox="1">
            <a:spLocks/>
          </p:cNvSpPr>
          <p:nvPr/>
        </p:nvSpPr>
        <p:spPr>
          <a:xfrm>
            <a:off x="5500688" y="1000125"/>
            <a:ext cx="2960687" cy="525938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2706688" y="2165350"/>
            <a:ext cx="185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/>
          </a:p>
        </p:txBody>
      </p:sp>
      <p:sp>
        <p:nvSpPr>
          <p:cNvPr id="8197" name="Text Box 1"/>
          <p:cNvSpPr txBox="1">
            <a:spLocks noChangeArrowheads="1"/>
          </p:cNvSpPr>
          <p:nvPr/>
        </p:nvSpPr>
        <p:spPr bwMode="auto">
          <a:xfrm>
            <a:off x="1000125" y="71438"/>
            <a:ext cx="7604125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93000"/>
              </a:lnSpc>
              <a:spcAft>
                <a:spcPts val="1425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b="1">
                <a:latin typeface="PT Astra Serif" pitchFamily="18" charset="-52"/>
              </a:rPr>
              <a:t>Подача заявлений для участия в экзаменах</a:t>
            </a:r>
          </a:p>
        </p:txBody>
      </p:sp>
      <p:sp>
        <p:nvSpPr>
          <p:cNvPr id="15" name="Line 2"/>
          <p:cNvSpPr>
            <a:spLocks noChangeShapeType="1"/>
          </p:cNvSpPr>
          <p:nvPr/>
        </p:nvSpPr>
        <p:spPr bwMode="auto">
          <a:xfrm>
            <a:off x="1071563" y="625475"/>
            <a:ext cx="7500937" cy="1588"/>
          </a:xfrm>
          <a:prstGeom prst="line">
            <a:avLst/>
          </a:prstGeom>
          <a:noFill/>
          <a:ln w="38160" cap="sq">
            <a:solidFill>
              <a:srgbClr val="4F81BD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graphicFrame>
        <p:nvGraphicFramePr>
          <p:cNvPr id="18" name="Схема 17"/>
          <p:cNvGraphicFramePr/>
          <p:nvPr/>
        </p:nvGraphicFramePr>
        <p:xfrm>
          <a:off x="1214414" y="428610"/>
          <a:ext cx="7500990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00034" y="4286262"/>
            <a:ext cx="8358246" cy="7143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FF0000"/>
                </a:solidFill>
                <a:latin typeface="PT Astra Serif" pitchFamily="18" charset="-52"/>
                <a:cs typeface="Arial" pitchFamily="34" charset="0"/>
              </a:rPr>
              <a:t>Пункт 18 Порядка. Изменение: военнослужащие могут  подавать заявление  для участия в ЕГЭ в места регистрации на сдачу ЕГЭ в субъекте Российской Федерации, где проходят военную службу по призыву или по контракту.</a:t>
            </a:r>
          </a:p>
        </p:txBody>
      </p:sp>
      <p:pic>
        <p:nvPicPr>
          <p:cNvPr id="8203" name="Picture 4" descr="D:\Документы - YudinAV\Юдин\Герб Саратовской области без подложки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3200" y="115888"/>
            <a:ext cx="43973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9300</TotalTime>
  <Words>3097</Words>
  <Application>Microsoft Office PowerPoint</Application>
  <PresentationFormat>Экран (16:9)</PresentationFormat>
  <Paragraphs>530</Paragraphs>
  <Slides>40</Slides>
  <Notes>38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8" baseType="lpstr">
      <vt:lpstr>Arial</vt:lpstr>
      <vt:lpstr>Calibri</vt:lpstr>
      <vt:lpstr>PT Astra Serif</vt:lpstr>
      <vt:lpstr>Times New Roman</vt:lpstr>
      <vt:lpstr>Century Gothic</vt:lpstr>
      <vt:lpstr>Wingdings</vt:lpstr>
      <vt:lpstr>Тема Office</vt:lpstr>
      <vt:lpstr>CorelDRAW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Исключение конфликта интересов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Лисовский Андрей Вячеславович</dc:creator>
  <cp:lastModifiedBy>10а</cp:lastModifiedBy>
  <cp:revision>1176</cp:revision>
  <cp:lastPrinted>2019-06-28T13:24:50Z</cp:lastPrinted>
  <dcterms:created xsi:type="dcterms:W3CDTF">2019-05-14T07:07:52Z</dcterms:created>
  <dcterms:modified xsi:type="dcterms:W3CDTF">2023-11-09T10:46:39Z</dcterms:modified>
</cp:coreProperties>
</file>