
<file path=[Content_Types].xml><?xml version="1.0" encoding="utf-8"?>
<Types xmlns="http://schemas.openxmlformats.org/package/2006/content-types">
  <Override PartName="/ppt/notesSlides/notesSlide2.xml" ContentType="application/vnd.openxmlformats-officedocument.presentationml.notesSlide+xml"/>
  <Override PartName="/ppt/diagrams/colors22.xml" ContentType="application/vnd.openxmlformats-officedocument.drawingml.diagramColors+xml"/>
  <Override PartName="/ppt/diagrams/data35.xml" ContentType="application/vnd.openxmlformats-officedocument.drawingml.diagramData+xml"/>
  <Override PartName="/ppt/slides/slide36.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notesSlides/notesSlide27.xml" ContentType="application/vnd.openxmlformats-officedocument.presentationml.notesSlide+xml"/>
  <Override PartName="/ppt/diagrams/quickStyle28.xml" ContentType="application/vnd.openxmlformats-officedocument.drawingml.diagramStyle+xml"/>
  <Override PartName="/ppt/diagrams/drawing29.xml" ContentType="application/vnd.ms-office.drawingml.diagramDrawing+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diagrams/quickStyle17.xml" ContentType="application/vnd.openxmlformats-officedocument.drawingml.diagramStyle+xml"/>
  <Override PartName="/ppt/diagrams/drawing18.xml" ContentType="application/vnd.ms-office.drawingml.diagramDrawing+xml"/>
  <Override PartName="/ppt/tableStyles.xml" ContentType="application/vnd.openxmlformats-officedocument.presentationml.tableStyles+xml"/>
  <Override PartName="/ppt/diagrams/layout17.xml" ContentType="application/vnd.openxmlformats-officedocument.drawingml.diagramLayout+xml"/>
  <Override PartName="/ppt/diagrams/layout28.xml" ContentType="application/vnd.openxmlformats-officedocument.drawingml.diagramLayout+xml"/>
  <Override PartName="/ppt/notesSlides/notesSlide30.xml" ContentType="application/vnd.openxmlformats-officedocument.presentationml.notesSlide+xml"/>
  <Override PartName="/ppt/diagrams/quickStyle31.xml" ContentType="application/vnd.openxmlformats-officedocument.drawingml.diagramStyle+xml"/>
  <Override PartName="/ppt/diagrams/drawing32.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quickStyle20.xml" ContentType="application/vnd.openxmlformats-officedocument.drawingml.diagramStyle+xml"/>
  <Override PartName="/ppt/diagrams/drawing21.xml" ContentType="application/vnd.ms-office.drawingml.diagramDrawing+xml"/>
  <Override PartName="/ppt/diagrams/colors27.xml" ContentType="application/vnd.openxmlformats-officedocument.drawingml.diagramColors+xml"/>
  <Override PartName="/ppt/diagrams/data29.xml" ContentType="application/vnd.openxmlformats-officedocument.drawingml.diagramData+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diagrams/layout3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layout20.xml" ContentType="application/vnd.openxmlformats-officedocument.drawingml.diagramLayout+xml"/>
  <Override PartName="/ppt/theme/theme2.xml" ContentType="application/vnd.openxmlformats-officedocument.theme+xml"/>
  <Override PartName="/ppt/diagrams/quickStyle3.xml" ContentType="application/vnd.openxmlformats-officedocument.drawingml.diagramStyle+xml"/>
  <Override PartName="/ppt/diagrams/colors30.xml" ContentType="application/vnd.openxmlformats-officedocument.drawingml.diagramColors+xml"/>
  <Override PartName="/ppt/diagrams/data32.xml" ContentType="application/vnd.openxmlformats-officedocument.drawingml.diagramData+xml"/>
  <Override PartName="/ppt/slides/slide33.xml" ContentType="application/vnd.openxmlformats-officedocument.presentationml.slide+xml"/>
  <Default Extension="emf" ContentType="image/x-emf"/>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notesSlides/notesSlide13.xml" ContentType="application/vnd.openxmlformats-officedocument.presentationml.notesSlide+xml"/>
  <Override PartName="/ppt/diagrams/drawing15.xml" ContentType="application/vnd.ms-office.drawingml.diagramDrawing+xml"/>
  <Override PartName="/ppt/diagrams/quickStyle25.xml" ContentType="application/vnd.openxmlformats-officedocument.drawingml.diagramStyle+xml"/>
  <Override PartName="/ppt/diagrams/drawing26.xml" ContentType="application/vnd.ms-office.drawingml.diagramDrawing+xml"/>
  <Override PartName="/ppt/slideLayouts/slideLayout10.xml" ContentType="application/vnd.openxmlformats-officedocument.presentationml.slideLayout+xml"/>
  <Override PartName="/ppt/diagrams/drawing8.xml" ContentType="application/vnd.ms-office.drawingml.diagramDrawing+xml"/>
  <Override PartName="/ppt/diagrams/layout25.xml" ContentType="application/vnd.openxmlformats-officedocument.drawingml.diagramLayout+xml"/>
  <Override PartName="/ppt/diagrams/quickStyle8.xml" ContentType="application/vnd.openxmlformats-officedocument.drawingml.diagramStyle+xml"/>
  <Override PartName="/ppt/diagrams/layout14.xml" ContentType="application/vnd.openxmlformats-officedocument.drawingml.diagramLayout+xml"/>
  <Override PartName="/ppt/diagrams/colors35.xml" ContentType="application/vnd.openxmlformats-officedocument.drawingml.diagramColors+xml"/>
  <Override PartName="/ppt/notesSlides/notesSlide4.xml" ContentType="application/vnd.openxmlformats-officedocument.presentationml.notesSlide+xml"/>
  <Override PartName="/ppt/diagrams/colors24.xml" ContentType="application/vnd.openxmlformats-officedocument.drawingml.diagramColor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diagrams/data26.xml" ContentType="application/vnd.openxmlformats-officedocument.drawingml.diagramData+xml"/>
  <Override PartName="/ppt/diagrams/colors3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diagrams/colors20.xml" ContentType="application/vnd.openxmlformats-officedocument.drawingml.diagramColors+xml"/>
  <Override PartName="/ppt/notesSlides/notesSlide29.xml" ContentType="application/vnd.openxmlformats-officedocument.presentationml.notesSlide+xml"/>
  <Override PartName="/ppt/diagrams/data33.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Override PartName="/ppt/notesSlides/notesSlide18.xml" ContentType="application/vnd.openxmlformats-officedocument.presentationml.notesSlide+xml"/>
  <Override PartName="/ppt/diagrams/quickStyle19.xml" ContentType="application/vnd.openxmlformats-officedocument.drawingml.diagramStyle+xml"/>
  <Override PartName="/ppt/diagrams/data22.xml" ContentType="application/vnd.openxmlformats-officedocument.drawingml.diagramData+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diagrams/quickStyle26.xml" ContentType="application/vnd.openxmlformats-officedocument.drawingml.diagramStyle+xml"/>
  <Override PartName="/ppt/diagrams/drawing27.xml" ContentType="application/vnd.ms-office.drawingml.diagramDrawing+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notesSlides/notesSlide14.xml" ContentType="application/vnd.openxmlformats-officedocument.presentationml.notesSlide+xml"/>
  <Override PartName="/ppt/diagrams/drawing16.xml" ContentType="application/vnd.ms-office.drawingml.diagramDrawing+xml"/>
  <Override PartName="/ppt/diagrams/layout19.xml" ContentType="application/vnd.openxmlformats-officedocument.drawingml.diagramLayout+xml"/>
  <Override PartName="/ppt/notesSlides/notesSlide32.xml" ContentType="application/vnd.openxmlformats-officedocument.presentationml.notesSlide+xml"/>
  <Override PartName="/ppt/diagrams/quickStyle33.xml" ContentType="application/vnd.openxmlformats-officedocument.drawingml.diagramStyle+xml"/>
  <Override PartName="/ppt/diagrams/drawing34.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notesSlides/notesSlide9.xml" ContentType="application/vnd.openxmlformats-officedocument.presentationml.notesSlide+xml"/>
  <Override PartName="/ppt/diagrams/layout15.xml" ContentType="application/vnd.openxmlformats-officedocument.drawingml.diagramLayout+xml"/>
  <Override PartName="/ppt/notesSlides/notesSlide21.xml" ContentType="application/vnd.openxmlformats-officedocument.presentationml.notesSlide+xml"/>
  <Override PartName="/ppt/diagrams/quickStyle22.xml" ContentType="application/vnd.openxmlformats-officedocument.drawingml.diagramStyle+xml"/>
  <Override PartName="/ppt/diagrams/drawing23.xml" ContentType="application/vnd.ms-office.drawingml.diagramDrawing+xml"/>
  <Override PartName="/ppt/diagrams/layout26.xml" ContentType="application/vnd.openxmlformats-officedocument.drawingml.diagramLayout+xml"/>
  <Override PartName="/ppt/diagrams/colors29.xml" ContentType="application/vnd.openxmlformats-officedocument.drawingml.diagramColors+xml"/>
  <Override PartName="/ppt/diagrams/colors6.xml" ContentType="application/vnd.openxmlformats-officedocument.drawingml.diagramColors+xml"/>
  <Override PartName="/ppt/diagrams/quickStyle9.xml" ContentType="application/vnd.openxmlformats-officedocument.drawingml.diagramStyle+xml"/>
  <Override PartName="/ppt/notesSlides/notesSlide10.xml" ContentType="application/vnd.openxmlformats-officedocument.presentationml.notesSlid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diagrams/drawing30.xml" ContentType="application/vnd.ms-office.drawingml.diagramDrawing+xml"/>
  <Override PartName="/ppt/diagrams/layout33.xml" ContentType="application/vnd.openxmlformats-officedocument.drawingml.diagramLayout+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notesSlides/notesSlide5.xml" ContentType="application/vnd.openxmlformats-officedocument.presentationml.notesSlide+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colors25.xml" ContentType="application/vnd.openxmlformats-officedocument.drawingml.diagramColors+xml"/>
  <Override PartName="/ppt/diagrams/data27.xml" ContentType="application/vnd.openxmlformats-officedocument.drawingml.diagramData+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diagrams/colors32.xml" ContentType="application/vnd.openxmlformats-officedocument.drawingml.diagramColors+xml"/>
  <Override PartName="/ppt/diagrams/data34.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notesSlides/notesSlide19.xml" ContentType="application/vnd.openxmlformats-officedocument.presentationml.notesSlide+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diagrams/data30.xml" ContentType="application/vnd.openxmlformats-officedocument.drawingml.diagramData+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notesSlides/notesSlide15.xml" ContentType="application/vnd.openxmlformats-officedocument.presentationml.notesSlide+xml"/>
  <Override PartName="/ppt/diagrams/drawing17.xml" ContentType="application/vnd.ms-office.drawingml.diagramDrawing+xml"/>
  <Override PartName="/ppt/notesSlides/notesSlide26.xml" ContentType="application/vnd.openxmlformats-officedocument.presentationml.notesSlide+xml"/>
  <Override PartName="/ppt/diagrams/quickStyle27.xml" ContentType="application/vnd.openxmlformats-officedocument.drawingml.diagramStyle+xml"/>
  <Override PartName="/ppt/diagrams/drawing28.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Override PartName="/ppt/notesSlides/notesSlide22.xml" ContentType="application/vnd.openxmlformats-officedocument.presentationml.notesSlide+xml"/>
  <Override PartName="/ppt/diagrams/layout27.xml" ContentType="application/vnd.openxmlformats-officedocument.drawingml.diagramLayout+xml"/>
  <Override PartName="/ppt/notesSlides/notesSlide33.xml" ContentType="application/vnd.openxmlformats-officedocument.presentationml.notesSlide+xml"/>
  <Override PartName="/ppt/diagrams/quickStyle34.xml" ContentType="application/vnd.openxmlformats-officedocument.drawingml.diagramStyle+xml"/>
  <Override PartName="/ppt/diagrams/drawing35.xml" ContentType="application/vnd.ms-office.drawingml.diagramDrawing+xml"/>
  <Override PartName="/ppt/diagrams/data5.xml" ContentType="application/vnd.openxmlformats-officedocument.drawingml.diagramData+xml"/>
  <Override PartName="/ppt/diagrams/colors7.xml" ContentType="application/vnd.openxmlformats-officedocument.drawingml.diagramColors+xml"/>
  <Override PartName="/ppt/notesSlides/notesSlide11.xml" ContentType="application/vnd.openxmlformats-officedocument.presentationml.notesSlide+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diagrams/layout34.xml" ContentType="application/vnd.openxmlformats-officedocument.drawingml.diagramLayout+xml"/>
  <Override PartName="/ppt/notesSlides/notesSlide40.xml" ContentType="application/vnd.openxmlformats-officedocument.presentationml.notesSlide+xml"/>
  <Override PartName="/ppt/diagrams/drawing6.xml" ContentType="application/vnd.ms-office.drawingml.diagramDrawing+xml"/>
  <Override PartName="/ppt/notesSlides/notesSlide6.xml" ContentType="application/vnd.openxmlformats-officedocument.presentationml.notesSlide+xml"/>
  <Override PartName="/ppt/diagrams/drawing20.xml" ContentType="application/vnd.ms-office.drawingml.diagramDrawing+xml"/>
  <Override PartName="/ppt/diagrams/layout23.xml" ContentType="application/vnd.openxmlformats-officedocument.drawingml.diagramLayout+xml"/>
  <Override PartName="/ppt/diagrams/colors26.xml" ContentType="application/vnd.openxmlformats-officedocument.drawingml.diagramColors+xml"/>
  <Override PartName="/ppt/diagrams/quickStyle30.xml" ContentType="application/vnd.openxmlformats-officedocument.drawingml.diagramStyle+xml"/>
  <Override PartName="/ppt/diagrams/drawing3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diagrams/colors33.xml" ContentType="application/vnd.openxmlformats-officedocument.drawingml.diagramColors+xml"/>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diagrams/data31.xml" ContentType="application/vnd.openxmlformats-officedocument.drawingml.diagramData+xml"/>
  <Override PartName="/ppt/slides/slide32.xml" ContentType="application/vnd.openxmlformats-officedocument.presentationml.slide+xml"/>
  <Override PartName="/ppt/diagrams/data20.xml" ContentType="application/vnd.openxmlformats-officedocument.drawingml.diagramData+xml"/>
  <Override PartName="/ppt/notesSlides/notesSlide34.xml" ContentType="application/vnd.openxmlformats-officedocument.presentationml.notesSlide+xml"/>
  <Override PartName="/ppt/diagrams/quickStyle35.xml" ContentType="application/vnd.openxmlformats-officedocument.drawingml.diagramStyle+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diagrams/quickStyle24.xml" ContentType="application/vnd.openxmlformats-officedocument.drawingml.diagramStyle+xml"/>
  <Override PartName="/ppt/diagrams/drawing25.xml" ContentType="application/vnd.ms-office.drawingml.diagramDrawing+xml"/>
  <Override PartName="/ppt/diagrams/colors8.xml" ContentType="application/vnd.openxmlformats-officedocument.drawingml.diagramColors+xml"/>
  <Override PartName="/ppt/notesSlides/notesSlide12.xml" ContentType="application/vnd.openxmlformats-officedocument.presentationml.notesSlide+xml"/>
  <Override PartName="/ppt/diagrams/quickStyle13.xml" ContentType="application/vnd.openxmlformats-officedocument.drawingml.diagramStyle+xml"/>
  <Override PartName="/ppt/diagrams/drawing14.xml" ContentType="application/vnd.ms-office.drawingml.diagramDrawing+xml"/>
  <Override PartName="/ppt/diagrams/layout35.xml" ContentType="application/vnd.openxmlformats-officedocument.drawingml.diagramLayout+xml"/>
  <Override PartName="/ppt/diagrams/drawing7.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diagrams/colors34.xml" ContentType="application/vnd.openxmlformats-officedocument.drawingml.diagramColors+xml"/>
  <Default Extension="bin" ContentType="application/vnd.openxmlformats-officedocument.oleObject"/>
  <Override PartName="/ppt/notesSlides/notesSlide3.xml" ContentType="application/vnd.openxmlformats-officedocument.presentationml.notesSlide+xml"/>
  <Override PartName="/ppt/diagrams/colors12.xml" ContentType="application/vnd.openxmlformats-officedocument.drawingml.diagramColors+xml"/>
  <Override PartName="/ppt/diagrams/colors23.xml" ContentType="application/vnd.openxmlformats-officedocument.drawingml.diagramColors+xml"/>
  <Override PartName="/ppt/diagrams/data25.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diagrams/drawing19.xml" ContentType="application/vnd.ms-office.drawingml.diagramDrawing+xml"/>
  <Override PartName="/ppt/notesSlides/notesSlide28.xml" ContentType="application/vnd.openxmlformats-officedocument.presentationml.notesSlide+xml"/>
  <Override PartName="/ppt/diagrams/quickStyle29.xml" ContentType="application/vnd.openxmlformats-officedocument.drawingml.diagramStyle+xml"/>
  <Override PartName="/ppt/diagrams/quickStyle18.xml" ContentType="application/vnd.openxmlformats-officedocument.drawingml.diagramStyle+xml"/>
  <Override PartName="/ppt/diagrams/layout29.xml" ContentType="application/vnd.openxmlformats-officedocument.drawingml.diagramLayout+xml"/>
  <Override PartName="/ppt/slides/slide40.xml" ContentType="application/vnd.openxmlformats-officedocument.presentationml.slide+xml"/>
  <Override PartName="/ppt/diagrams/layout18.xml" ContentType="application/vnd.openxmlformats-officedocument.drawingml.diagramLayout+xml"/>
  <Default Extension="vml" ContentType="application/vnd.openxmlformats-officedocument.vmlDrawing"/>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colors28.xml" ContentType="application/vnd.openxmlformats-officedocument.drawingml.diagramColors+xml"/>
  <Override PartName="/ppt/diagrams/quickStyle32.xml" ContentType="application/vnd.openxmlformats-officedocument.drawingml.diagramStyle+xml"/>
  <Override PartName="/ppt/diagrams/drawing3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diagrams/layout32.xml" ContentType="application/vnd.openxmlformats-officedocument.drawingml.diagramLayout+xml"/>
  <Override PartName="/ppt/handoutMasters/handoutMaster1.xml" ContentType="application/vnd.openxmlformats-officedocument.presentationml.handoutMaster+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436" r:id="rId2"/>
    <p:sldId id="450" r:id="rId3"/>
    <p:sldId id="451" r:id="rId4"/>
    <p:sldId id="454" r:id="rId5"/>
    <p:sldId id="455" r:id="rId6"/>
    <p:sldId id="456" r:id="rId7"/>
    <p:sldId id="457" r:id="rId8"/>
    <p:sldId id="453" r:id="rId9"/>
    <p:sldId id="458" r:id="rId10"/>
    <p:sldId id="459" r:id="rId11"/>
    <p:sldId id="473" r:id="rId12"/>
    <p:sldId id="460" r:id="rId13"/>
    <p:sldId id="462" r:id="rId14"/>
    <p:sldId id="472" r:id="rId15"/>
    <p:sldId id="474" r:id="rId16"/>
    <p:sldId id="463" r:id="rId17"/>
    <p:sldId id="466" r:id="rId18"/>
    <p:sldId id="469" r:id="rId19"/>
    <p:sldId id="464" r:id="rId20"/>
    <p:sldId id="467" r:id="rId21"/>
    <p:sldId id="465" r:id="rId22"/>
    <p:sldId id="481" r:id="rId23"/>
    <p:sldId id="475" r:id="rId24"/>
    <p:sldId id="478" r:id="rId25"/>
    <p:sldId id="479" r:id="rId26"/>
    <p:sldId id="480" r:id="rId27"/>
    <p:sldId id="482" r:id="rId28"/>
    <p:sldId id="483" r:id="rId29"/>
    <p:sldId id="485" r:id="rId30"/>
    <p:sldId id="484" r:id="rId31"/>
    <p:sldId id="486" r:id="rId32"/>
    <p:sldId id="487" r:id="rId33"/>
    <p:sldId id="496" r:id="rId34"/>
    <p:sldId id="495" r:id="rId35"/>
    <p:sldId id="488" r:id="rId36"/>
    <p:sldId id="490" r:id="rId37"/>
    <p:sldId id="470" r:id="rId38"/>
    <p:sldId id="489" r:id="rId39"/>
    <p:sldId id="471" r:id="rId40"/>
    <p:sldId id="494" r:id="rId41"/>
    <p:sldId id="493" r:id="rId42"/>
    <p:sldId id="435" r:id="rId43"/>
  </p:sldIdLst>
  <p:sldSz cx="9144000" cy="5143500" type="screen16x9"/>
  <p:notesSz cx="9979025" cy="6834188"/>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33A0"/>
    <a:srgbClr val="C7279D"/>
    <a:srgbClr val="69B3E7"/>
    <a:srgbClr val="6E97C8"/>
    <a:srgbClr val="4F74DB"/>
    <a:srgbClr val="57257D"/>
    <a:srgbClr val="006600"/>
    <a:srgbClr val="52C2D8"/>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7969" autoAdjust="0"/>
    <p:restoredTop sz="94660"/>
  </p:normalViewPr>
  <p:slideViewPr>
    <p:cSldViewPr>
      <p:cViewPr>
        <p:scale>
          <a:sx n="120" d="100"/>
          <a:sy n="120" d="100"/>
        </p:scale>
        <p:origin x="-108" y="-72"/>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245418-FB02-4E21-81D3-9CFC92F4A84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6C82A167-7987-4852-BF98-D4ADC8F4621E}">
      <dgm:prSet phldrT="[Текст]" custT="1"/>
      <dgm:spPr>
        <a:ln>
          <a:solidFill>
            <a:srgbClr val="69B3E7"/>
          </a:solidFill>
        </a:ln>
      </dgm:spPr>
      <dgm:t>
        <a:bodyPr/>
        <a:lstStyle/>
        <a:p>
          <a:r>
            <a:rPr lang="en-US" sz="2000" dirty="0" smtClean="0"/>
            <a:t>I.</a:t>
          </a:r>
          <a:endParaRPr lang="ru-RU" sz="2000" dirty="0"/>
        </a:p>
      </dgm:t>
    </dgm:pt>
    <dgm:pt modelId="{452CEC72-7329-4C66-9D88-5A0078B291C8}" type="parTrans" cxnId="{35AEB3F4-B6B2-4580-A9AD-4CFA550C8A3A}">
      <dgm:prSet/>
      <dgm:spPr/>
      <dgm:t>
        <a:bodyPr/>
        <a:lstStyle/>
        <a:p>
          <a:endParaRPr lang="ru-RU" sz="2000"/>
        </a:p>
      </dgm:t>
    </dgm:pt>
    <dgm:pt modelId="{00B44899-FC35-4E60-9892-DFC3F41C4764}" type="sibTrans" cxnId="{35AEB3F4-B6B2-4580-A9AD-4CFA550C8A3A}">
      <dgm:prSet/>
      <dgm:spPr/>
      <dgm:t>
        <a:bodyPr/>
        <a:lstStyle/>
        <a:p>
          <a:endParaRPr lang="ru-RU" sz="2000"/>
        </a:p>
      </dgm:t>
    </dgm:pt>
    <dgm:pt modelId="{9A1CA2E2-17BA-4B22-BA46-3AF6FAD139A3}">
      <dgm:prSet phldrT="[Текст]" custT="1"/>
      <dgm:spPr/>
      <dgm:t>
        <a:bodyPr/>
        <a:lstStyle/>
        <a:p>
          <a:r>
            <a:rPr lang="ru-RU" sz="1600" b="1" dirty="0" smtClean="0">
              <a:solidFill>
                <a:srgbClr val="69B3E7"/>
              </a:solidFill>
              <a:latin typeface="PT Astra Serif" pitchFamily="18" charset="-52"/>
              <a:ea typeface="PT Astra Serif" pitchFamily="18" charset="-52"/>
            </a:rPr>
            <a:t>Общие положения</a:t>
          </a:r>
          <a:endParaRPr lang="ru-RU" sz="1600" b="1" dirty="0">
            <a:solidFill>
              <a:srgbClr val="69B3E7"/>
            </a:solidFill>
            <a:latin typeface="PT Astra Serif" pitchFamily="18" charset="-52"/>
            <a:ea typeface="PT Astra Serif" pitchFamily="18" charset="-52"/>
          </a:endParaRPr>
        </a:p>
      </dgm:t>
    </dgm:pt>
    <dgm:pt modelId="{40E3BA9F-9E26-4524-ABED-957BC199AC26}" type="parTrans" cxnId="{AA367C2A-FE91-47C7-8060-CBFBDCE4200B}">
      <dgm:prSet/>
      <dgm:spPr/>
      <dgm:t>
        <a:bodyPr/>
        <a:lstStyle/>
        <a:p>
          <a:endParaRPr lang="ru-RU" sz="2000"/>
        </a:p>
      </dgm:t>
    </dgm:pt>
    <dgm:pt modelId="{1DA5B412-5679-4456-9AEC-46E28876184B}" type="sibTrans" cxnId="{AA367C2A-FE91-47C7-8060-CBFBDCE4200B}">
      <dgm:prSet/>
      <dgm:spPr/>
      <dgm:t>
        <a:bodyPr/>
        <a:lstStyle/>
        <a:p>
          <a:endParaRPr lang="ru-RU" sz="2000"/>
        </a:p>
      </dgm:t>
    </dgm:pt>
    <dgm:pt modelId="{39053AE7-22A1-421D-B5F6-925CAFEFC2E3}">
      <dgm:prSet phldrT="[Текст]" custT="1"/>
      <dgm:spPr>
        <a:ln>
          <a:solidFill>
            <a:srgbClr val="69B3E7"/>
          </a:solidFill>
        </a:ln>
      </dgm:spPr>
      <dgm:t>
        <a:bodyPr/>
        <a:lstStyle/>
        <a:p>
          <a:r>
            <a:rPr lang="en-US" sz="2000" dirty="0" smtClean="0"/>
            <a:t>II.</a:t>
          </a:r>
          <a:endParaRPr lang="ru-RU" sz="2000" dirty="0"/>
        </a:p>
      </dgm:t>
    </dgm:pt>
    <dgm:pt modelId="{2AF22931-F918-4E50-BBF3-3BC4C45E886B}" type="parTrans" cxnId="{3862D3AB-43B1-4335-B9DC-7ED0D0787357}">
      <dgm:prSet/>
      <dgm:spPr/>
      <dgm:t>
        <a:bodyPr/>
        <a:lstStyle/>
        <a:p>
          <a:endParaRPr lang="ru-RU" sz="2000"/>
        </a:p>
      </dgm:t>
    </dgm:pt>
    <dgm:pt modelId="{B98D0FE3-E97B-4422-A49B-E2C9D34963DC}" type="sibTrans" cxnId="{3862D3AB-43B1-4335-B9DC-7ED0D0787357}">
      <dgm:prSet/>
      <dgm:spPr/>
      <dgm:t>
        <a:bodyPr/>
        <a:lstStyle/>
        <a:p>
          <a:endParaRPr lang="ru-RU" sz="2000"/>
        </a:p>
      </dgm:t>
    </dgm:pt>
    <dgm:pt modelId="{DBC472A9-0F41-4C2D-8285-93693A7B1182}">
      <dgm:prSet phldrT="[Текст]" custT="1"/>
      <dgm:spPr/>
      <dgm:t>
        <a:bodyPr/>
        <a:lstStyle/>
        <a:p>
          <a:r>
            <a:rPr lang="ru-RU" sz="1600" b="1" dirty="0" smtClean="0">
              <a:solidFill>
                <a:srgbClr val="69B3E7"/>
              </a:solidFill>
              <a:latin typeface="PT Astra Serif" pitchFamily="18" charset="-52"/>
              <a:ea typeface="PT Astra Serif" pitchFamily="18" charset="-52"/>
            </a:rPr>
            <a:t>Формы проведения ГИА и участники ГИА</a:t>
          </a:r>
          <a:endParaRPr lang="ru-RU" sz="1600" b="1" dirty="0">
            <a:solidFill>
              <a:srgbClr val="69B3E7"/>
            </a:solidFill>
            <a:latin typeface="PT Astra Serif" pitchFamily="18" charset="-52"/>
            <a:ea typeface="PT Astra Serif" pitchFamily="18" charset="-52"/>
          </a:endParaRPr>
        </a:p>
      </dgm:t>
    </dgm:pt>
    <dgm:pt modelId="{7A645792-6639-48B7-B78F-0519D07672C5}" type="parTrans" cxnId="{4C890B83-83CD-4217-8A4A-7D14A6626E9A}">
      <dgm:prSet/>
      <dgm:spPr/>
      <dgm:t>
        <a:bodyPr/>
        <a:lstStyle/>
        <a:p>
          <a:endParaRPr lang="ru-RU" sz="2000"/>
        </a:p>
      </dgm:t>
    </dgm:pt>
    <dgm:pt modelId="{25D8B755-90D2-44AD-989C-6D5071B195CA}" type="sibTrans" cxnId="{4C890B83-83CD-4217-8A4A-7D14A6626E9A}">
      <dgm:prSet/>
      <dgm:spPr/>
      <dgm:t>
        <a:bodyPr/>
        <a:lstStyle/>
        <a:p>
          <a:endParaRPr lang="ru-RU" sz="2000"/>
        </a:p>
      </dgm:t>
    </dgm:pt>
    <dgm:pt modelId="{D7D831EE-B57E-4E87-A384-873063FCEE85}">
      <dgm:prSet phldrT="[Текст]" custT="1"/>
      <dgm:spPr>
        <a:ln>
          <a:solidFill>
            <a:srgbClr val="69B3E7"/>
          </a:solidFill>
        </a:ln>
      </dgm:spPr>
      <dgm:t>
        <a:bodyPr/>
        <a:lstStyle/>
        <a:p>
          <a:r>
            <a:rPr lang="en-US" sz="2000" dirty="0" smtClean="0"/>
            <a:t>III</a:t>
          </a:r>
          <a:r>
            <a:rPr lang="ru-RU" sz="2000" dirty="0" smtClean="0"/>
            <a:t>.</a:t>
          </a:r>
          <a:endParaRPr lang="ru-RU" sz="2000" dirty="0"/>
        </a:p>
      </dgm:t>
    </dgm:pt>
    <dgm:pt modelId="{C9A136E8-521E-41A7-B596-BA4036CD14EE}" type="parTrans" cxnId="{C634483B-C78A-4D35-8E19-6A2F6A7F5117}">
      <dgm:prSet/>
      <dgm:spPr/>
      <dgm:t>
        <a:bodyPr/>
        <a:lstStyle/>
        <a:p>
          <a:endParaRPr lang="ru-RU" sz="2000"/>
        </a:p>
      </dgm:t>
    </dgm:pt>
    <dgm:pt modelId="{52F979EC-D209-46B7-A1B8-0FAFCCF64DD3}" type="sibTrans" cxnId="{C634483B-C78A-4D35-8E19-6A2F6A7F5117}">
      <dgm:prSet/>
      <dgm:spPr/>
      <dgm:t>
        <a:bodyPr/>
        <a:lstStyle/>
        <a:p>
          <a:endParaRPr lang="ru-RU" sz="2000"/>
        </a:p>
      </dgm:t>
    </dgm:pt>
    <dgm:pt modelId="{F854D40A-33E7-4401-AEF4-4B120916FA81}">
      <dgm:prSet phldrT="[Текст]" custT="1"/>
      <dgm:spPr/>
      <dgm:t>
        <a:bodyPr/>
        <a:lstStyle/>
        <a:p>
          <a:r>
            <a:rPr lang="ru-RU" sz="1600" b="1" dirty="0" smtClean="0">
              <a:solidFill>
                <a:srgbClr val="69B3E7"/>
              </a:solidFill>
              <a:latin typeface="PT Astra Serif" pitchFamily="18" charset="-52"/>
              <a:ea typeface="PT Astra Serif" pitchFamily="18" charset="-52"/>
            </a:rPr>
            <a:t>Итоговое собеседование по русскому языку                                                  </a:t>
          </a:r>
          <a:endParaRPr lang="ru-RU" sz="1600" b="1" dirty="0">
            <a:solidFill>
              <a:srgbClr val="69B3E7"/>
            </a:solidFill>
            <a:latin typeface="PT Astra Serif" pitchFamily="18" charset="-52"/>
            <a:ea typeface="PT Astra Serif" pitchFamily="18" charset="-52"/>
          </a:endParaRPr>
        </a:p>
      </dgm:t>
    </dgm:pt>
    <dgm:pt modelId="{012148B5-38EC-4440-897C-E0BA6E000204}" type="parTrans" cxnId="{112F1482-E2D3-43AD-8501-D091A3989928}">
      <dgm:prSet/>
      <dgm:spPr/>
      <dgm:t>
        <a:bodyPr/>
        <a:lstStyle/>
        <a:p>
          <a:endParaRPr lang="ru-RU" sz="2000"/>
        </a:p>
      </dgm:t>
    </dgm:pt>
    <dgm:pt modelId="{E93F6BBF-0CFB-49ED-861A-F3317577289D}" type="sibTrans" cxnId="{112F1482-E2D3-43AD-8501-D091A3989928}">
      <dgm:prSet/>
      <dgm:spPr/>
      <dgm:t>
        <a:bodyPr/>
        <a:lstStyle/>
        <a:p>
          <a:endParaRPr lang="ru-RU" sz="2000"/>
        </a:p>
      </dgm:t>
    </dgm:pt>
    <dgm:pt modelId="{6ABF2334-A76B-48B0-AC78-07798E0593C4}" type="pres">
      <dgm:prSet presAssocID="{D0245418-FB02-4E21-81D3-9CFC92F4A841}" presName="linearFlow" presStyleCnt="0">
        <dgm:presLayoutVars>
          <dgm:dir/>
          <dgm:animLvl val="lvl"/>
          <dgm:resizeHandles val="exact"/>
        </dgm:presLayoutVars>
      </dgm:prSet>
      <dgm:spPr/>
      <dgm:t>
        <a:bodyPr/>
        <a:lstStyle/>
        <a:p>
          <a:endParaRPr lang="ru-RU"/>
        </a:p>
      </dgm:t>
    </dgm:pt>
    <dgm:pt modelId="{E74C78E8-FE82-44F0-A671-E086271D0F4B}" type="pres">
      <dgm:prSet presAssocID="{6C82A167-7987-4852-BF98-D4ADC8F4621E}" presName="composite" presStyleCnt="0"/>
      <dgm:spPr/>
    </dgm:pt>
    <dgm:pt modelId="{20D60E97-1E6E-42B8-A9E4-C91D3BA1AB66}" type="pres">
      <dgm:prSet presAssocID="{6C82A167-7987-4852-BF98-D4ADC8F4621E}" presName="parentText" presStyleLbl="alignNode1" presStyleIdx="0" presStyleCnt="3">
        <dgm:presLayoutVars>
          <dgm:chMax val="1"/>
          <dgm:bulletEnabled val="1"/>
        </dgm:presLayoutVars>
      </dgm:prSet>
      <dgm:spPr/>
      <dgm:t>
        <a:bodyPr/>
        <a:lstStyle/>
        <a:p>
          <a:endParaRPr lang="ru-RU"/>
        </a:p>
      </dgm:t>
    </dgm:pt>
    <dgm:pt modelId="{A875F7FF-F6A4-4AFB-965D-E243EB434444}" type="pres">
      <dgm:prSet presAssocID="{6C82A167-7987-4852-BF98-D4ADC8F4621E}" presName="descendantText" presStyleLbl="alignAcc1" presStyleIdx="0" presStyleCnt="3">
        <dgm:presLayoutVars>
          <dgm:bulletEnabled val="1"/>
        </dgm:presLayoutVars>
      </dgm:prSet>
      <dgm:spPr/>
      <dgm:t>
        <a:bodyPr/>
        <a:lstStyle/>
        <a:p>
          <a:endParaRPr lang="ru-RU"/>
        </a:p>
      </dgm:t>
    </dgm:pt>
    <dgm:pt modelId="{7AA6A026-99F0-4388-BBFC-6E73B95E4A41}" type="pres">
      <dgm:prSet presAssocID="{00B44899-FC35-4E60-9892-DFC3F41C4764}" presName="sp" presStyleCnt="0"/>
      <dgm:spPr/>
    </dgm:pt>
    <dgm:pt modelId="{F716C26B-357A-4749-8A1F-975BA30E5B13}" type="pres">
      <dgm:prSet presAssocID="{39053AE7-22A1-421D-B5F6-925CAFEFC2E3}" presName="composite" presStyleCnt="0"/>
      <dgm:spPr/>
    </dgm:pt>
    <dgm:pt modelId="{EE0D03D1-25E9-4A76-BE5E-1522EA4E437D}" type="pres">
      <dgm:prSet presAssocID="{39053AE7-22A1-421D-B5F6-925CAFEFC2E3}" presName="parentText" presStyleLbl="alignNode1" presStyleIdx="1" presStyleCnt="3">
        <dgm:presLayoutVars>
          <dgm:chMax val="1"/>
          <dgm:bulletEnabled val="1"/>
        </dgm:presLayoutVars>
      </dgm:prSet>
      <dgm:spPr/>
      <dgm:t>
        <a:bodyPr/>
        <a:lstStyle/>
        <a:p>
          <a:endParaRPr lang="ru-RU"/>
        </a:p>
      </dgm:t>
    </dgm:pt>
    <dgm:pt modelId="{15581B0A-01DC-4252-9357-E477019E7C03}" type="pres">
      <dgm:prSet presAssocID="{39053AE7-22A1-421D-B5F6-925CAFEFC2E3}" presName="descendantText" presStyleLbl="alignAcc1" presStyleIdx="1" presStyleCnt="3">
        <dgm:presLayoutVars>
          <dgm:bulletEnabled val="1"/>
        </dgm:presLayoutVars>
      </dgm:prSet>
      <dgm:spPr/>
      <dgm:t>
        <a:bodyPr/>
        <a:lstStyle/>
        <a:p>
          <a:endParaRPr lang="ru-RU"/>
        </a:p>
      </dgm:t>
    </dgm:pt>
    <dgm:pt modelId="{BEBCF6E9-E3EE-452F-BA65-CC51E9AD6F96}" type="pres">
      <dgm:prSet presAssocID="{B98D0FE3-E97B-4422-A49B-E2C9D34963DC}" presName="sp" presStyleCnt="0"/>
      <dgm:spPr/>
    </dgm:pt>
    <dgm:pt modelId="{55A6F871-E96D-4FC0-A82B-026EDB68BDBB}" type="pres">
      <dgm:prSet presAssocID="{D7D831EE-B57E-4E87-A384-873063FCEE85}" presName="composite" presStyleCnt="0"/>
      <dgm:spPr/>
    </dgm:pt>
    <dgm:pt modelId="{498FFE4F-A61A-4FC5-9DC5-259D04AA1AA2}" type="pres">
      <dgm:prSet presAssocID="{D7D831EE-B57E-4E87-A384-873063FCEE85}" presName="parentText" presStyleLbl="alignNode1" presStyleIdx="2" presStyleCnt="3">
        <dgm:presLayoutVars>
          <dgm:chMax val="1"/>
          <dgm:bulletEnabled val="1"/>
        </dgm:presLayoutVars>
      </dgm:prSet>
      <dgm:spPr/>
      <dgm:t>
        <a:bodyPr/>
        <a:lstStyle/>
        <a:p>
          <a:endParaRPr lang="ru-RU"/>
        </a:p>
      </dgm:t>
    </dgm:pt>
    <dgm:pt modelId="{1BDABB54-1E4A-406F-98B9-D16666023C8D}" type="pres">
      <dgm:prSet presAssocID="{D7D831EE-B57E-4E87-A384-873063FCEE85}" presName="descendantText" presStyleLbl="alignAcc1" presStyleIdx="2" presStyleCnt="3">
        <dgm:presLayoutVars>
          <dgm:bulletEnabled val="1"/>
        </dgm:presLayoutVars>
      </dgm:prSet>
      <dgm:spPr/>
      <dgm:t>
        <a:bodyPr/>
        <a:lstStyle/>
        <a:p>
          <a:endParaRPr lang="ru-RU"/>
        </a:p>
      </dgm:t>
    </dgm:pt>
  </dgm:ptLst>
  <dgm:cxnLst>
    <dgm:cxn modelId="{3862D3AB-43B1-4335-B9DC-7ED0D0787357}" srcId="{D0245418-FB02-4E21-81D3-9CFC92F4A841}" destId="{39053AE7-22A1-421D-B5F6-925CAFEFC2E3}" srcOrd="1" destOrd="0" parTransId="{2AF22931-F918-4E50-BBF3-3BC4C45E886B}" sibTransId="{B98D0FE3-E97B-4422-A49B-E2C9D34963DC}"/>
    <dgm:cxn modelId="{0CC2112E-9601-4F6B-AAFE-52529E0CC852}" type="presOf" srcId="{39053AE7-22A1-421D-B5F6-925CAFEFC2E3}" destId="{EE0D03D1-25E9-4A76-BE5E-1522EA4E437D}" srcOrd="0" destOrd="0" presId="urn:microsoft.com/office/officeart/2005/8/layout/chevron2"/>
    <dgm:cxn modelId="{26592DE5-D7D7-4859-8FC2-052B6454D73C}" type="presOf" srcId="{D7D831EE-B57E-4E87-A384-873063FCEE85}" destId="{498FFE4F-A61A-4FC5-9DC5-259D04AA1AA2}" srcOrd="0" destOrd="0" presId="urn:microsoft.com/office/officeart/2005/8/layout/chevron2"/>
    <dgm:cxn modelId="{35AEB3F4-B6B2-4580-A9AD-4CFA550C8A3A}" srcId="{D0245418-FB02-4E21-81D3-9CFC92F4A841}" destId="{6C82A167-7987-4852-BF98-D4ADC8F4621E}" srcOrd="0" destOrd="0" parTransId="{452CEC72-7329-4C66-9D88-5A0078B291C8}" sibTransId="{00B44899-FC35-4E60-9892-DFC3F41C4764}"/>
    <dgm:cxn modelId="{30DB31E4-F438-4175-926E-8AD68BB7D133}" type="presOf" srcId="{F854D40A-33E7-4401-AEF4-4B120916FA81}" destId="{1BDABB54-1E4A-406F-98B9-D16666023C8D}" srcOrd="0" destOrd="0" presId="urn:microsoft.com/office/officeart/2005/8/layout/chevron2"/>
    <dgm:cxn modelId="{78EF430B-615D-4D3D-A7DD-F9DA9EC36ADF}" type="presOf" srcId="{6C82A167-7987-4852-BF98-D4ADC8F4621E}" destId="{20D60E97-1E6E-42B8-A9E4-C91D3BA1AB66}" srcOrd="0" destOrd="0" presId="urn:microsoft.com/office/officeart/2005/8/layout/chevron2"/>
    <dgm:cxn modelId="{112F1482-E2D3-43AD-8501-D091A3989928}" srcId="{D7D831EE-B57E-4E87-A384-873063FCEE85}" destId="{F854D40A-33E7-4401-AEF4-4B120916FA81}" srcOrd="0" destOrd="0" parTransId="{012148B5-38EC-4440-897C-E0BA6E000204}" sibTransId="{E93F6BBF-0CFB-49ED-861A-F3317577289D}"/>
    <dgm:cxn modelId="{AA367C2A-FE91-47C7-8060-CBFBDCE4200B}" srcId="{6C82A167-7987-4852-BF98-D4ADC8F4621E}" destId="{9A1CA2E2-17BA-4B22-BA46-3AF6FAD139A3}" srcOrd="0" destOrd="0" parTransId="{40E3BA9F-9E26-4524-ABED-957BC199AC26}" sibTransId="{1DA5B412-5679-4456-9AEC-46E28876184B}"/>
    <dgm:cxn modelId="{C634483B-C78A-4D35-8E19-6A2F6A7F5117}" srcId="{D0245418-FB02-4E21-81D3-9CFC92F4A841}" destId="{D7D831EE-B57E-4E87-A384-873063FCEE85}" srcOrd="2" destOrd="0" parTransId="{C9A136E8-521E-41A7-B596-BA4036CD14EE}" sibTransId="{52F979EC-D209-46B7-A1B8-0FAFCCF64DD3}"/>
    <dgm:cxn modelId="{5EB2829D-974E-4A44-8FA4-41EFEAF7B8F2}" type="presOf" srcId="{D0245418-FB02-4E21-81D3-9CFC92F4A841}" destId="{6ABF2334-A76B-48B0-AC78-07798E0593C4}" srcOrd="0" destOrd="0" presId="urn:microsoft.com/office/officeart/2005/8/layout/chevron2"/>
    <dgm:cxn modelId="{6162325F-9B91-427B-956E-B3F892A96CAD}" type="presOf" srcId="{9A1CA2E2-17BA-4B22-BA46-3AF6FAD139A3}" destId="{A875F7FF-F6A4-4AFB-965D-E243EB434444}" srcOrd="0" destOrd="0" presId="urn:microsoft.com/office/officeart/2005/8/layout/chevron2"/>
    <dgm:cxn modelId="{FD70AF8F-AD8F-4624-99CD-CBB82D9AC50E}" type="presOf" srcId="{DBC472A9-0F41-4C2D-8285-93693A7B1182}" destId="{15581B0A-01DC-4252-9357-E477019E7C03}" srcOrd="0" destOrd="0" presId="urn:microsoft.com/office/officeart/2005/8/layout/chevron2"/>
    <dgm:cxn modelId="{4C890B83-83CD-4217-8A4A-7D14A6626E9A}" srcId="{39053AE7-22A1-421D-B5F6-925CAFEFC2E3}" destId="{DBC472A9-0F41-4C2D-8285-93693A7B1182}" srcOrd="0" destOrd="0" parTransId="{7A645792-6639-48B7-B78F-0519D07672C5}" sibTransId="{25D8B755-90D2-44AD-989C-6D5071B195CA}"/>
    <dgm:cxn modelId="{E7CD7DB9-F309-4265-9602-5FA601120BE6}" type="presParOf" srcId="{6ABF2334-A76B-48B0-AC78-07798E0593C4}" destId="{E74C78E8-FE82-44F0-A671-E086271D0F4B}" srcOrd="0" destOrd="0" presId="urn:microsoft.com/office/officeart/2005/8/layout/chevron2"/>
    <dgm:cxn modelId="{B854666B-BB5F-41EF-9A38-B46FF37E1D84}" type="presParOf" srcId="{E74C78E8-FE82-44F0-A671-E086271D0F4B}" destId="{20D60E97-1E6E-42B8-A9E4-C91D3BA1AB66}" srcOrd="0" destOrd="0" presId="urn:microsoft.com/office/officeart/2005/8/layout/chevron2"/>
    <dgm:cxn modelId="{3EFDA44E-D71A-46C1-80CC-94A7E50E1AF7}" type="presParOf" srcId="{E74C78E8-FE82-44F0-A671-E086271D0F4B}" destId="{A875F7FF-F6A4-4AFB-965D-E243EB434444}" srcOrd="1" destOrd="0" presId="urn:microsoft.com/office/officeart/2005/8/layout/chevron2"/>
    <dgm:cxn modelId="{836970F7-4DAC-4D1C-89D5-E827716C61A1}" type="presParOf" srcId="{6ABF2334-A76B-48B0-AC78-07798E0593C4}" destId="{7AA6A026-99F0-4388-BBFC-6E73B95E4A41}" srcOrd="1" destOrd="0" presId="urn:microsoft.com/office/officeart/2005/8/layout/chevron2"/>
    <dgm:cxn modelId="{9296622D-90DF-4BDD-B04D-F63FA187A814}" type="presParOf" srcId="{6ABF2334-A76B-48B0-AC78-07798E0593C4}" destId="{F716C26B-357A-4749-8A1F-975BA30E5B13}" srcOrd="2" destOrd="0" presId="urn:microsoft.com/office/officeart/2005/8/layout/chevron2"/>
    <dgm:cxn modelId="{43DFEDB2-43BE-4E16-91E7-C01AC34FF1B4}" type="presParOf" srcId="{F716C26B-357A-4749-8A1F-975BA30E5B13}" destId="{EE0D03D1-25E9-4A76-BE5E-1522EA4E437D}" srcOrd="0" destOrd="0" presId="urn:microsoft.com/office/officeart/2005/8/layout/chevron2"/>
    <dgm:cxn modelId="{D835E24D-0BD4-476A-BFEC-38C4D0E840FD}" type="presParOf" srcId="{F716C26B-357A-4749-8A1F-975BA30E5B13}" destId="{15581B0A-01DC-4252-9357-E477019E7C03}" srcOrd="1" destOrd="0" presId="urn:microsoft.com/office/officeart/2005/8/layout/chevron2"/>
    <dgm:cxn modelId="{0AB30F0F-98A7-4A3C-8F73-E27503172EAE}" type="presParOf" srcId="{6ABF2334-A76B-48B0-AC78-07798E0593C4}" destId="{BEBCF6E9-E3EE-452F-BA65-CC51E9AD6F96}" srcOrd="3" destOrd="0" presId="urn:microsoft.com/office/officeart/2005/8/layout/chevron2"/>
    <dgm:cxn modelId="{5A54AAC1-D084-4990-B484-68E0DAF983D1}" type="presParOf" srcId="{6ABF2334-A76B-48B0-AC78-07798E0593C4}" destId="{55A6F871-E96D-4FC0-A82B-026EDB68BDBB}" srcOrd="4" destOrd="0" presId="urn:microsoft.com/office/officeart/2005/8/layout/chevron2"/>
    <dgm:cxn modelId="{7B1FE436-5605-45D9-BB94-8155B479E96B}" type="presParOf" srcId="{55A6F871-E96D-4FC0-A82B-026EDB68BDBB}" destId="{498FFE4F-A61A-4FC5-9DC5-259D04AA1AA2}" srcOrd="0" destOrd="0" presId="urn:microsoft.com/office/officeart/2005/8/layout/chevron2"/>
    <dgm:cxn modelId="{56FE6916-073B-47D8-9B12-CE768E2A9BF7}" type="presParOf" srcId="{55A6F871-E96D-4FC0-A82B-026EDB68BDBB}" destId="{1BDABB54-1E4A-406F-98B9-D16666023C8D}" srcOrd="1" destOrd="0" presId="urn:microsoft.com/office/officeart/2005/8/layout/chevron2"/>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D2C03EF-7ABD-4675-A50C-EEDAF86FB1F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88794A73-38D5-4FEE-A99B-10AC8B666C7F}">
      <dgm:prSet phldrT="[Текст]"/>
      <dgm:spPr>
        <a:solidFill>
          <a:srgbClr val="0070C0"/>
        </a:solidFill>
      </dgm:spPr>
      <dgm:t>
        <a:bodyPr/>
        <a:lstStyle/>
        <a:p>
          <a:r>
            <a:rPr lang="ru-RU" b="1" dirty="0" smtClean="0">
              <a:latin typeface="PT Astra Serif" pitchFamily="18" charset="-52"/>
              <a:ea typeface="PT Astra Serif" pitchFamily="18" charset="-52"/>
            </a:rPr>
            <a:t>Срок подачи заявления</a:t>
          </a:r>
        </a:p>
        <a:p>
          <a:r>
            <a:rPr lang="ru-RU" b="1" dirty="0" smtClean="0">
              <a:latin typeface="PT Astra Serif" pitchFamily="18" charset="-52"/>
              <a:ea typeface="PT Astra Serif" pitchFamily="18" charset="-52"/>
            </a:rPr>
            <a:t> </a:t>
          </a:r>
        </a:p>
        <a:p>
          <a:r>
            <a:rPr lang="ru-RU" b="1" dirty="0" smtClean="0">
              <a:latin typeface="PT Astra Serif" pitchFamily="18" charset="-52"/>
              <a:ea typeface="PT Astra Serif" pitchFamily="18" charset="-52"/>
            </a:rPr>
            <a:t>Что указывается в заявлении</a:t>
          </a:r>
          <a:endParaRPr lang="ru-RU" b="1" dirty="0">
            <a:latin typeface="PT Astra Serif" pitchFamily="18" charset="-52"/>
            <a:ea typeface="PT Astra Serif" pitchFamily="18" charset="-52"/>
          </a:endParaRPr>
        </a:p>
      </dgm:t>
    </dgm:pt>
    <dgm:pt modelId="{7D9C34B1-77F9-4D13-9D6B-AE209BEA7371}" type="parTrans" cxnId="{20510757-7550-4D89-9890-6AF9AA2326DD}">
      <dgm:prSet/>
      <dgm:spPr/>
      <dgm:t>
        <a:bodyPr/>
        <a:lstStyle/>
        <a:p>
          <a:endParaRPr lang="ru-RU"/>
        </a:p>
      </dgm:t>
    </dgm:pt>
    <dgm:pt modelId="{52AE0D0F-253B-402D-B297-FB5E6F984771}" type="sibTrans" cxnId="{20510757-7550-4D89-9890-6AF9AA2326DD}">
      <dgm:prSet/>
      <dgm:spPr/>
      <dgm:t>
        <a:bodyPr/>
        <a:lstStyle/>
        <a:p>
          <a:endParaRPr lang="ru-RU"/>
        </a:p>
      </dgm:t>
    </dgm:pt>
    <dgm:pt modelId="{D3485D83-5345-4302-BFC2-6D5E07AEA526}">
      <dgm:prSet phldrT="[Текст]" custT="1"/>
      <dgm:spPr/>
      <dgm:t>
        <a:bodyPr/>
        <a:lstStyle/>
        <a:p>
          <a:pPr algn="just"/>
          <a:r>
            <a:rPr lang="ru-RU" sz="1200" b="1" dirty="0" smtClean="0">
              <a:solidFill>
                <a:srgbClr val="0033A0"/>
              </a:solidFill>
              <a:latin typeface="PT Astra Serif" pitchFamily="18" charset="-52"/>
              <a:ea typeface="PT Astra Serif" pitchFamily="18" charset="-52"/>
            </a:rPr>
            <a:t>после 1 марта – не позднее чем за две недели до начала соответствующего экзамена – при наличии уважительной причины, подтвержденной документально;</a:t>
          </a:r>
          <a:endParaRPr lang="ru-RU" sz="1200" b="1" dirty="0">
            <a:solidFill>
              <a:srgbClr val="0033A0"/>
            </a:solidFill>
            <a:latin typeface="PT Astra Serif" pitchFamily="18" charset="-52"/>
            <a:ea typeface="PT Astra Serif" pitchFamily="18" charset="-52"/>
          </a:endParaRPr>
        </a:p>
      </dgm:t>
    </dgm:pt>
    <dgm:pt modelId="{E88C8E2C-8542-4E8C-9306-08DA560DD963}" type="parTrans" cxnId="{BE7F5B7D-FB2F-4FD8-A7DA-8FBA38D4AC0E}">
      <dgm:prSet/>
      <dgm:spPr/>
      <dgm:t>
        <a:bodyPr/>
        <a:lstStyle/>
        <a:p>
          <a:endParaRPr lang="ru-RU"/>
        </a:p>
      </dgm:t>
    </dgm:pt>
    <dgm:pt modelId="{6011B197-BE0D-44B7-A913-9B1E5C11F769}" type="sibTrans" cxnId="{BE7F5B7D-FB2F-4FD8-A7DA-8FBA38D4AC0E}">
      <dgm:prSet/>
      <dgm:spPr/>
      <dgm:t>
        <a:bodyPr/>
        <a:lstStyle/>
        <a:p>
          <a:endParaRPr lang="ru-RU"/>
        </a:p>
      </dgm:t>
    </dgm:pt>
    <dgm:pt modelId="{6AEB1294-EF06-4E74-BC50-0F391C39C7EB}">
      <dgm:prSet phldrT="[Текст]" custT="1"/>
      <dgm:spPr/>
      <dgm:t>
        <a:bodyPr/>
        <a:lstStyle/>
        <a:p>
          <a:pPr algn="just"/>
          <a:r>
            <a:rPr lang="ru-RU" sz="1200" b="1" dirty="0" smtClean="0">
              <a:solidFill>
                <a:srgbClr val="0033A0"/>
              </a:solidFill>
              <a:latin typeface="PT Astra Serif" pitchFamily="18" charset="-52"/>
              <a:ea typeface="PT Astra Serif" pitchFamily="18" charset="-52"/>
            </a:rPr>
            <a:t>измененный перечень учебных предметов, измененная форма </a:t>
          </a:r>
          <a:r>
            <a:rPr lang="ru-RU" sz="1200" dirty="0" smtClean="0">
              <a:solidFill>
                <a:srgbClr val="0033A0"/>
              </a:solidFill>
              <a:latin typeface="PT Astra Serif" pitchFamily="18" charset="-52"/>
              <a:ea typeface="PT Astra Serif" pitchFamily="18" charset="-52"/>
            </a:rPr>
            <a:t>ГИА-9 (для лиц, указанных в подпункте 2 пункта 6 Порядка</a:t>
          </a:r>
          <a:r>
            <a:rPr lang="ru-RU" sz="1200" b="1" dirty="0" smtClean="0">
              <a:solidFill>
                <a:srgbClr val="0033A0"/>
              </a:solidFill>
              <a:latin typeface="PT Astra Serif" pitchFamily="18" charset="-52"/>
              <a:ea typeface="PT Astra Serif" pitchFamily="18" charset="-52"/>
            </a:rPr>
            <a:t>),</a:t>
          </a:r>
          <a:r>
            <a:rPr lang="ru-RU" sz="1200" dirty="0" smtClean="0">
              <a:solidFill>
                <a:srgbClr val="0033A0"/>
              </a:solidFill>
              <a:latin typeface="PT Astra Serif" pitchFamily="18" charset="-52"/>
              <a:ea typeface="PT Astra Serif" pitchFamily="18" charset="-52"/>
            </a:rPr>
            <a:t> </a:t>
          </a:r>
          <a:r>
            <a:rPr lang="ru-RU" sz="1200" b="1" dirty="0" smtClean="0">
              <a:solidFill>
                <a:srgbClr val="0033A0"/>
              </a:solidFill>
              <a:latin typeface="PT Astra Serif" pitchFamily="18" charset="-52"/>
              <a:ea typeface="PT Astra Serif" pitchFamily="18" charset="-52"/>
            </a:rPr>
            <a:t>сроки участия в ГИА-9, причина</a:t>
          </a:r>
          <a:endParaRPr lang="ru-RU" sz="1200" b="1" dirty="0">
            <a:solidFill>
              <a:srgbClr val="0033A0"/>
            </a:solidFill>
            <a:latin typeface="PT Astra Serif" pitchFamily="18" charset="-52"/>
            <a:ea typeface="PT Astra Serif" pitchFamily="18" charset="-52"/>
          </a:endParaRPr>
        </a:p>
      </dgm:t>
    </dgm:pt>
    <dgm:pt modelId="{FCB65CDB-FD75-4535-B7D6-FD7C675653A4}" type="parTrans" cxnId="{0A457CFF-4F34-421B-B95D-27ED14346AA0}">
      <dgm:prSet/>
      <dgm:spPr/>
      <dgm:t>
        <a:bodyPr/>
        <a:lstStyle/>
        <a:p>
          <a:endParaRPr lang="ru-RU"/>
        </a:p>
      </dgm:t>
    </dgm:pt>
    <dgm:pt modelId="{C7B9F367-3B44-4F24-96CD-B93EF861373E}" type="sibTrans" cxnId="{0A457CFF-4F34-421B-B95D-27ED14346AA0}">
      <dgm:prSet/>
      <dgm:spPr/>
      <dgm:t>
        <a:bodyPr/>
        <a:lstStyle/>
        <a:p>
          <a:endParaRPr lang="ru-RU"/>
        </a:p>
      </dgm:t>
    </dgm:pt>
    <dgm:pt modelId="{E5E9914A-8A7C-4582-B79E-A76E315C3B0F}">
      <dgm:prSet phldrT="[Текст]"/>
      <dgm:spPr>
        <a:solidFill>
          <a:srgbClr val="0070C0"/>
        </a:solidFill>
      </dgm:spPr>
      <dgm:t>
        <a:bodyPr/>
        <a:lstStyle/>
        <a:p>
          <a:r>
            <a:rPr lang="ru-RU" b="1" dirty="0" smtClean="0">
              <a:latin typeface="PT Astra Serif" pitchFamily="18" charset="-52"/>
              <a:ea typeface="PT Astra Serif" pitchFamily="18" charset="-52"/>
            </a:rPr>
            <a:t>Место подачи заявления</a:t>
          </a:r>
          <a:endParaRPr lang="ru-RU" b="1" dirty="0">
            <a:latin typeface="PT Astra Serif" pitchFamily="18" charset="-52"/>
            <a:ea typeface="PT Astra Serif" pitchFamily="18" charset="-52"/>
          </a:endParaRPr>
        </a:p>
      </dgm:t>
    </dgm:pt>
    <dgm:pt modelId="{3B121420-3BD2-4EED-AA58-1F3D6A12D101}" type="parTrans" cxnId="{9DB9E7CD-6441-4263-A2A3-31FB26714F1C}">
      <dgm:prSet/>
      <dgm:spPr/>
      <dgm:t>
        <a:bodyPr/>
        <a:lstStyle/>
        <a:p>
          <a:endParaRPr lang="ru-RU"/>
        </a:p>
      </dgm:t>
    </dgm:pt>
    <dgm:pt modelId="{FE2F8539-2141-4155-90C0-B2E069A3B09F}" type="sibTrans" cxnId="{9DB9E7CD-6441-4263-A2A3-31FB26714F1C}">
      <dgm:prSet/>
      <dgm:spPr/>
      <dgm:t>
        <a:bodyPr/>
        <a:lstStyle/>
        <a:p>
          <a:endParaRPr lang="ru-RU"/>
        </a:p>
      </dgm:t>
    </dgm:pt>
    <dgm:pt modelId="{B426C908-88CE-47E0-A209-FFA06CE4AD5E}">
      <dgm:prSet phldrT="[Текст]" custT="1"/>
      <dgm:spPr/>
      <dgm:t>
        <a:bodyPr/>
        <a:lstStyle/>
        <a:p>
          <a:pPr algn="just"/>
          <a:r>
            <a:rPr lang="ru-RU" sz="1200" b="1" dirty="0" smtClean="0">
              <a:solidFill>
                <a:srgbClr val="0033A0"/>
              </a:solidFill>
              <a:latin typeface="PT Astra Serif" pitchFamily="18" charset="-52"/>
              <a:ea typeface="PT Astra Serif" pitchFamily="18" charset="-52"/>
            </a:rPr>
            <a:t>ГЭК-9 = заявление на имя председателя ГЭК-9 + подтверждающие документы </a:t>
          </a:r>
          <a:r>
            <a:rPr lang="ru-RU" sz="1200" dirty="0" smtClean="0">
              <a:solidFill>
                <a:srgbClr val="0033A0"/>
              </a:solidFill>
              <a:latin typeface="PT Astra Serif" pitchFamily="18" charset="-52"/>
              <a:ea typeface="PT Astra Serif" pitchFamily="18" charset="-52"/>
            </a:rPr>
            <a:t> </a:t>
          </a:r>
          <a:endParaRPr lang="ru-RU" sz="1200" dirty="0">
            <a:solidFill>
              <a:srgbClr val="0033A0"/>
            </a:solidFill>
            <a:latin typeface="PT Astra Serif" pitchFamily="18" charset="-52"/>
            <a:ea typeface="PT Astra Serif" pitchFamily="18" charset="-52"/>
          </a:endParaRPr>
        </a:p>
      </dgm:t>
    </dgm:pt>
    <dgm:pt modelId="{9621D339-FABF-4F0B-BAE2-636291212DE5}" type="parTrans" cxnId="{421C273C-BB09-43D5-B3F0-7EA4AB876896}">
      <dgm:prSet/>
      <dgm:spPr/>
      <dgm:t>
        <a:bodyPr/>
        <a:lstStyle/>
        <a:p>
          <a:endParaRPr lang="ru-RU"/>
        </a:p>
      </dgm:t>
    </dgm:pt>
    <dgm:pt modelId="{C21A2FB6-18B3-4E24-BCFD-A80BC5519138}" type="sibTrans" cxnId="{421C273C-BB09-43D5-B3F0-7EA4AB876896}">
      <dgm:prSet/>
      <dgm:spPr/>
      <dgm:t>
        <a:bodyPr/>
        <a:lstStyle/>
        <a:p>
          <a:endParaRPr lang="ru-RU"/>
        </a:p>
      </dgm:t>
    </dgm:pt>
    <dgm:pt modelId="{0DE924A7-16F6-40E1-8BB8-5E962FB596ED}">
      <dgm:prSet phldrT="[Текст]"/>
      <dgm:spPr>
        <a:solidFill>
          <a:srgbClr val="0070C0"/>
        </a:solidFill>
      </dgm:spPr>
      <dgm:t>
        <a:bodyPr/>
        <a:lstStyle/>
        <a:p>
          <a:r>
            <a:rPr lang="ru-RU" b="1" dirty="0" smtClean="0">
              <a:latin typeface="PT Astra Serif" pitchFamily="18" charset="-52"/>
              <a:ea typeface="PT Astra Serif" pitchFamily="18" charset="-52"/>
            </a:rPr>
            <a:t>Кем подается заявление</a:t>
          </a:r>
          <a:endParaRPr lang="ru-RU" b="1" dirty="0">
            <a:latin typeface="PT Astra Serif" pitchFamily="18" charset="-52"/>
            <a:ea typeface="PT Astra Serif" pitchFamily="18" charset="-52"/>
          </a:endParaRPr>
        </a:p>
      </dgm:t>
    </dgm:pt>
    <dgm:pt modelId="{1071FCBA-E3A3-4323-B97C-506BBACA4074}" type="parTrans" cxnId="{F5A2D998-46E1-4D95-8446-5813BB728D5C}">
      <dgm:prSet/>
      <dgm:spPr/>
      <dgm:t>
        <a:bodyPr/>
        <a:lstStyle/>
        <a:p>
          <a:endParaRPr lang="ru-RU"/>
        </a:p>
      </dgm:t>
    </dgm:pt>
    <dgm:pt modelId="{B8467CFC-CEA8-4955-91C9-D9400FF1EE96}" type="sibTrans" cxnId="{F5A2D998-46E1-4D95-8446-5813BB728D5C}">
      <dgm:prSet/>
      <dgm:spPr/>
      <dgm:t>
        <a:bodyPr/>
        <a:lstStyle/>
        <a:p>
          <a:endParaRPr lang="ru-RU"/>
        </a:p>
      </dgm:t>
    </dgm:pt>
    <dgm:pt modelId="{F52F9CEA-E112-46EB-A513-01AB7CC984FC}">
      <dgm:prSet phldrT="[Текст]" custT="1"/>
      <dgm:spPr/>
      <dgm:t>
        <a:bodyPr/>
        <a:lstStyle/>
        <a:p>
          <a:pPr algn="just"/>
          <a:r>
            <a:rPr lang="ru-RU" sz="1200" b="1" dirty="0" smtClean="0">
              <a:solidFill>
                <a:srgbClr val="0033A0"/>
              </a:solidFill>
              <a:latin typeface="PT Astra Serif" pitchFamily="18" charset="-52"/>
              <a:ea typeface="PT Astra Serif" pitchFamily="18" charset="-52"/>
            </a:rPr>
            <a:t>обучающимся;</a:t>
          </a:r>
          <a:endParaRPr lang="ru-RU" sz="1200" b="0" dirty="0">
            <a:solidFill>
              <a:srgbClr val="0033A0"/>
            </a:solidFill>
            <a:latin typeface="PT Astra Serif" pitchFamily="18" charset="-52"/>
            <a:ea typeface="PT Astra Serif" pitchFamily="18" charset="-52"/>
          </a:endParaRPr>
        </a:p>
      </dgm:t>
    </dgm:pt>
    <dgm:pt modelId="{AC409D11-1304-4D48-9C15-7A08A48F1243}" type="parTrans" cxnId="{9D58CD33-2ECC-4DFA-9D4C-0E7ACAEDDD4D}">
      <dgm:prSet/>
      <dgm:spPr/>
      <dgm:t>
        <a:bodyPr/>
        <a:lstStyle/>
        <a:p>
          <a:endParaRPr lang="ru-RU"/>
        </a:p>
      </dgm:t>
    </dgm:pt>
    <dgm:pt modelId="{E751950A-D438-479D-896B-52FEA5AF1ACD}" type="sibTrans" cxnId="{9D58CD33-2ECC-4DFA-9D4C-0E7ACAEDDD4D}">
      <dgm:prSet/>
      <dgm:spPr/>
      <dgm:t>
        <a:bodyPr/>
        <a:lstStyle/>
        <a:p>
          <a:endParaRPr lang="ru-RU"/>
        </a:p>
      </dgm:t>
    </dgm:pt>
    <dgm:pt modelId="{B07B0A22-7E04-445F-A96E-3892A8E3CDBA}">
      <dgm:prSet phldrT="[Текст]"/>
      <dgm:spPr/>
      <dgm:t>
        <a:bodyPr/>
        <a:lstStyle/>
        <a:p>
          <a:pPr algn="l"/>
          <a:endParaRPr lang="ru-RU" sz="600" dirty="0"/>
        </a:p>
      </dgm:t>
    </dgm:pt>
    <dgm:pt modelId="{2AF64BCF-9ACE-4034-91C5-4C8DF135610D}" type="parTrans" cxnId="{28F096F9-D044-4D80-8B56-A02809E22DF7}">
      <dgm:prSet/>
      <dgm:spPr/>
      <dgm:t>
        <a:bodyPr/>
        <a:lstStyle/>
        <a:p>
          <a:endParaRPr lang="ru-RU"/>
        </a:p>
      </dgm:t>
    </dgm:pt>
    <dgm:pt modelId="{2A2DB404-729F-4A71-9B5D-08A41C083F4C}" type="sibTrans" cxnId="{28F096F9-D044-4D80-8B56-A02809E22DF7}">
      <dgm:prSet/>
      <dgm:spPr/>
      <dgm:t>
        <a:bodyPr/>
        <a:lstStyle/>
        <a:p>
          <a:endParaRPr lang="ru-RU"/>
        </a:p>
      </dgm:t>
    </dgm:pt>
    <dgm:pt modelId="{8F72AE07-9DBC-4E25-B7D6-9AFC860E5F06}">
      <dgm:prSet phldrT="[Текст]" custT="1"/>
      <dgm:spPr/>
      <dgm:t>
        <a:bodyPr/>
        <a:lstStyle/>
        <a:p>
          <a:pPr algn="just"/>
          <a:endParaRPr lang="ru-RU" sz="1200" dirty="0">
            <a:latin typeface="PT Astra Serif" pitchFamily="18" charset="-52"/>
            <a:ea typeface="PT Astra Serif" pitchFamily="18" charset="-52"/>
          </a:endParaRPr>
        </a:p>
      </dgm:t>
    </dgm:pt>
    <dgm:pt modelId="{CAD95421-F4E7-4893-B35C-C2DE70D0E037}" type="parTrans" cxnId="{F533DB55-7AD6-45AE-9ED0-9E3B7769B91C}">
      <dgm:prSet/>
      <dgm:spPr/>
      <dgm:t>
        <a:bodyPr/>
        <a:lstStyle/>
        <a:p>
          <a:endParaRPr lang="ru-RU"/>
        </a:p>
      </dgm:t>
    </dgm:pt>
    <dgm:pt modelId="{40F2247D-287B-4F57-8E58-1889E01DE495}" type="sibTrans" cxnId="{F533DB55-7AD6-45AE-9ED0-9E3B7769B91C}">
      <dgm:prSet/>
      <dgm:spPr/>
      <dgm:t>
        <a:bodyPr/>
        <a:lstStyle/>
        <a:p>
          <a:endParaRPr lang="ru-RU"/>
        </a:p>
      </dgm:t>
    </dgm:pt>
    <dgm:pt modelId="{47A9EB5F-1DCE-4FD7-9AC6-16F358CDDC84}">
      <dgm:prSet custT="1"/>
      <dgm:spPr/>
      <dgm:t>
        <a:bodyPr/>
        <a:lstStyle/>
        <a:p>
          <a:r>
            <a:rPr lang="ru-RU" sz="1200" b="1" dirty="0" smtClean="0">
              <a:solidFill>
                <a:srgbClr val="0033A0"/>
              </a:solidFill>
              <a:latin typeface="PT Astra Serif" pitchFamily="18" charset="-52"/>
              <a:ea typeface="PT Astra Serif" pitchFamily="18" charset="-52"/>
            </a:rPr>
            <a:t>экстерном</a:t>
          </a:r>
          <a:endParaRPr lang="ru-RU" sz="1200" b="1" dirty="0">
            <a:solidFill>
              <a:srgbClr val="0033A0"/>
            </a:solidFill>
            <a:latin typeface="PT Astra Serif" pitchFamily="18" charset="-52"/>
            <a:ea typeface="PT Astra Serif" pitchFamily="18" charset="-52"/>
          </a:endParaRPr>
        </a:p>
      </dgm:t>
    </dgm:pt>
    <dgm:pt modelId="{832097CF-C3A1-4E58-9CDF-CA3FCCCEB481}" type="parTrans" cxnId="{0D1898AC-B4F6-46CB-AD9A-659EF71F59DD}">
      <dgm:prSet/>
      <dgm:spPr/>
      <dgm:t>
        <a:bodyPr/>
        <a:lstStyle/>
        <a:p>
          <a:endParaRPr lang="ru-RU"/>
        </a:p>
      </dgm:t>
    </dgm:pt>
    <dgm:pt modelId="{8F0B373C-01F5-4092-9B90-B6A7FCC5A899}" type="sibTrans" cxnId="{0D1898AC-B4F6-46CB-AD9A-659EF71F59DD}">
      <dgm:prSet/>
      <dgm:spPr/>
      <dgm:t>
        <a:bodyPr/>
        <a:lstStyle/>
        <a:p>
          <a:endParaRPr lang="ru-RU"/>
        </a:p>
      </dgm:t>
    </dgm:pt>
    <dgm:pt modelId="{127F80A1-60F4-41A9-AD27-3ABC12BE8D51}" type="pres">
      <dgm:prSet presAssocID="{1D2C03EF-7ABD-4675-A50C-EEDAF86FB1FF}" presName="Name0" presStyleCnt="0">
        <dgm:presLayoutVars>
          <dgm:dir/>
          <dgm:animLvl val="lvl"/>
          <dgm:resizeHandles val="exact"/>
        </dgm:presLayoutVars>
      </dgm:prSet>
      <dgm:spPr/>
      <dgm:t>
        <a:bodyPr/>
        <a:lstStyle/>
        <a:p>
          <a:endParaRPr lang="ru-RU"/>
        </a:p>
      </dgm:t>
    </dgm:pt>
    <dgm:pt modelId="{A752533F-3FC4-4877-B39F-D79155BF77B1}" type="pres">
      <dgm:prSet presAssocID="{88794A73-38D5-4FEE-A99B-10AC8B666C7F}" presName="linNode" presStyleCnt="0"/>
      <dgm:spPr/>
    </dgm:pt>
    <dgm:pt modelId="{BB77FEBA-9FEA-4BC5-A3B7-79226206336D}" type="pres">
      <dgm:prSet presAssocID="{88794A73-38D5-4FEE-A99B-10AC8B666C7F}" presName="parentText" presStyleLbl="node1" presStyleIdx="0" presStyleCnt="3">
        <dgm:presLayoutVars>
          <dgm:chMax val="1"/>
          <dgm:bulletEnabled val="1"/>
        </dgm:presLayoutVars>
      </dgm:prSet>
      <dgm:spPr/>
      <dgm:t>
        <a:bodyPr/>
        <a:lstStyle/>
        <a:p>
          <a:endParaRPr lang="ru-RU"/>
        </a:p>
      </dgm:t>
    </dgm:pt>
    <dgm:pt modelId="{E3E05E81-DD53-4FB8-BB59-9BDD55791682}" type="pres">
      <dgm:prSet presAssocID="{88794A73-38D5-4FEE-A99B-10AC8B666C7F}" presName="descendantText" presStyleLbl="alignAccFollowNode1" presStyleIdx="0" presStyleCnt="3" custScaleX="107680" custScaleY="124442">
        <dgm:presLayoutVars>
          <dgm:bulletEnabled val="1"/>
        </dgm:presLayoutVars>
      </dgm:prSet>
      <dgm:spPr/>
      <dgm:t>
        <a:bodyPr/>
        <a:lstStyle/>
        <a:p>
          <a:endParaRPr lang="ru-RU"/>
        </a:p>
      </dgm:t>
    </dgm:pt>
    <dgm:pt modelId="{1EFA2423-476F-4353-823C-CAC32941ED5B}" type="pres">
      <dgm:prSet presAssocID="{52AE0D0F-253B-402D-B297-FB5E6F984771}" presName="sp" presStyleCnt="0"/>
      <dgm:spPr/>
    </dgm:pt>
    <dgm:pt modelId="{64BFA9AA-0D3A-4069-8BE1-554F63ECD382}" type="pres">
      <dgm:prSet presAssocID="{E5E9914A-8A7C-4582-B79E-A76E315C3B0F}" presName="linNode" presStyleCnt="0"/>
      <dgm:spPr/>
    </dgm:pt>
    <dgm:pt modelId="{F6767264-D156-4F2F-9676-C2BE83A642CB}" type="pres">
      <dgm:prSet presAssocID="{E5E9914A-8A7C-4582-B79E-A76E315C3B0F}" presName="parentText" presStyleLbl="node1" presStyleIdx="1" presStyleCnt="3">
        <dgm:presLayoutVars>
          <dgm:chMax val="1"/>
          <dgm:bulletEnabled val="1"/>
        </dgm:presLayoutVars>
      </dgm:prSet>
      <dgm:spPr/>
      <dgm:t>
        <a:bodyPr/>
        <a:lstStyle/>
        <a:p>
          <a:endParaRPr lang="ru-RU"/>
        </a:p>
      </dgm:t>
    </dgm:pt>
    <dgm:pt modelId="{9F217813-549D-4E77-BA42-8D3677BC0302}" type="pres">
      <dgm:prSet presAssocID="{E5E9914A-8A7C-4582-B79E-A76E315C3B0F}" presName="descendantText" presStyleLbl="alignAccFollowNode1" presStyleIdx="1" presStyleCnt="3" custScaleX="106843">
        <dgm:presLayoutVars>
          <dgm:bulletEnabled val="1"/>
        </dgm:presLayoutVars>
      </dgm:prSet>
      <dgm:spPr/>
      <dgm:t>
        <a:bodyPr/>
        <a:lstStyle/>
        <a:p>
          <a:endParaRPr lang="ru-RU"/>
        </a:p>
      </dgm:t>
    </dgm:pt>
    <dgm:pt modelId="{ECA45231-6C25-41F7-A95B-1287C282E8AC}" type="pres">
      <dgm:prSet presAssocID="{FE2F8539-2141-4155-90C0-B2E069A3B09F}" presName="sp" presStyleCnt="0"/>
      <dgm:spPr/>
    </dgm:pt>
    <dgm:pt modelId="{8578CCDF-4BAA-478A-987B-15F6F9EE6618}" type="pres">
      <dgm:prSet presAssocID="{0DE924A7-16F6-40E1-8BB8-5E962FB596ED}" presName="linNode" presStyleCnt="0"/>
      <dgm:spPr/>
    </dgm:pt>
    <dgm:pt modelId="{5321A1D6-A324-43A1-9EF9-92E96221FB3E}" type="pres">
      <dgm:prSet presAssocID="{0DE924A7-16F6-40E1-8BB8-5E962FB596ED}" presName="parentText" presStyleLbl="node1" presStyleIdx="2" presStyleCnt="3" custScaleY="108935" custLinFactNeighborY="2802">
        <dgm:presLayoutVars>
          <dgm:chMax val="1"/>
          <dgm:bulletEnabled val="1"/>
        </dgm:presLayoutVars>
      </dgm:prSet>
      <dgm:spPr/>
      <dgm:t>
        <a:bodyPr/>
        <a:lstStyle/>
        <a:p>
          <a:endParaRPr lang="ru-RU"/>
        </a:p>
      </dgm:t>
    </dgm:pt>
    <dgm:pt modelId="{C249C648-B10F-484A-967F-827C960E08E8}" type="pres">
      <dgm:prSet presAssocID="{0DE924A7-16F6-40E1-8BB8-5E962FB596ED}" presName="descendantText" presStyleLbl="alignAccFollowNode1" presStyleIdx="2" presStyleCnt="3" custScaleX="106306" custScaleY="137367">
        <dgm:presLayoutVars>
          <dgm:bulletEnabled val="1"/>
        </dgm:presLayoutVars>
      </dgm:prSet>
      <dgm:spPr/>
      <dgm:t>
        <a:bodyPr/>
        <a:lstStyle/>
        <a:p>
          <a:endParaRPr lang="ru-RU"/>
        </a:p>
      </dgm:t>
    </dgm:pt>
  </dgm:ptLst>
  <dgm:cxnLst>
    <dgm:cxn modelId="{421C273C-BB09-43D5-B3F0-7EA4AB876896}" srcId="{E5E9914A-8A7C-4582-B79E-A76E315C3B0F}" destId="{B426C908-88CE-47E0-A209-FFA06CE4AD5E}" srcOrd="0" destOrd="0" parTransId="{9621D339-FABF-4F0B-BAE2-636291212DE5}" sibTransId="{C21A2FB6-18B3-4E24-BCFD-A80BC5519138}"/>
    <dgm:cxn modelId="{AD9263B1-D803-432B-ACCA-CAEF516DDD8E}" type="presOf" srcId="{B07B0A22-7E04-445F-A96E-3892A8E3CDBA}" destId="{C249C648-B10F-484A-967F-827C960E08E8}" srcOrd="0" destOrd="2" presId="urn:microsoft.com/office/officeart/2005/8/layout/vList5"/>
    <dgm:cxn modelId="{BE7F5B7D-FB2F-4FD8-A7DA-8FBA38D4AC0E}" srcId="{88794A73-38D5-4FEE-A99B-10AC8B666C7F}" destId="{D3485D83-5345-4302-BFC2-6D5E07AEA526}" srcOrd="0" destOrd="0" parTransId="{E88C8E2C-8542-4E8C-9306-08DA560DD963}" sibTransId="{6011B197-BE0D-44B7-A913-9B1E5C11F769}"/>
    <dgm:cxn modelId="{9D58CD33-2ECC-4DFA-9D4C-0E7ACAEDDD4D}" srcId="{0DE924A7-16F6-40E1-8BB8-5E962FB596ED}" destId="{F52F9CEA-E112-46EB-A513-01AB7CC984FC}" srcOrd="0" destOrd="0" parTransId="{AC409D11-1304-4D48-9C15-7A08A48F1243}" sibTransId="{E751950A-D438-479D-896B-52FEA5AF1ACD}"/>
    <dgm:cxn modelId="{69739DDD-E863-4688-813B-C742C3DA7354}" type="presOf" srcId="{8F72AE07-9DBC-4E25-B7D6-9AFC860E5F06}" destId="{E3E05E81-DD53-4FB8-BB59-9BDD55791682}" srcOrd="0" destOrd="1" presId="urn:microsoft.com/office/officeart/2005/8/layout/vList5"/>
    <dgm:cxn modelId="{8ECE1187-DEC5-4EA0-90EF-030245EB470B}" type="presOf" srcId="{D3485D83-5345-4302-BFC2-6D5E07AEA526}" destId="{E3E05E81-DD53-4FB8-BB59-9BDD55791682}" srcOrd="0" destOrd="0" presId="urn:microsoft.com/office/officeart/2005/8/layout/vList5"/>
    <dgm:cxn modelId="{FC378A06-D530-42BA-BC0E-4FF01775398D}" type="presOf" srcId="{1D2C03EF-7ABD-4675-A50C-EEDAF86FB1FF}" destId="{127F80A1-60F4-41A9-AD27-3ABC12BE8D51}" srcOrd="0" destOrd="0" presId="urn:microsoft.com/office/officeart/2005/8/layout/vList5"/>
    <dgm:cxn modelId="{F5A2D998-46E1-4D95-8446-5813BB728D5C}" srcId="{1D2C03EF-7ABD-4675-A50C-EEDAF86FB1FF}" destId="{0DE924A7-16F6-40E1-8BB8-5E962FB596ED}" srcOrd="2" destOrd="0" parTransId="{1071FCBA-E3A3-4323-B97C-506BBACA4074}" sibTransId="{B8467CFC-CEA8-4955-91C9-D9400FF1EE96}"/>
    <dgm:cxn modelId="{35D10AE1-58BC-4906-9A09-D343AEFF35D6}" type="presOf" srcId="{0DE924A7-16F6-40E1-8BB8-5E962FB596ED}" destId="{5321A1D6-A324-43A1-9EF9-92E96221FB3E}" srcOrd="0" destOrd="0" presId="urn:microsoft.com/office/officeart/2005/8/layout/vList5"/>
    <dgm:cxn modelId="{07899A2A-3EDF-4994-8B5B-8A660418110E}" type="presOf" srcId="{88794A73-38D5-4FEE-A99B-10AC8B666C7F}" destId="{BB77FEBA-9FEA-4BC5-A3B7-79226206336D}" srcOrd="0" destOrd="0" presId="urn:microsoft.com/office/officeart/2005/8/layout/vList5"/>
    <dgm:cxn modelId="{F533DB55-7AD6-45AE-9ED0-9E3B7769B91C}" srcId="{88794A73-38D5-4FEE-A99B-10AC8B666C7F}" destId="{8F72AE07-9DBC-4E25-B7D6-9AFC860E5F06}" srcOrd="1" destOrd="0" parTransId="{CAD95421-F4E7-4893-B35C-C2DE70D0E037}" sibTransId="{40F2247D-287B-4F57-8E58-1889E01DE495}"/>
    <dgm:cxn modelId="{28F096F9-D044-4D80-8B56-A02809E22DF7}" srcId="{0DE924A7-16F6-40E1-8BB8-5E962FB596ED}" destId="{B07B0A22-7E04-445F-A96E-3892A8E3CDBA}" srcOrd="2" destOrd="0" parTransId="{2AF64BCF-9ACE-4034-91C5-4C8DF135610D}" sibTransId="{2A2DB404-729F-4A71-9B5D-08A41C083F4C}"/>
    <dgm:cxn modelId="{0A457CFF-4F34-421B-B95D-27ED14346AA0}" srcId="{88794A73-38D5-4FEE-A99B-10AC8B666C7F}" destId="{6AEB1294-EF06-4E74-BC50-0F391C39C7EB}" srcOrd="2" destOrd="0" parTransId="{FCB65CDB-FD75-4535-B7D6-FD7C675653A4}" sibTransId="{C7B9F367-3B44-4F24-96CD-B93EF861373E}"/>
    <dgm:cxn modelId="{69290D15-4CE9-465F-8EB4-285D6C0145CA}" type="presOf" srcId="{47A9EB5F-1DCE-4FD7-9AC6-16F358CDDC84}" destId="{C249C648-B10F-484A-967F-827C960E08E8}" srcOrd="0" destOrd="1" presId="urn:microsoft.com/office/officeart/2005/8/layout/vList5"/>
    <dgm:cxn modelId="{6D55AB07-D133-46B2-B7B8-D0A699410588}" type="presOf" srcId="{E5E9914A-8A7C-4582-B79E-A76E315C3B0F}" destId="{F6767264-D156-4F2F-9676-C2BE83A642CB}" srcOrd="0" destOrd="0" presId="urn:microsoft.com/office/officeart/2005/8/layout/vList5"/>
    <dgm:cxn modelId="{9DB9E7CD-6441-4263-A2A3-31FB26714F1C}" srcId="{1D2C03EF-7ABD-4675-A50C-EEDAF86FB1FF}" destId="{E5E9914A-8A7C-4582-B79E-A76E315C3B0F}" srcOrd="1" destOrd="0" parTransId="{3B121420-3BD2-4EED-AA58-1F3D6A12D101}" sibTransId="{FE2F8539-2141-4155-90C0-B2E069A3B09F}"/>
    <dgm:cxn modelId="{A49FB9F3-D0DB-4099-8496-96186F68ECD2}" type="presOf" srcId="{6AEB1294-EF06-4E74-BC50-0F391C39C7EB}" destId="{E3E05E81-DD53-4FB8-BB59-9BDD55791682}" srcOrd="0" destOrd="2" presId="urn:microsoft.com/office/officeart/2005/8/layout/vList5"/>
    <dgm:cxn modelId="{20510757-7550-4D89-9890-6AF9AA2326DD}" srcId="{1D2C03EF-7ABD-4675-A50C-EEDAF86FB1FF}" destId="{88794A73-38D5-4FEE-A99B-10AC8B666C7F}" srcOrd="0" destOrd="0" parTransId="{7D9C34B1-77F9-4D13-9D6B-AE209BEA7371}" sibTransId="{52AE0D0F-253B-402D-B297-FB5E6F984771}"/>
    <dgm:cxn modelId="{0D1898AC-B4F6-46CB-AD9A-659EF71F59DD}" srcId="{0DE924A7-16F6-40E1-8BB8-5E962FB596ED}" destId="{47A9EB5F-1DCE-4FD7-9AC6-16F358CDDC84}" srcOrd="1" destOrd="0" parTransId="{832097CF-C3A1-4E58-9CDF-CA3FCCCEB481}" sibTransId="{8F0B373C-01F5-4092-9B90-B6A7FCC5A899}"/>
    <dgm:cxn modelId="{DC4C494E-B6EE-465C-A201-64D83E4D6B8D}" type="presOf" srcId="{B426C908-88CE-47E0-A209-FFA06CE4AD5E}" destId="{9F217813-549D-4E77-BA42-8D3677BC0302}" srcOrd="0" destOrd="0" presId="urn:microsoft.com/office/officeart/2005/8/layout/vList5"/>
    <dgm:cxn modelId="{CB41362A-ADC3-4AEA-BDF0-63AF88904F33}" type="presOf" srcId="{F52F9CEA-E112-46EB-A513-01AB7CC984FC}" destId="{C249C648-B10F-484A-967F-827C960E08E8}" srcOrd="0" destOrd="0" presId="urn:microsoft.com/office/officeart/2005/8/layout/vList5"/>
    <dgm:cxn modelId="{CF8FDB9E-8449-4901-B732-8E790FF9CEB5}" type="presParOf" srcId="{127F80A1-60F4-41A9-AD27-3ABC12BE8D51}" destId="{A752533F-3FC4-4877-B39F-D79155BF77B1}" srcOrd="0" destOrd="0" presId="urn:microsoft.com/office/officeart/2005/8/layout/vList5"/>
    <dgm:cxn modelId="{350533A6-102E-44C6-9994-DAA52E109267}" type="presParOf" srcId="{A752533F-3FC4-4877-B39F-D79155BF77B1}" destId="{BB77FEBA-9FEA-4BC5-A3B7-79226206336D}" srcOrd="0" destOrd="0" presId="urn:microsoft.com/office/officeart/2005/8/layout/vList5"/>
    <dgm:cxn modelId="{B47E20B8-1C8A-49CF-A447-EF06A9EBC379}" type="presParOf" srcId="{A752533F-3FC4-4877-B39F-D79155BF77B1}" destId="{E3E05E81-DD53-4FB8-BB59-9BDD55791682}" srcOrd="1" destOrd="0" presId="urn:microsoft.com/office/officeart/2005/8/layout/vList5"/>
    <dgm:cxn modelId="{2E1D45D2-062C-4EE2-AE98-E754F14B4B0C}" type="presParOf" srcId="{127F80A1-60F4-41A9-AD27-3ABC12BE8D51}" destId="{1EFA2423-476F-4353-823C-CAC32941ED5B}" srcOrd="1" destOrd="0" presId="urn:microsoft.com/office/officeart/2005/8/layout/vList5"/>
    <dgm:cxn modelId="{F04E338C-7E7A-4DF9-A61B-28A5411243C9}" type="presParOf" srcId="{127F80A1-60F4-41A9-AD27-3ABC12BE8D51}" destId="{64BFA9AA-0D3A-4069-8BE1-554F63ECD382}" srcOrd="2" destOrd="0" presId="urn:microsoft.com/office/officeart/2005/8/layout/vList5"/>
    <dgm:cxn modelId="{CC997541-4C2E-4BD2-968D-2C2427913008}" type="presParOf" srcId="{64BFA9AA-0D3A-4069-8BE1-554F63ECD382}" destId="{F6767264-D156-4F2F-9676-C2BE83A642CB}" srcOrd="0" destOrd="0" presId="urn:microsoft.com/office/officeart/2005/8/layout/vList5"/>
    <dgm:cxn modelId="{FFB83E49-35EE-410A-9C89-D7A21795165E}" type="presParOf" srcId="{64BFA9AA-0D3A-4069-8BE1-554F63ECD382}" destId="{9F217813-549D-4E77-BA42-8D3677BC0302}" srcOrd="1" destOrd="0" presId="urn:microsoft.com/office/officeart/2005/8/layout/vList5"/>
    <dgm:cxn modelId="{83E0F205-4E7C-4B62-A9B7-6BB7D222AB29}" type="presParOf" srcId="{127F80A1-60F4-41A9-AD27-3ABC12BE8D51}" destId="{ECA45231-6C25-41F7-A95B-1287C282E8AC}" srcOrd="3" destOrd="0" presId="urn:microsoft.com/office/officeart/2005/8/layout/vList5"/>
    <dgm:cxn modelId="{116D32BC-DDDC-440E-BFF9-5D2837B29153}" type="presParOf" srcId="{127F80A1-60F4-41A9-AD27-3ABC12BE8D51}" destId="{8578CCDF-4BAA-478A-987B-15F6F9EE6618}" srcOrd="4" destOrd="0" presId="urn:microsoft.com/office/officeart/2005/8/layout/vList5"/>
    <dgm:cxn modelId="{7BA1FD6B-BCDB-48D7-80A9-47FB812D6C35}" type="presParOf" srcId="{8578CCDF-4BAA-478A-987B-15F6F9EE6618}" destId="{5321A1D6-A324-43A1-9EF9-92E96221FB3E}" srcOrd="0" destOrd="0" presId="urn:microsoft.com/office/officeart/2005/8/layout/vList5"/>
    <dgm:cxn modelId="{8405EA53-85B8-4497-B35B-0A3D549A7341}" type="presParOf" srcId="{8578CCDF-4BAA-478A-987B-15F6F9EE6618}" destId="{C249C648-B10F-484A-967F-827C960E08E8}" srcOrd="1" destOrd="0" presId="urn:microsoft.com/office/officeart/2005/8/layout/vList5"/>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1949B6B-5042-4EAF-B59C-AEDAFE1ACEBE}"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ru-RU"/>
        </a:p>
      </dgm:t>
    </dgm:pt>
    <dgm:pt modelId="{7043DDF7-6943-4787-B381-DAFFE4DA5039}">
      <dgm:prSet phldrT="[Текст]" custT="1"/>
      <dgm:spPr/>
      <dgm:t>
        <a:bodyPr/>
        <a:lstStyle/>
        <a:p>
          <a:r>
            <a:rPr lang="ru-RU" sz="1600" b="1" dirty="0" smtClean="0">
              <a:solidFill>
                <a:schemeClr val="bg1"/>
              </a:solidFill>
              <a:latin typeface="PT Astra Serif" pitchFamily="18" charset="-52"/>
              <a:ea typeface="PT Astra Serif" pitchFamily="18" charset="-52"/>
            </a:rPr>
            <a:t>Изменение дат </a:t>
          </a:r>
        </a:p>
        <a:p>
          <a:r>
            <a:rPr lang="ru-RU" sz="1600" b="1" dirty="0" smtClean="0">
              <a:solidFill>
                <a:schemeClr val="bg1"/>
              </a:solidFill>
              <a:latin typeface="PT Astra Serif" pitchFamily="18" charset="-52"/>
              <a:ea typeface="PT Astra Serif" pitchFamily="18" charset="-52"/>
            </a:rPr>
            <a:t>проведения ИС</a:t>
          </a:r>
          <a:endParaRPr lang="ru-RU" sz="1600" b="1" dirty="0">
            <a:solidFill>
              <a:schemeClr val="bg1"/>
            </a:solidFill>
            <a:latin typeface="PT Astra Serif" pitchFamily="18" charset="-52"/>
            <a:ea typeface="PT Astra Serif" pitchFamily="18" charset="-52"/>
          </a:endParaRPr>
        </a:p>
      </dgm:t>
    </dgm:pt>
    <dgm:pt modelId="{1C6CE7B2-27ED-4EDA-BD26-5763603EBFE8}" type="parTrans" cxnId="{E84AE6D1-B5C8-495D-BABC-E14A11D87257}">
      <dgm:prSet/>
      <dgm:spPr/>
      <dgm:t>
        <a:bodyPr/>
        <a:lstStyle/>
        <a:p>
          <a:endParaRPr lang="ru-RU"/>
        </a:p>
      </dgm:t>
    </dgm:pt>
    <dgm:pt modelId="{6C71F5DF-BD11-4B86-8287-C511EEA1487E}" type="sibTrans" cxnId="{E84AE6D1-B5C8-495D-BABC-E14A11D87257}">
      <dgm:prSet/>
      <dgm:spPr/>
      <dgm:t>
        <a:bodyPr/>
        <a:lstStyle/>
        <a:p>
          <a:endParaRPr lang="ru-RU"/>
        </a:p>
      </dgm:t>
    </dgm:pt>
    <dgm:pt modelId="{C0B0BBCD-3276-45DC-8252-EC8C3B4C842C}">
      <dgm:prSet phldrT="[Текст]" custT="1"/>
      <dgm:spPr/>
      <dgm:t>
        <a:bodyPr/>
        <a:lstStyle/>
        <a:p>
          <a:pPr algn="ctr"/>
          <a:endParaRPr lang="ru-RU" sz="1000" dirty="0" smtClean="0"/>
        </a:p>
        <a:p>
          <a:pPr algn="ctr"/>
          <a:endParaRPr lang="ru-RU" sz="1000" b="1" dirty="0" smtClean="0">
            <a:latin typeface="PT Astra Serif" pitchFamily="18" charset="-52"/>
            <a:ea typeface="PT Astra Serif" pitchFamily="18" charset="-52"/>
          </a:endParaRPr>
        </a:p>
        <a:p>
          <a:pPr algn="ctr"/>
          <a:endParaRPr lang="ru-RU" sz="1000" b="1" dirty="0" smtClean="0">
            <a:latin typeface="PT Astra Serif" pitchFamily="18" charset="-52"/>
            <a:ea typeface="PT Astra Serif" pitchFamily="18" charset="-52"/>
          </a:endParaRPr>
        </a:p>
        <a:p>
          <a:pPr algn="ctr"/>
          <a:endParaRPr lang="ru-RU" sz="1000" b="1" dirty="0" smtClean="0">
            <a:latin typeface="PT Astra Serif" pitchFamily="18" charset="-52"/>
            <a:ea typeface="PT Astra Serif" pitchFamily="18" charset="-52"/>
          </a:endParaRPr>
        </a:p>
        <a:p>
          <a:pPr algn="ctr"/>
          <a:endParaRPr lang="ru-RU" sz="1000" b="1" dirty="0" smtClean="0">
            <a:latin typeface="PT Astra Serif" pitchFamily="18" charset="-52"/>
            <a:ea typeface="PT Astra Serif" pitchFamily="18" charset="-52"/>
          </a:endParaRPr>
        </a:p>
        <a:p>
          <a:pPr algn="ctr"/>
          <a:r>
            <a:rPr lang="ru-RU" sz="900" b="1" dirty="0" smtClean="0">
              <a:latin typeface="PT Astra Serif" pitchFamily="18" charset="-52"/>
              <a:ea typeface="PT Astra Serif" pitchFamily="18" charset="-52"/>
            </a:rPr>
            <a:t>Подача заявлений об участии в ИС: </a:t>
          </a:r>
        </a:p>
        <a:p>
          <a:pPr algn="ctr"/>
          <a:r>
            <a:rPr lang="ru-RU" sz="900" b="1" dirty="0" smtClean="0">
              <a:latin typeface="PT Astra Serif" pitchFamily="18" charset="-52"/>
              <a:ea typeface="PT Astra Serif" pitchFamily="18" charset="-52"/>
            </a:rPr>
            <a:t>- лица, указанные в п. 6 Порядка, при предъявлении документа, удостоверяющего личность </a:t>
          </a:r>
          <a:r>
            <a:rPr lang="ru-RU" sz="900" b="0" dirty="0" smtClean="0">
              <a:solidFill>
                <a:schemeClr val="bg1"/>
              </a:solidFill>
              <a:latin typeface="PT Astra Serif" pitchFamily="18" charset="-52"/>
              <a:ea typeface="PT Astra Serif" pitchFamily="18" charset="-52"/>
              <a:cs typeface="Times New Roman" pitchFamily="18" charset="0"/>
            </a:rPr>
            <a:t>(предъявляют оригинал или </a:t>
          </a:r>
          <a:r>
            <a:rPr lang="ru-RU" sz="900" b="0" dirty="0" smtClean="0">
              <a:solidFill>
                <a:srgbClr val="FF0000"/>
              </a:solidFill>
              <a:latin typeface="PT Astra Serif" pitchFamily="18" charset="-52"/>
              <a:ea typeface="PT Astra Serif" pitchFamily="18" charset="-52"/>
              <a:cs typeface="Times New Roman" pitchFamily="18" charset="0"/>
            </a:rPr>
            <a:t>надлежащим образом заверенную копию ПМПК</a:t>
          </a:r>
          <a:r>
            <a:rPr lang="ru-RU" sz="900" b="0" dirty="0" smtClean="0">
              <a:solidFill>
                <a:srgbClr val="0033A0"/>
              </a:solidFill>
              <a:latin typeface="PT Astra Serif" pitchFamily="18" charset="-52"/>
              <a:ea typeface="PT Astra Serif" pitchFamily="18" charset="-52"/>
              <a:cs typeface="Times New Roman" pitchFamily="18" charset="0"/>
            </a:rPr>
            <a:t> </a:t>
          </a:r>
          <a:r>
            <a:rPr lang="ru-RU" sz="900" b="0" dirty="0" smtClean="0">
              <a:solidFill>
                <a:srgbClr val="FF0000"/>
              </a:solidFill>
              <a:latin typeface="PT Astra Serif" pitchFamily="18" charset="-52"/>
              <a:ea typeface="PT Astra Serif" pitchFamily="18" charset="-52"/>
              <a:cs typeface="Times New Roman" pitchFamily="18" charset="0"/>
            </a:rPr>
            <a:t>– </a:t>
          </a:r>
          <a:r>
            <a:rPr lang="ru-RU" sz="900" b="1" dirty="0" smtClean="0">
              <a:solidFill>
                <a:srgbClr val="FF0000"/>
              </a:solidFill>
              <a:latin typeface="PT Astra Serif" pitchFamily="18" charset="-52"/>
              <a:ea typeface="PT Astra Serif" pitchFamily="18" charset="-52"/>
              <a:cs typeface="Times New Roman" pitchFamily="18" charset="0"/>
            </a:rPr>
            <a:t>нововведение</a:t>
          </a:r>
          <a:r>
            <a:rPr lang="ru-RU" sz="900" b="0" dirty="0" smtClean="0">
              <a:solidFill>
                <a:srgbClr val="FF0000"/>
              </a:solidFill>
              <a:latin typeface="PT Astra Serif" pitchFamily="18" charset="-52"/>
              <a:ea typeface="PT Astra Serif" pitchFamily="18" charset="-52"/>
              <a:cs typeface="Times New Roman" pitchFamily="18" charset="0"/>
            </a:rPr>
            <a:t>; </a:t>
          </a:r>
          <a:r>
            <a:rPr lang="ru-RU" sz="900" b="0" dirty="0" smtClean="0">
              <a:solidFill>
                <a:schemeClr val="bg1"/>
              </a:solidFill>
              <a:latin typeface="PT Astra Serif" pitchFamily="18" charset="-52"/>
              <a:ea typeface="PT Astra Serif" pitchFamily="18" charset="-52"/>
              <a:cs typeface="Times New Roman" pitchFamily="18" charset="0"/>
            </a:rPr>
            <a:t>дети-инвалиды, инвалиды  - оригинал или </a:t>
          </a:r>
          <a:r>
            <a:rPr lang="ru-RU" sz="900" b="0" dirty="0" smtClean="0">
              <a:solidFill>
                <a:srgbClr val="FF0000"/>
              </a:solidFill>
              <a:latin typeface="PT Astra Serif" pitchFamily="18" charset="-52"/>
              <a:ea typeface="PT Astra Serif" pitchFamily="18" charset="-52"/>
              <a:cs typeface="Times New Roman" pitchFamily="18" charset="0"/>
            </a:rPr>
            <a:t>надлежащим образом заверенную копию справки</a:t>
          </a:r>
          <a:r>
            <a:rPr lang="ru-RU" sz="900" b="0" dirty="0" smtClean="0">
              <a:solidFill>
                <a:srgbClr val="0033A0"/>
              </a:solidFill>
              <a:latin typeface="PT Astra Serif" pitchFamily="18" charset="-52"/>
              <a:ea typeface="PT Astra Serif" pitchFamily="18" charset="-52"/>
              <a:cs typeface="Times New Roman" pitchFamily="18" charset="0"/>
            </a:rPr>
            <a:t>, </a:t>
          </a:r>
          <a:r>
            <a:rPr lang="ru-RU" sz="900" b="0" dirty="0" smtClean="0">
              <a:solidFill>
                <a:schemeClr val="bg1"/>
              </a:solidFill>
              <a:latin typeface="PT Astra Serif" pitchFamily="18" charset="-52"/>
              <a:ea typeface="PT Astra Serif" pitchFamily="18" charset="-52"/>
              <a:cs typeface="Times New Roman" pitchFamily="18" charset="0"/>
            </a:rPr>
            <a:t>подтверждающей инвалидность – </a:t>
          </a:r>
          <a:r>
            <a:rPr lang="ru-RU" sz="900" b="1" dirty="0" smtClean="0">
              <a:solidFill>
                <a:srgbClr val="FF0000"/>
              </a:solidFill>
              <a:latin typeface="PT Astra Serif" pitchFamily="18" charset="-52"/>
              <a:ea typeface="PT Astra Serif" pitchFamily="18" charset="-52"/>
              <a:cs typeface="Times New Roman" pitchFamily="18" charset="0"/>
            </a:rPr>
            <a:t>нововведение</a:t>
          </a:r>
          <a:r>
            <a:rPr lang="ru-RU" sz="900" b="0" dirty="0" smtClean="0">
              <a:solidFill>
                <a:srgbClr val="FF0000"/>
              </a:solidFill>
              <a:latin typeface="PT Astra Serif" pitchFamily="18" charset="-52"/>
              <a:ea typeface="PT Astra Serif" pitchFamily="18" charset="-52"/>
              <a:cs typeface="Times New Roman" pitchFamily="18" charset="0"/>
            </a:rPr>
            <a:t>)</a:t>
          </a:r>
          <a:r>
            <a:rPr lang="ru-RU" sz="900" b="1" dirty="0" smtClean="0">
              <a:latin typeface="PT Astra Serif" pitchFamily="18" charset="-52"/>
              <a:ea typeface="PT Astra Serif" pitchFamily="18" charset="-52"/>
            </a:rPr>
            <a:t>;</a:t>
          </a:r>
        </a:p>
        <a:p>
          <a:pPr algn="ctr"/>
          <a:r>
            <a:rPr lang="ru-RU" sz="900" b="1" dirty="0" smtClean="0">
              <a:latin typeface="PT Astra Serif" pitchFamily="18" charset="-52"/>
              <a:ea typeface="PT Astra Serif" pitchFamily="18" charset="-52"/>
            </a:rPr>
            <a:t>- родители (законные представители) при предъявлении документа, удостоверяющего личность;</a:t>
          </a:r>
        </a:p>
        <a:p>
          <a:pPr algn="ctr"/>
          <a:r>
            <a:rPr lang="ru-RU" sz="900" b="1" dirty="0" smtClean="0">
              <a:latin typeface="PT Astra Serif" pitchFamily="18" charset="-52"/>
              <a:ea typeface="PT Astra Serif" pitchFamily="18" charset="-52"/>
            </a:rPr>
            <a:t>- уполномоченные лица при предъявлении документа, удостоверяющего личность и доверенности</a:t>
          </a:r>
        </a:p>
        <a:p>
          <a:pPr algn="ctr"/>
          <a:r>
            <a:rPr lang="ru-RU" sz="900" b="1" dirty="0" smtClean="0">
              <a:latin typeface="PT Astra Serif" pitchFamily="18" charset="-52"/>
              <a:ea typeface="PT Astra Serif" pitchFamily="18" charset="-52"/>
            </a:rPr>
            <a:t>Подача заявлений об участии в ИС:</a:t>
          </a:r>
        </a:p>
        <a:p>
          <a:pPr algn="ctr"/>
          <a:r>
            <a:rPr lang="ru-RU" sz="900" b="1" dirty="0" smtClean="0">
              <a:latin typeface="PT Astra Serif" pitchFamily="18" charset="-52"/>
              <a:ea typeface="PT Astra Serif" pitchFamily="18" charset="-52"/>
            </a:rPr>
            <a:t>-  </a:t>
          </a:r>
          <a:r>
            <a:rPr lang="ru-RU" sz="900" b="1" dirty="0" smtClean="0">
              <a:solidFill>
                <a:srgbClr val="FF0000"/>
              </a:solidFill>
              <a:latin typeface="PT Astra Serif" pitchFamily="18" charset="-52"/>
              <a:ea typeface="PT Astra Serif" pitchFamily="18" charset="-52"/>
            </a:rPr>
            <a:t>с использованием ИКТ </a:t>
          </a:r>
        </a:p>
        <a:p>
          <a:pPr algn="ctr"/>
          <a:r>
            <a:rPr lang="ru-RU" sz="900" b="1" dirty="0" smtClean="0">
              <a:solidFill>
                <a:srgbClr val="FF0000"/>
              </a:solidFill>
              <a:latin typeface="PT Astra Serif" pitchFamily="18" charset="-52"/>
              <a:ea typeface="PT Astra Serif" pitchFamily="18" charset="-52"/>
            </a:rPr>
            <a:t>(по решению ОИВ)</a:t>
          </a:r>
          <a:endParaRPr lang="ru-RU" sz="900" b="1" dirty="0" smtClean="0">
            <a:latin typeface="PT Astra Serif" pitchFamily="18" charset="-52"/>
            <a:ea typeface="PT Astra Serif" pitchFamily="18" charset="-52"/>
          </a:endParaRPr>
        </a:p>
        <a:p>
          <a:pPr algn="ctr"/>
          <a:endParaRPr lang="ru-RU" sz="1000" b="1" dirty="0" smtClean="0">
            <a:latin typeface="PT Astra Serif" pitchFamily="18" charset="-52"/>
            <a:ea typeface="PT Astra Serif" pitchFamily="18" charset="-52"/>
          </a:endParaRPr>
        </a:p>
        <a:p>
          <a:pPr algn="ctr"/>
          <a:endParaRPr lang="ru-RU" sz="700" dirty="0"/>
        </a:p>
      </dgm:t>
    </dgm:pt>
    <dgm:pt modelId="{EB5C76F1-07CA-4E25-B189-F5BFFA423ED7}" type="parTrans" cxnId="{C1B10CB4-24C7-4DA6-B666-B4FF280ECE2D}">
      <dgm:prSet/>
      <dgm:spPr/>
      <dgm:t>
        <a:bodyPr/>
        <a:lstStyle/>
        <a:p>
          <a:endParaRPr lang="ru-RU"/>
        </a:p>
      </dgm:t>
    </dgm:pt>
    <dgm:pt modelId="{929291A8-71E7-4105-B0E8-2B59EDA9E52E}" type="sibTrans" cxnId="{C1B10CB4-24C7-4DA6-B666-B4FF280ECE2D}">
      <dgm:prSet/>
      <dgm:spPr/>
      <dgm:t>
        <a:bodyPr/>
        <a:lstStyle/>
        <a:p>
          <a:endParaRPr lang="ru-RU"/>
        </a:p>
      </dgm:t>
    </dgm:pt>
    <dgm:pt modelId="{D80B48D8-C2EE-43F5-B03E-D3355CDBAF5A}">
      <dgm:prSet phldrT="[Текст]"/>
      <dgm:spPr/>
      <dgm:t>
        <a:bodyPr/>
        <a:lstStyle/>
        <a:p>
          <a:r>
            <a:rPr lang="ru-RU" b="1" dirty="0" smtClean="0">
              <a:latin typeface="PT Astra Serif" pitchFamily="18" charset="-52"/>
              <a:ea typeface="PT Astra Serif" pitchFamily="18" charset="-52"/>
            </a:rPr>
            <a:t>Введен запрет на средства связи, фото-, аудио- и видеоаппаратуру, справочные материалы, письменные заметки и иные средства хранения и передачи информации</a:t>
          </a:r>
          <a:endParaRPr lang="ru-RU" b="1" dirty="0">
            <a:latin typeface="PT Astra Serif" pitchFamily="18" charset="-52"/>
            <a:ea typeface="PT Astra Serif" pitchFamily="18" charset="-52"/>
          </a:endParaRPr>
        </a:p>
      </dgm:t>
    </dgm:pt>
    <dgm:pt modelId="{DC2FFAD3-2FD3-476D-AE98-F51B25CD1867}" type="parTrans" cxnId="{3BFDF604-FD1C-4D70-B80B-0842569EE34F}">
      <dgm:prSet/>
      <dgm:spPr/>
      <dgm:t>
        <a:bodyPr/>
        <a:lstStyle/>
        <a:p>
          <a:endParaRPr lang="ru-RU"/>
        </a:p>
      </dgm:t>
    </dgm:pt>
    <dgm:pt modelId="{740CFE70-2982-43AE-BE6C-5278938AB2E5}" type="sibTrans" cxnId="{3BFDF604-FD1C-4D70-B80B-0842569EE34F}">
      <dgm:prSet/>
      <dgm:spPr/>
      <dgm:t>
        <a:bodyPr/>
        <a:lstStyle/>
        <a:p>
          <a:endParaRPr lang="ru-RU"/>
        </a:p>
      </dgm:t>
    </dgm:pt>
    <dgm:pt modelId="{B6399935-BFCA-41C4-BCD4-2AC5F6BECFAC}">
      <dgm:prSet phldrT="[Текст]"/>
      <dgm:spPr/>
      <dgm:t>
        <a:bodyPr/>
        <a:lstStyle/>
        <a:p>
          <a:r>
            <a:rPr lang="ru-RU" b="1" dirty="0" smtClean="0">
              <a:latin typeface="PT Astra Serif" pitchFamily="18" charset="-52"/>
              <a:ea typeface="PT Astra Serif" pitchFamily="18" charset="-52"/>
            </a:rPr>
            <a:t>Введена процедура удаления участника ИС, </a:t>
          </a:r>
        </a:p>
        <a:p>
          <a:r>
            <a:rPr lang="ru-RU" b="1" dirty="0" smtClean="0">
              <a:latin typeface="PT Astra Serif" pitchFamily="18" charset="-52"/>
              <a:ea typeface="PT Astra Serif" pitchFamily="18" charset="-52"/>
            </a:rPr>
            <a:t>нарушившего требования </a:t>
          </a:r>
        </a:p>
        <a:p>
          <a:r>
            <a:rPr lang="ru-RU" b="1" dirty="0" smtClean="0">
              <a:latin typeface="PT Astra Serif" pitchFamily="18" charset="-52"/>
              <a:ea typeface="PT Astra Serif" pitchFamily="18" charset="-52"/>
            </a:rPr>
            <a:t>п. 22 Порядка</a:t>
          </a:r>
          <a:endParaRPr lang="ru-RU" b="1" dirty="0">
            <a:latin typeface="PT Astra Serif" pitchFamily="18" charset="-52"/>
            <a:ea typeface="PT Astra Serif" pitchFamily="18" charset="-52"/>
          </a:endParaRPr>
        </a:p>
      </dgm:t>
    </dgm:pt>
    <dgm:pt modelId="{A81E73BA-7D5E-4335-8997-345C840D753D}" type="parTrans" cxnId="{887CE297-3A86-489F-822B-D2C591B0AC79}">
      <dgm:prSet/>
      <dgm:spPr/>
      <dgm:t>
        <a:bodyPr/>
        <a:lstStyle/>
        <a:p>
          <a:endParaRPr lang="ru-RU"/>
        </a:p>
      </dgm:t>
    </dgm:pt>
    <dgm:pt modelId="{602326A9-CA51-466C-A471-DBD0B76641A7}" type="sibTrans" cxnId="{887CE297-3A86-489F-822B-D2C591B0AC79}">
      <dgm:prSet/>
      <dgm:spPr/>
      <dgm:t>
        <a:bodyPr/>
        <a:lstStyle/>
        <a:p>
          <a:endParaRPr lang="ru-RU"/>
        </a:p>
      </dgm:t>
    </dgm:pt>
    <dgm:pt modelId="{52BB7C49-F50D-4CB1-9C1D-3195DEF9BF76}">
      <dgm:prSet phldrT="[Текст]"/>
      <dgm:spPr/>
      <dgm:t>
        <a:bodyPr/>
        <a:lstStyle/>
        <a:p>
          <a:r>
            <a:rPr lang="ru-RU" b="1" dirty="0" smtClean="0">
              <a:latin typeface="PT Astra Serif" pitchFamily="18" charset="-52"/>
              <a:ea typeface="PT Astra Serif" pitchFamily="18" charset="-52"/>
            </a:rPr>
            <a:t>Проведение ИС с применением ИКТ </a:t>
          </a:r>
        </a:p>
        <a:p>
          <a:r>
            <a:rPr lang="ru-RU" b="1" dirty="0" smtClean="0">
              <a:latin typeface="PT Astra Serif" pitchFamily="18" charset="-52"/>
              <a:ea typeface="PT Astra Serif" pitchFamily="18" charset="-52"/>
            </a:rPr>
            <a:t>(по решению ОИВ)</a:t>
          </a:r>
          <a:endParaRPr lang="ru-RU" b="1" dirty="0">
            <a:latin typeface="PT Astra Serif" pitchFamily="18" charset="-52"/>
            <a:ea typeface="PT Astra Serif" pitchFamily="18" charset="-52"/>
          </a:endParaRPr>
        </a:p>
      </dgm:t>
    </dgm:pt>
    <dgm:pt modelId="{68722BF8-AF77-4064-97E0-44E32BA4E046}" type="parTrans" cxnId="{167157C6-3E8F-4386-88BE-24E1DB8757BA}">
      <dgm:prSet/>
      <dgm:spPr/>
      <dgm:t>
        <a:bodyPr/>
        <a:lstStyle/>
        <a:p>
          <a:endParaRPr lang="ru-RU"/>
        </a:p>
      </dgm:t>
    </dgm:pt>
    <dgm:pt modelId="{57618813-275E-4AE7-A034-602A5400E55B}" type="sibTrans" cxnId="{167157C6-3E8F-4386-88BE-24E1DB8757BA}">
      <dgm:prSet/>
      <dgm:spPr/>
      <dgm:t>
        <a:bodyPr/>
        <a:lstStyle/>
        <a:p>
          <a:endParaRPr lang="ru-RU"/>
        </a:p>
      </dgm:t>
    </dgm:pt>
    <dgm:pt modelId="{36ADC73C-976A-4E5E-8C02-60A2D4F02BDF}">
      <dgm:prSet phldrT="[Текст]"/>
      <dgm:spPr/>
      <dgm:t>
        <a:bodyPr/>
        <a:lstStyle/>
        <a:p>
          <a:endParaRPr lang="ru-RU" dirty="0"/>
        </a:p>
      </dgm:t>
    </dgm:pt>
    <dgm:pt modelId="{EB79FADF-3E74-4F26-9329-C21DD02F11E9}" type="parTrans" cxnId="{CE57CA4A-0BF4-4FFA-949B-8494A51C268C}">
      <dgm:prSet/>
      <dgm:spPr/>
      <dgm:t>
        <a:bodyPr/>
        <a:lstStyle/>
        <a:p>
          <a:endParaRPr lang="ru-RU"/>
        </a:p>
      </dgm:t>
    </dgm:pt>
    <dgm:pt modelId="{2E430266-59AC-45CA-A70E-84208C967570}" type="sibTrans" cxnId="{CE57CA4A-0BF4-4FFA-949B-8494A51C268C}">
      <dgm:prSet/>
      <dgm:spPr/>
      <dgm:t>
        <a:bodyPr/>
        <a:lstStyle/>
        <a:p>
          <a:endParaRPr lang="ru-RU"/>
        </a:p>
      </dgm:t>
    </dgm:pt>
    <dgm:pt modelId="{79B536B1-A547-4FBC-AB6C-5B48028D6D46}">
      <dgm:prSet phldrT="[Текст]"/>
      <dgm:spPr/>
      <dgm:t>
        <a:bodyPr/>
        <a:lstStyle/>
        <a:p>
          <a:endParaRPr lang="ru-RU" dirty="0"/>
        </a:p>
      </dgm:t>
    </dgm:pt>
    <dgm:pt modelId="{41C0635A-C6F6-4FC6-86AC-3DA69C4829E4}" type="parTrans" cxnId="{7C02A137-814A-4530-85FB-AE488196BB13}">
      <dgm:prSet/>
      <dgm:spPr/>
      <dgm:t>
        <a:bodyPr/>
        <a:lstStyle/>
        <a:p>
          <a:endParaRPr lang="ru-RU"/>
        </a:p>
      </dgm:t>
    </dgm:pt>
    <dgm:pt modelId="{29FA9261-799D-4067-99D3-907A7364AAEA}" type="sibTrans" cxnId="{7C02A137-814A-4530-85FB-AE488196BB13}">
      <dgm:prSet/>
      <dgm:spPr/>
      <dgm:t>
        <a:bodyPr/>
        <a:lstStyle/>
        <a:p>
          <a:endParaRPr lang="ru-RU"/>
        </a:p>
      </dgm:t>
    </dgm:pt>
    <dgm:pt modelId="{79E09220-98BA-4CD1-9C2A-2BF3F7009EA8}">
      <dgm:prSet phldrT="[Текст]"/>
      <dgm:spPr/>
      <dgm:t>
        <a:bodyPr/>
        <a:lstStyle/>
        <a:p>
          <a:endParaRPr lang="ru-RU" dirty="0"/>
        </a:p>
      </dgm:t>
    </dgm:pt>
    <dgm:pt modelId="{398E6C6E-6901-4C9C-986C-6C09C07E9EF0}" type="parTrans" cxnId="{01604A47-6B4D-4F03-8228-FDC26E0F06B8}">
      <dgm:prSet/>
      <dgm:spPr/>
      <dgm:t>
        <a:bodyPr/>
        <a:lstStyle/>
        <a:p>
          <a:endParaRPr lang="ru-RU"/>
        </a:p>
      </dgm:t>
    </dgm:pt>
    <dgm:pt modelId="{2E648E65-5FE5-4520-A952-0EF5CA95B1B4}" type="sibTrans" cxnId="{01604A47-6B4D-4F03-8228-FDC26E0F06B8}">
      <dgm:prSet/>
      <dgm:spPr/>
      <dgm:t>
        <a:bodyPr/>
        <a:lstStyle/>
        <a:p>
          <a:endParaRPr lang="ru-RU"/>
        </a:p>
      </dgm:t>
    </dgm:pt>
    <dgm:pt modelId="{7ED9343D-0B3B-4743-B565-4B1165FD75D4}">
      <dgm:prSet/>
      <dgm:spPr/>
      <dgm:t>
        <a:bodyPr/>
        <a:lstStyle/>
        <a:p>
          <a:endParaRPr lang="ru-RU"/>
        </a:p>
      </dgm:t>
    </dgm:pt>
    <dgm:pt modelId="{0998885B-BEF4-4671-9854-2D111FE0EFA7}" type="parTrans" cxnId="{010C4D03-0E10-43F7-805C-950E995954AE}">
      <dgm:prSet/>
      <dgm:spPr/>
      <dgm:t>
        <a:bodyPr/>
        <a:lstStyle/>
        <a:p>
          <a:endParaRPr lang="ru-RU"/>
        </a:p>
      </dgm:t>
    </dgm:pt>
    <dgm:pt modelId="{D293BEC2-A5C2-4ADF-B0ED-2F670E92FA20}" type="sibTrans" cxnId="{010C4D03-0E10-43F7-805C-950E995954AE}">
      <dgm:prSet/>
      <dgm:spPr/>
      <dgm:t>
        <a:bodyPr/>
        <a:lstStyle/>
        <a:p>
          <a:endParaRPr lang="ru-RU"/>
        </a:p>
      </dgm:t>
    </dgm:pt>
    <dgm:pt modelId="{18430F1E-BA98-4F10-BD6E-81DB56E2AE08}">
      <dgm:prSet/>
      <dgm:spPr/>
      <dgm:t>
        <a:bodyPr/>
        <a:lstStyle/>
        <a:p>
          <a:endParaRPr lang="ru-RU"/>
        </a:p>
      </dgm:t>
    </dgm:pt>
    <dgm:pt modelId="{0E635B8D-2076-4A7E-8ED7-11083EF2B68F}" type="parTrans" cxnId="{F22E30BB-BB46-49D1-8263-2471E42AE055}">
      <dgm:prSet/>
      <dgm:spPr/>
      <dgm:t>
        <a:bodyPr/>
        <a:lstStyle/>
        <a:p>
          <a:endParaRPr lang="ru-RU"/>
        </a:p>
      </dgm:t>
    </dgm:pt>
    <dgm:pt modelId="{E2800017-9944-4FCF-B86B-4EBA0DFAD73E}" type="sibTrans" cxnId="{F22E30BB-BB46-49D1-8263-2471E42AE055}">
      <dgm:prSet/>
      <dgm:spPr/>
      <dgm:t>
        <a:bodyPr/>
        <a:lstStyle/>
        <a:p>
          <a:endParaRPr lang="ru-RU"/>
        </a:p>
      </dgm:t>
    </dgm:pt>
    <dgm:pt modelId="{77E52CE8-E2F9-4827-AA96-D1CC921F460E}">
      <dgm:prSet/>
      <dgm:spPr/>
      <dgm:t>
        <a:bodyPr/>
        <a:lstStyle/>
        <a:p>
          <a:endParaRPr lang="ru-RU"/>
        </a:p>
      </dgm:t>
    </dgm:pt>
    <dgm:pt modelId="{7F0A85FD-53C2-4D9E-B96D-E5CEBD97CDD3}" type="parTrans" cxnId="{6EB62ACF-4996-4F2E-AE7E-0CDEC8832024}">
      <dgm:prSet/>
      <dgm:spPr/>
      <dgm:t>
        <a:bodyPr/>
        <a:lstStyle/>
        <a:p>
          <a:endParaRPr lang="ru-RU"/>
        </a:p>
      </dgm:t>
    </dgm:pt>
    <dgm:pt modelId="{6AAC3124-AC8B-470C-8532-7C06A7577A3F}" type="sibTrans" cxnId="{6EB62ACF-4996-4F2E-AE7E-0CDEC8832024}">
      <dgm:prSet/>
      <dgm:spPr/>
      <dgm:t>
        <a:bodyPr/>
        <a:lstStyle/>
        <a:p>
          <a:endParaRPr lang="ru-RU"/>
        </a:p>
      </dgm:t>
    </dgm:pt>
    <dgm:pt modelId="{874795A8-D85D-4CC8-9805-19C4CD537D79}">
      <dgm:prSet/>
      <dgm:spPr/>
      <dgm:t>
        <a:bodyPr/>
        <a:lstStyle/>
        <a:p>
          <a:endParaRPr lang="ru-RU"/>
        </a:p>
      </dgm:t>
    </dgm:pt>
    <dgm:pt modelId="{FB815BF4-D7E5-42C4-8A06-228729A561CE}" type="parTrans" cxnId="{3AAB0CA0-B443-4DFD-929A-7855BD1C2FE7}">
      <dgm:prSet/>
      <dgm:spPr/>
      <dgm:t>
        <a:bodyPr/>
        <a:lstStyle/>
        <a:p>
          <a:endParaRPr lang="ru-RU"/>
        </a:p>
      </dgm:t>
    </dgm:pt>
    <dgm:pt modelId="{22D1D6DA-4C0B-4769-BA74-7605671ED1DF}" type="sibTrans" cxnId="{3AAB0CA0-B443-4DFD-929A-7855BD1C2FE7}">
      <dgm:prSet/>
      <dgm:spPr/>
      <dgm:t>
        <a:bodyPr/>
        <a:lstStyle/>
        <a:p>
          <a:endParaRPr lang="ru-RU"/>
        </a:p>
      </dgm:t>
    </dgm:pt>
    <dgm:pt modelId="{8261292F-5EFC-40E2-99F5-132934668664}" type="pres">
      <dgm:prSet presAssocID="{31949B6B-5042-4EAF-B59C-AEDAFE1ACEBE}" presName="diagram" presStyleCnt="0">
        <dgm:presLayoutVars>
          <dgm:chMax val="1"/>
          <dgm:dir/>
          <dgm:animLvl val="ctr"/>
          <dgm:resizeHandles val="exact"/>
        </dgm:presLayoutVars>
      </dgm:prSet>
      <dgm:spPr/>
      <dgm:t>
        <a:bodyPr/>
        <a:lstStyle/>
        <a:p>
          <a:endParaRPr lang="ru-RU"/>
        </a:p>
      </dgm:t>
    </dgm:pt>
    <dgm:pt modelId="{89759EB7-2354-41D7-9EEA-F5BCD37915B9}" type="pres">
      <dgm:prSet presAssocID="{31949B6B-5042-4EAF-B59C-AEDAFE1ACEBE}" presName="matrix" presStyleCnt="0"/>
      <dgm:spPr/>
    </dgm:pt>
    <dgm:pt modelId="{A5819AA5-E05F-4222-8E89-A8FAB1A8D1D5}" type="pres">
      <dgm:prSet presAssocID="{31949B6B-5042-4EAF-B59C-AEDAFE1ACEBE}" presName="tile1" presStyleLbl="node1" presStyleIdx="0" presStyleCnt="4" custScaleY="106896"/>
      <dgm:spPr/>
      <dgm:t>
        <a:bodyPr/>
        <a:lstStyle/>
        <a:p>
          <a:endParaRPr lang="ru-RU"/>
        </a:p>
      </dgm:t>
    </dgm:pt>
    <dgm:pt modelId="{5C85EDDE-3FB1-4A33-90DD-A2DEA51D7EA9}" type="pres">
      <dgm:prSet presAssocID="{31949B6B-5042-4EAF-B59C-AEDAFE1ACEBE}" presName="tile1text" presStyleLbl="node1" presStyleIdx="0" presStyleCnt="4">
        <dgm:presLayoutVars>
          <dgm:chMax val="0"/>
          <dgm:chPref val="0"/>
          <dgm:bulletEnabled val="1"/>
        </dgm:presLayoutVars>
      </dgm:prSet>
      <dgm:spPr/>
      <dgm:t>
        <a:bodyPr/>
        <a:lstStyle/>
        <a:p>
          <a:endParaRPr lang="ru-RU"/>
        </a:p>
      </dgm:t>
    </dgm:pt>
    <dgm:pt modelId="{44E6F568-A05A-4E04-9A1B-07D8C1A24E86}" type="pres">
      <dgm:prSet presAssocID="{31949B6B-5042-4EAF-B59C-AEDAFE1ACEBE}" presName="tile2" presStyleLbl="node1" presStyleIdx="1" presStyleCnt="4" custScaleY="106034"/>
      <dgm:spPr/>
      <dgm:t>
        <a:bodyPr/>
        <a:lstStyle/>
        <a:p>
          <a:endParaRPr lang="ru-RU"/>
        </a:p>
      </dgm:t>
    </dgm:pt>
    <dgm:pt modelId="{B76D7BFB-6F9F-4301-A7FB-E05B205B2A71}" type="pres">
      <dgm:prSet presAssocID="{31949B6B-5042-4EAF-B59C-AEDAFE1ACEBE}" presName="tile2text" presStyleLbl="node1" presStyleIdx="1" presStyleCnt="4">
        <dgm:presLayoutVars>
          <dgm:chMax val="0"/>
          <dgm:chPref val="0"/>
          <dgm:bulletEnabled val="1"/>
        </dgm:presLayoutVars>
      </dgm:prSet>
      <dgm:spPr/>
      <dgm:t>
        <a:bodyPr/>
        <a:lstStyle/>
        <a:p>
          <a:endParaRPr lang="ru-RU"/>
        </a:p>
      </dgm:t>
    </dgm:pt>
    <dgm:pt modelId="{BC3847B9-CA05-4DD7-9D37-9921F4C19AA8}" type="pres">
      <dgm:prSet presAssocID="{31949B6B-5042-4EAF-B59C-AEDAFE1ACEBE}" presName="tile3" presStyleLbl="node1" presStyleIdx="2" presStyleCnt="4" custLinFactNeighborY="9091"/>
      <dgm:spPr/>
      <dgm:t>
        <a:bodyPr/>
        <a:lstStyle/>
        <a:p>
          <a:endParaRPr lang="ru-RU"/>
        </a:p>
      </dgm:t>
    </dgm:pt>
    <dgm:pt modelId="{193E1C0C-38BF-4EB0-95E5-7DE3D7E7435A}" type="pres">
      <dgm:prSet presAssocID="{31949B6B-5042-4EAF-B59C-AEDAFE1ACEBE}" presName="tile3text" presStyleLbl="node1" presStyleIdx="2" presStyleCnt="4">
        <dgm:presLayoutVars>
          <dgm:chMax val="0"/>
          <dgm:chPref val="0"/>
          <dgm:bulletEnabled val="1"/>
        </dgm:presLayoutVars>
      </dgm:prSet>
      <dgm:spPr/>
      <dgm:t>
        <a:bodyPr/>
        <a:lstStyle/>
        <a:p>
          <a:endParaRPr lang="ru-RU"/>
        </a:p>
      </dgm:t>
    </dgm:pt>
    <dgm:pt modelId="{673CE015-88AC-4645-8157-683183A6BDD7}" type="pres">
      <dgm:prSet presAssocID="{31949B6B-5042-4EAF-B59C-AEDAFE1ACEBE}" presName="tile4" presStyleLbl="node1" presStyleIdx="3" presStyleCnt="4"/>
      <dgm:spPr/>
      <dgm:t>
        <a:bodyPr/>
        <a:lstStyle/>
        <a:p>
          <a:endParaRPr lang="ru-RU"/>
        </a:p>
      </dgm:t>
    </dgm:pt>
    <dgm:pt modelId="{71DCF807-F3C9-45A5-A978-D1233DAC3E0C}" type="pres">
      <dgm:prSet presAssocID="{31949B6B-5042-4EAF-B59C-AEDAFE1ACEBE}" presName="tile4text" presStyleLbl="node1" presStyleIdx="3" presStyleCnt="4">
        <dgm:presLayoutVars>
          <dgm:chMax val="0"/>
          <dgm:chPref val="0"/>
          <dgm:bulletEnabled val="1"/>
        </dgm:presLayoutVars>
      </dgm:prSet>
      <dgm:spPr/>
      <dgm:t>
        <a:bodyPr/>
        <a:lstStyle/>
        <a:p>
          <a:endParaRPr lang="ru-RU"/>
        </a:p>
      </dgm:t>
    </dgm:pt>
    <dgm:pt modelId="{301E70C1-C106-417A-83B5-BA77AE046D48}" type="pres">
      <dgm:prSet presAssocID="{31949B6B-5042-4EAF-B59C-AEDAFE1ACEBE}" presName="centerTile" presStyleLbl="fgShp" presStyleIdx="0" presStyleCnt="1" custScaleX="95238" custScaleY="76733">
        <dgm:presLayoutVars>
          <dgm:chMax val="0"/>
          <dgm:chPref val="0"/>
        </dgm:presLayoutVars>
      </dgm:prSet>
      <dgm:spPr/>
      <dgm:t>
        <a:bodyPr/>
        <a:lstStyle/>
        <a:p>
          <a:endParaRPr lang="ru-RU"/>
        </a:p>
      </dgm:t>
    </dgm:pt>
  </dgm:ptLst>
  <dgm:cxnLst>
    <dgm:cxn modelId="{6FFE1F94-54C2-421C-AE8E-547FEE6ACB85}" type="presOf" srcId="{D80B48D8-C2EE-43F5-B03E-D3355CDBAF5A}" destId="{B76D7BFB-6F9F-4301-A7FB-E05B205B2A71}" srcOrd="1" destOrd="0" presId="urn:microsoft.com/office/officeart/2005/8/layout/matrix1"/>
    <dgm:cxn modelId="{7BC0C51C-B336-434A-9FDB-61CE33990313}" type="presOf" srcId="{52BB7C49-F50D-4CB1-9C1D-3195DEF9BF76}" destId="{673CE015-88AC-4645-8157-683183A6BDD7}" srcOrd="0" destOrd="0" presId="urn:microsoft.com/office/officeart/2005/8/layout/matrix1"/>
    <dgm:cxn modelId="{6EB62ACF-4996-4F2E-AE7E-0CDEC8832024}" srcId="{31949B6B-5042-4EAF-B59C-AEDAFE1ACEBE}" destId="{77E52CE8-E2F9-4827-AA96-D1CC921F460E}" srcOrd="3" destOrd="0" parTransId="{7F0A85FD-53C2-4D9E-B96D-E5CEBD97CDD3}" sibTransId="{6AAC3124-AC8B-470C-8532-7C06A7577A3F}"/>
    <dgm:cxn modelId="{D29A824D-9DC1-405F-BD05-D00EACAEACD3}" type="presOf" srcId="{D80B48D8-C2EE-43F5-B03E-D3355CDBAF5A}" destId="{44E6F568-A05A-4E04-9A1B-07D8C1A24E86}" srcOrd="0" destOrd="0" presId="urn:microsoft.com/office/officeart/2005/8/layout/matrix1"/>
    <dgm:cxn modelId="{3BFDF604-FD1C-4D70-B80B-0842569EE34F}" srcId="{7043DDF7-6943-4787-B381-DAFFE4DA5039}" destId="{D80B48D8-C2EE-43F5-B03E-D3355CDBAF5A}" srcOrd="1" destOrd="0" parTransId="{DC2FFAD3-2FD3-476D-AE98-F51B25CD1867}" sibTransId="{740CFE70-2982-43AE-BE6C-5278938AB2E5}"/>
    <dgm:cxn modelId="{E84AE6D1-B5C8-495D-BABC-E14A11D87257}" srcId="{31949B6B-5042-4EAF-B59C-AEDAFE1ACEBE}" destId="{7043DDF7-6943-4787-B381-DAFFE4DA5039}" srcOrd="0" destOrd="0" parTransId="{1C6CE7B2-27ED-4EDA-BD26-5763603EBFE8}" sibTransId="{6C71F5DF-BD11-4B86-8287-C511EEA1487E}"/>
    <dgm:cxn modelId="{167157C6-3E8F-4386-88BE-24E1DB8757BA}" srcId="{7043DDF7-6943-4787-B381-DAFFE4DA5039}" destId="{52BB7C49-F50D-4CB1-9C1D-3195DEF9BF76}" srcOrd="3" destOrd="0" parTransId="{68722BF8-AF77-4064-97E0-44E32BA4E046}" sibTransId="{57618813-275E-4AE7-A034-602A5400E55B}"/>
    <dgm:cxn modelId="{C2ECB07C-EC1D-4754-BA3E-CFC2B08B0B55}" type="presOf" srcId="{7043DDF7-6943-4787-B381-DAFFE4DA5039}" destId="{301E70C1-C106-417A-83B5-BA77AE046D48}" srcOrd="0" destOrd="0" presId="urn:microsoft.com/office/officeart/2005/8/layout/matrix1"/>
    <dgm:cxn modelId="{887CE297-3A86-489F-822B-D2C591B0AC79}" srcId="{7043DDF7-6943-4787-B381-DAFFE4DA5039}" destId="{B6399935-BFCA-41C4-BCD4-2AC5F6BECFAC}" srcOrd="2" destOrd="0" parTransId="{A81E73BA-7D5E-4335-8997-345C840D753D}" sibTransId="{602326A9-CA51-466C-A471-DBD0B76641A7}"/>
    <dgm:cxn modelId="{01604A47-6B4D-4F03-8228-FDC26E0F06B8}" srcId="{7043DDF7-6943-4787-B381-DAFFE4DA5039}" destId="{79E09220-98BA-4CD1-9C2A-2BF3F7009EA8}" srcOrd="5" destOrd="0" parTransId="{398E6C6E-6901-4C9C-986C-6C09C07E9EF0}" sibTransId="{2E648E65-5FE5-4520-A952-0EF5CA95B1B4}"/>
    <dgm:cxn modelId="{C1B10CB4-24C7-4DA6-B666-B4FF280ECE2D}" srcId="{7043DDF7-6943-4787-B381-DAFFE4DA5039}" destId="{C0B0BBCD-3276-45DC-8252-EC8C3B4C842C}" srcOrd="0" destOrd="0" parTransId="{EB5C76F1-07CA-4E25-B189-F5BFFA423ED7}" sibTransId="{929291A8-71E7-4105-B0E8-2B59EDA9E52E}"/>
    <dgm:cxn modelId="{FEDEB1E7-FF3F-4119-8CA0-65EB4B9B7218}" type="presOf" srcId="{B6399935-BFCA-41C4-BCD4-2AC5F6BECFAC}" destId="{BC3847B9-CA05-4DD7-9D37-9921F4C19AA8}" srcOrd="0" destOrd="0" presId="urn:microsoft.com/office/officeart/2005/8/layout/matrix1"/>
    <dgm:cxn modelId="{7E098BE0-B0DB-43A8-AD80-E875608DC941}" type="presOf" srcId="{31949B6B-5042-4EAF-B59C-AEDAFE1ACEBE}" destId="{8261292F-5EFC-40E2-99F5-132934668664}" srcOrd="0" destOrd="0" presId="urn:microsoft.com/office/officeart/2005/8/layout/matrix1"/>
    <dgm:cxn modelId="{010C4D03-0E10-43F7-805C-950E995954AE}" srcId="{31949B6B-5042-4EAF-B59C-AEDAFE1ACEBE}" destId="{7ED9343D-0B3B-4743-B565-4B1165FD75D4}" srcOrd="1" destOrd="0" parTransId="{0998885B-BEF4-4671-9854-2D111FE0EFA7}" sibTransId="{D293BEC2-A5C2-4ADF-B0ED-2F670E92FA20}"/>
    <dgm:cxn modelId="{3AAB0CA0-B443-4DFD-929A-7855BD1C2FE7}" srcId="{31949B6B-5042-4EAF-B59C-AEDAFE1ACEBE}" destId="{874795A8-D85D-4CC8-9805-19C4CD537D79}" srcOrd="4" destOrd="0" parTransId="{FB815BF4-D7E5-42C4-8A06-228729A561CE}" sibTransId="{22D1D6DA-4C0B-4769-BA74-7605671ED1DF}"/>
    <dgm:cxn modelId="{CE57CA4A-0BF4-4FFA-949B-8494A51C268C}" srcId="{7043DDF7-6943-4787-B381-DAFFE4DA5039}" destId="{36ADC73C-976A-4E5E-8C02-60A2D4F02BDF}" srcOrd="6" destOrd="0" parTransId="{EB79FADF-3E74-4F26-9329-C21DD02F11E9}" sibTransId="{2E430266-59AC-45CA-A70E-84208C967570}"/>
    <dgm:cxn modelId="{18599E9A-C0FF-42FA-8F0E-1B8FDD95CA22}" type="presOf" srcId="{52BB7C49-F50D-4CB1-9C1D-3195DEF9BF76}" destId="{71DCF807-F3C9-45A5-A978-D1233DAC3E0C}" srcOrd="1" destOrd="0" presId="urn:microsoft.com/office/officeart/2005/8/layout/matrix1"/>
    <dgm:cxn modelId="{F83C12DC-5576-42C5-B2A2-FC3063BE96E3}" type="presOf" srcId="{B6399935-BFCA-41C4-BCD4-2AC5F6BECFAC}" destId="{193E1C0C-38BF-4EB0-95E5-7DE3D7E7435A}" srcOrd="1" destOrd="0" presId="urn:microsoft.com/office/officeart/2005/8/layout/matrix1"/>
    <dgm:cxn modelId="{7C02A137-814A-4530-85FB-AE488196BB13}" srcId="{7043DDF7-6943-4787-B381-DAFFE4DA5039}" destId="{79B536B1-A547-4FBC-AB6C-5B48028D6D46}" srcOrd="4" destOrd="0" parTransId="{41C0635A-C6F6-4FC6-86AC-3DA69C4829E4}" sibTransId="{29FA9261-799D-4067-99D3-907A7364AAEA}"/>
    <dgm:cxn modelId="{F22E30BB-BB46-49D1-8263-2471E42AE055}" srcId="{31949B6B-5042-4EAF-B59C-AEDAFE1ACEBE}" destId="{18430F1E-BA98-4F10-BD6E-81DB56E2AE08}" srcOrd="2" destOrd="0" parTransId="{0E635B8D-2076-4A7E-8ED7-11083EF2B68F}" sibTransId="{E2800017-9944-4FCF-B86B-4EBA0DFAD73E}"/>
    <dgm:cxn modelId="{A90776FB-A337-4BBF-BB26-FAA97272AD70}" type="presOf" srcId="{C0B0BBCD-3276-45DC-8252-EC8C3B4C842C}" destId="{A5819AA5-E05F-4222-8E89-A8FAB1A8D1D5}" srcOrd="0" destOrd="0" presId="urn:microsoft.com/office/officeart/2005/8/layout/matrix1"/>
    <dgm:cxn modelId="{46190E34-644C-4884-823D-D9F80096152B}" type="presOf" srcId="{C0B0BBCD-3276-45DC-8252-EC8C3B4C842C}" destId="{5C85EDDE-3FB1-4A33-90DD-A2DEA51D7EA9}" srcOrd="1" destOrd="0" presId="urn:microsoft.com/office/officeart/2005/8/layout/matrix1"/>
    <dgm:cxn modelId="{1B3AD63B-642D-4518-805A-2E1421DDFECF}" type="presParOf" srcId="{8261292F-5EFC-40E2-99F5-132934668664}" destId="{89759EB7-2354-41D7-9EEA-F5BCD37915B9}" srcOrd="0" destOrd="0" presId="urn:microsoft.com/office/officeart/2005/8/layout/matrix1"/>
    <dgm:cxn modelId="{A9976BBB-D7F6-4661-8DCA-5620668136FE}" type="presParOf" srcId="{89759EB7-2354-41D7-9EEA-F5BCD37915B9}" destId="{A5819AA5-E05F-4222-8E89-A8FAB1A8D1D5}" srcOrd="0" destOrd="0" presId="urn:microsoft.com/office/officeart/2005/8/layout/matrix1"/>
    <dgm:cxn modelId="{A2AB1026-E1CF-49CF-941C-4FB88FEDE665}" type="presParOf" srcId="{89759EB7-2354-41D7-9EEA-F5BCD37915B9}" destId="{5C85EDDE-3FB1-4A33-90DD-A2DEA51D7EA9}" srcOrd="1" destOrd="0" presId="urn:microsoft.com/office/officeart/2005/8/layout/matrix1"/>
    <dgm:cxn modelId="{5970322D-A3E1-4980-BFAF-0E868DA8906B}" type="presParOf" srcId="{89759EB7-2354-41D7-9EEA-F5BCD37915B9}" destId="{44E6F568-A05A-4E04-9A1B-07D8C1A24E86}" srcOrd="2" destOrd="0" presId="urn:microsoft.com/office/officeart/2005/8/layout/matrix1"/>
    <dgm:cxn modelId="{A8742D94-B98B-4559-8BBD-B65B611DCF46}" type="presParOf" srcId="{89759EB7-2354-41D7-9EEA-F5BCD37915B9}" destId="{B76D7BFB-6F9F-4301-A7FB-E05B205B2A71}" srcOrd="3" destOrd="0" presId="urn:microsoft.com/office/officeart/2005/8/layout/matrix1"/>
    <dgm:cxn modelId="{D21E32A8-7815-442C-893D-76EF24891B5E}" type="presParOf" srcId="{89759EB7-2354-41D7-9EEA-F5BCD37915B9}" destId="{BC3847B9-CA05-4DD7-9D37-9921F4C19AA8}" srcOrd="4" destOrd="0" presId="urn:microsoft.com/office/officeart/2005/8/layout/matrix1"/>
    <dgm:cxn modelId="{8D7B7E35-6A0C-427A-9A5F-C2F8C5586E3F}" type="presParOf" srcId="{89759EB7-2354-41D7-9EEA-F5BCD37915B9}" destId="{193E1C0C-38BF-4EB0-95E5-7DE3D7E7435A}" srcOrd="5" destOrd="0" presId="urn:microsoft.com/office/officeart/2005/8/layout/matrix1"/>
    <dgm:cxn modelId="{5838E21C-11FD-4C54-9777-0F9F8A0CF385}" type="presParOf" srcId="{89759EB7-2354-41D7-9EEA-F5BCD37915B9}" destId="{673CE015-88AC-4645-8157-683183A6BDD7}" srcOrd="6" destOrd="0" presId="urn:microsoft.com/office/officeart/2005/8/layout/matrix1"/>
    <dgm:cxn modelId="{67D8372A-70AD-48E3-AC1A-92602F89A0CB}" type="presParOf" srcId="{89759EB7-2354-41D7-9EEA-F5BCD37915B9}" destId="{71DCF807-F3C9-45A5-A978-D1233DAC3E0C}" srcOrd="7" destOrd="0" presId="urn:microsoft.com/office/officeart/2005/8/layout/matrix1"/>
    <dgm:cxn modelId="{C1BD6A52-6017-4B60-AF48-E3A8D5A8A221}" type="presParOf" srcId="{8261292F-5EFC-40E2-99F5-132934668664}" destId="{301E70C1-C106-417A-83B5-BA77AE046D48}" srcOrd="1" destOrd="0" presId="urn:microsoft.com/office/officeart/2005/8/layout/matrix1"/>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490808C-D848-46E0-96EB-E086D913E90E}"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ru-RU"/>
        </a:p>
      </dgm:t>
    </dgm:pt>
    <dgm:pt modelId="{A190487D-B287-4BEE-A873-0B6EDE3987F8}">
      <dgm:prSet phldrT="[Текст]"/>
      <dgm:spPr>
        <a:solidFill>
          <a:srgbClr val="0070C0"/>
        </a:solidFill>
      </dgm:spPr>
      <dgm:t>
        <a:bodyPr/>
        <a:lstStyle/>
        <a:p>
          <a:r>
            <a:rPr lang="ru-RU" b="1" dirty="0" smtClean="0">
              <a:latin typeface="PT Astra Serif" pitchFamily="18" charset="-52"/>
              <a:ea typeface="PT Astra Serif" pitchFamily="18" charset="-52"/>
            </a:rPr>
            <a:t>Основная дата</a:t>
          </a:r>
          <a:endParaRPr lang="ru-RU" b="1" dirty="0">
            <a:latin typeface="PT Astra Serif" pitchFamily="18" charset="-52"/>
            <a:ea typeface="PT Astra Serif" pitchFamily="18" charset="-52"/>
          </a:endParaRPr>
        </a:p>
      </dgm:t>
    </dgm:pt>
    <dgm:pt modelId="{74D142E9-C32C-4C2C-ACED-73FE0B125A56}" type="parTrans" cxnId="{5B215B65-31E1-4C5E-8D60-DCFF7C1AC526}">
      <dgm:prSet/>
      <dgm:spPr/>
      <dgm:t>
        <a:bodyPr/>
        <a:lstStyle/>
        <a:p>
          <a:endParaRPr lang="ru-RU"/>
        </a:p>
      </dgm:t>
    </dgm:pt>
    <dgm:pt modelId="{46A39BE1-58A4-4B8A-952E-12B5E55D958D}" type="sibTrans" cxnId="{5B215B65-31E1-4C5E-8D60-DCFF7C1AC526}">
      <dgm:prSet/>
      <dgm:spPr/>
      <dgm:t>
        <a:bodyPr/>
        <a:lstStyle/>
        <a:p>
          <a:endParaRPr lang="ru-RU"/>
        </a:p>
      </dgm:t>
    </dgm:pt>
    <dgm:pt modelId="{B93B987C-A1FB-4CB9-8FE3-86FDEBE55533}">
      <dgm:prSet phldrT="[Текст]" custT="1"/>
      <dgm:spPr/>
      <dgm:t>
        <a:bodyPr/>
        <a:lstStyle/>
        <a:p>
          <a:r>
            <a:rPr lang="ru-RU" sz="1600" dirty="0" smtClean="0">
              <a:latin typeface="PT Astra Serif" pitchFamily="18" charset="-52"/>
              <a:ea typeface="PT Astra Serif" pitchFamily="18" charset="-52"/>
            </a:rPr>
            <a:t>экстерны</a:t>
          </a:r>
          <a:endParaRPr lang="ru-RU" sz="1600" dirty="0">
            <a:latin typeface="PT Astra Serif" pitchFamily="18" charset="-52"/>
            <a:ea typeface="PT Astra Serif" pitchFamily="18" charset="-52"/>
          </a:endParaRPr>
        </a:p>
      </dgm:t>
    </dgm:pt>
    <dgm:pt modelId="{27A46EB1-6D7A-417C-8224-2D9A102E6910}" type="parTrans" cxnId="{F6F2CE43-A628-477D-B495-A76DD6402834}">
      <dgm:prSet/>
      <dgm:spPr/>
      <dgm:t>
        <a:bodyPr/>
        <a:lstStyle/>
        <a:p>
          <a:endParaRPr lang="ru-RU"/>
        </a:p>
      </dgm:t>
    </dgm:pt>
    <dgm:pt modelId="{0516BB38-25AA-4D1E-9CFC-5FDB07B3A767}" type="sibTrans" cxnId="{F6F2CE43-A628-477D-B495-A76DD6402834}">
      <dgm:prSet/>
      <dgm:spPr/>
      <dgm:t>
        <a:bodyPr/>
        <a:lstStyle/>
        <a:p>
          <a:endParaRPr lang="ru-RU"/>
        </a:p>
      </dgm:t>
    </dgm:pt>
    <dgm:pt modelId="{FF763FBF-E89C-4838-BA3E-5DC7DCFFA83A}">
      <dgm:prSet phldrT="[Текст]"/>
      <dgm:spPr>
        <a:solidFill>
          <a:srgbClr val="0070C0"/>
        </a:solidFill>
      </dgm:spPr>
      <dgm:t>
        <a:bodyPr/>
        <a:lstStyle/>
        <a:p>
          <a:r>
            <a:rPr lang="ru-RU" b="1" dirty="0" smtClean="0">
              <a:latin typeface="PT Astra Serif" pitchFamily="18" charset="-52"/>
              <a:ea typeface="PT Astra Serif" pitchFamily="18" charset="-52"/>
            </a:rPr>
            <a:t>Дополнительная дата</a:t>
          </a:r>
          <a:endParaRPr lang="ru-RU" b="1" dirty="0">
            <a:latin typeface="PT Astra Serif" pitchFamily="18" charset="-52"/>
            <a:ea typeface="PT Astra Serif" pitchFamily="18" charset="-52"/>
          </a:endParaRPr>
        </a:p>
      </dgm:t>
    </dgm:pt>
    <dgm:pt modelId="{E1A8E98E-E80E-487C-899A-7FC81BF33CF5}" type="parTrans" cxnId="{36DE4D88-20BA-4461-AECC-377FB11134A7}">
      <dgm:prSet/>
      <dgm:spPr/>
      <dgm:t>
        <a:bodyPr/>
        <a:lstStyle/>
        <a:p>
          <a:endParaRPr lang="ru-RU"/>
        </a:p>
      </dgm:t>
    </dgm:pt>
    <dgm:pt modelId="{DF833AC1-924F-4131-B08A-0B1A9236FB93}" type="sibTrans" cxnId="{36DE4D88-20BA-4461-AECC-377FB11134A7}">
      <dgm:prSet/>
      <dgm:spPr/>
      <dgm:t>
        <a:bodyPr/>
        <a:lstStyle/>
        <a:p>
          <a:endParaRPr lang="ru-RU"/>
        </a:p>
      </dgm:t>
    </dgm:pt>
    <dgm:pt modelId="{633049F1-133D-43C1-B4A3-F629BEE4446C}">
      <dgm:prSet phldrT="[Текст]" custT="1"/>
      <dgm:spPr/>
      <dgm:t>
        <a:bodyPr/>
        <a:lstStyle/>
        <a:p>
          <a:r>
            <a:rPr lang="ru-RU" sz="800" dirty="0" smtClean="0">
              <a:latin typeface="PT Astra Serif" pitchFamily="18" charset="-52"/>
              <a:ea typeface="PT Astra Serif" pitchFamily="18" charset="-52"/>
            </a:rPr>
            <a:t>получившие на ИС«незачет»;</a:t>
          </a:r>
          <a:endParaRPr lang="ru-RU" sz="800" dirty="0">
            <a:latin typeface="PT Astra Serif" pitchFamily="18" charset="-52"/>
            <a:ea typeface="PT Astra Serif" pitchFamily="18" charset="-52"/>
          </a:endParaRPr>
        </a:p>
      </dgm:t>
    </dgm:pt>
    <dgm:pt modelId="{95CC5A56-B9E0-4169-B8FB-74243C8F3ECA}" type="parTrans" cxnId="{20E4415A-0CCD-43AD-ADF1-EF7C3CF5E9B0}">
      <dgm:prSet/>
      <dgm:spPr/>
      <dgm:t>
        <a:bodyPr/>
        <a:lstStyle/>
        <a:p>
          <a:endParaRPr lang="ru-RU"/>
        </a:p>
      </dgm:t>
    </dgm:pt>
    <dgm:pt modelId="{90C19E54-3203-45D6-9D69-FD37A652B696}" type="sibTrans" cxnId="{20E4415A-0CCD-43AD-ADF1-EF7C3CF5E9B0}">
      <dgm:prSet/>
      <dgm:spPr/>
      <dgm:t>
        <a:bodyPr/>
        <a:lstStyle/>
        <a:p>
          <a:endParaRPr lang="ru-RU"/>
        </a:p>
      </dgm:t>
    </dgm:pt>
    <dgm:pt modelId="{A65409C7-B652-487A-A57F-573402522981}">
      <dgm:prSet phldrT="[Текст]"/>
      <dgm:spPr>
        <a:solidFill>
          <a:srgbClr val="0070C0"/>
        </a:solidFill>
      </dgm:spPr>
      <dgm:t>
        <a:bodyPr/>
        <a:lstStyle/>
        <a:p>
          <a:r>
            <a:rPr lang="ru-RU" b="1" dirty="0" smtClean="0">
              <a:latin typeface="PT Astra Serif" pitchFamily="18" charset="-52"/>
              <a:ea typeface="PT Astra Serif" pitchFamily="18" charset="-52"/>
            </a:rPr>
            <a:t>Дополнительная дата</a:t>
          </a:r>
          <a:endParaRPr lang="ru-RU" b="1" dirty="0">
            <a:latin typeface="PT Astra Serif" pitchFamily="18" charset="-52"/>
            <a:ea typeface="PT Astra Serif" pitchFamily="18" charset="-52"/>
          </a:endParaRPr>
        </a:p>
      </dgm:t>
    </dgm:pt>
    <dgm:pt modelId="{C554A0F7-D1A0-4631-A26C-D43EEB6A7C78}" type="parTrans" cxnId="{25F3B73E-8B52-4507-A97B-5C778DE57741}">
      <dgm:prSet/>
      <dgm:spPr/>
      <dgm:t>
        <a:bodyPr/>
        <a:lstStyle/>
        <a:p>
          <a:endParaRPr lang="ru-RU"/>
        </a:p>
      </dgm:t>
    </dgm:pt>
    <dgm:pt modelId="{60950091-BAF5-4F10-88BE-C22C11A106BC}" type="sibTrans" cxnId="{25F3B73E-8B52-4507-A97B-5C778DE57741}">
      <dgm:prSet/>
      <dgm:spPr/>
      <dgm:t>
        <a:bodyPr/>
        <a:lstStyle/>
        <a:p>
          <a:endParaRPr lang="ru-RU"/>
        </a:p>
      </dgm:t>
    </dgm:pt>
    <dgm:pt modelId="{19FB7296-3333-4382-9FA4-8830D93AD31C}">
      <dgm:prSet phldrT="[Текст]" custT="1"/>
      <dgm:spPr/>
      <dgm:t>
        <a:bodyPr/>
        <a:lstStyle/>
        <a:p>
          <a:r>
            <a:rPr lang="ru-RU" sz="800" b="1" dirty="0" smtClean="0">
              <a:latin typeface="PT Astra Serif" pitchFamily="18" charset="-52"/>
              <a:ea typeface="PT Astra Serif" pitchFamily="18" charset="-52"/>
            </a:rPr>
            <a:t>участники ИС:</a:t>
          </a:r>
          <a:endParaRPr lang="ru-RU" sz="800" b="1" dirty="0"/>
        </a:p>
      </dgm:t>
    </dgm:pt>
    <dgm:pt modelId="{E00D3EAB-6238-4F0A-AAD3-48E46FAEC832}" type="parTrans" cxnId="{F9EDC5CA-4988-4840-8BDD-1B83FD692B94}">
      <dgm:prSet/>
      <dgm:spPr/>
      <dgm:t>
        <a:bodyPr/>
        <a:lstStyle/>
        <a:p>
          <a:endParaRPr lang="ru-RU"/>
        </a:p>
      </dgm:t>
    </dgm:pt>
    <dgm:pt modelId="{23A9BCF8-F255-4140-AFC0-BD87F307A5A7}" type="sibTrans" cxnId="{F9EDC5CA-4988-4840-8BDD-1B83FD692B94}">
      <dgm:prSet/>
      <dgm:spPr/>
      <dgm:t>
        <a:bodyPr/>
        <a:lstStyle/>
        <a:p>
          <a:endParaRPr lang="ru-RU"/>
        </a:p>
      </dgm:t>
    </dgm:pt>
    <dgm:pt modelId="{B8601077-67A6-4D6B-87BA-7E43313D9673}">
      <dgm:prSet phldrT="[Текст]" custT="1"/>
      <dgm:spPr/>
      <dgm:t>
        <a:bodyPr/>
        <a:lstStyle/>
        <a:p>
          <a:r>
            <a:rPr lang="ru-RU" sz="1600" b="1" dirty="0" smtClean="0">
              <a:latin typeface="PT Astra Serif" pitchFamily="18" charset="-52"/>
              <a:ea typeface="PT Astra Serif" pitchFamily="18" charset="-52"/>
            </a:rPr>
            <a:t>участники ИС:</a:t>
          </a:r>
          <a:endParaRPr lang="ru-RU" sz="1600" b="1" dirty="0">
            <a:latin typeface="PT Astra Serif" pitchFamily="18" charset="-52"/>
            <a:ea typeface="PT Astra Serif" pitchFamily="18" charset="-52"/>
          </a:endParaRPr>
        </a:p>
      </dgm:t>
    </dgm:pt>
    <dgm:pt modelId="{9A58491F-449A-47AB-9881-E7C7188645C6}" type="parTrans" cxnId="{7F11F510-656F-4832-8C28-CAA505F74693}">
      <dgm:prSet/>
      <dgm:spPr/>
      <dgm:t>
        <a:bodyPr/>
        <a:lstStyle/>
        <a:p>
          <a:endParaRPr lang="ru-RU"/>
        </a:p>
      </dgm:t>
    </dgm:pt>
    <dgm:pt modelId="{E5F41E62-CA98-4431-82F5-80DDB4F593CC}" type="sibTrans" cxnId="{7F11F510-656F-4832-8C28-CAA505F74693}">
      <dgm:prSet/>
      <dgm:spPr/>
      <dgm:t>
        <a:bodyPr/>
        <a:lstStyle/>
        <a:p>
          <a:endParaRPr lang="ru-RU"/>
        </a:p>
      </dgm:t>
    </dgm:pt>
    <dgm:pt modelId="{D43FC9FD-B364-4EDB-B2C1-6F3C85B1B696}">
      <dgm:prSet phldrT="[Текст]" custT="1"/>
      <dgm:spPr/>
      <dgm:t>
        <a:bodyPr/>
        <a:lstStyle/>
        <a:p>
          <a:r>
            <a:rPr lang="ru-RU" sz="1600" dirty="0" smtClean="0">
              <a:latin typeface="PT Astra Serif" pitchFamily="18" charset="-52"/>
              <a:ea typeface="PT Astra Serif" pitchFamily="18" charset="-52"/>
            </a:rPr>
            <a:t>обучающиеся;</a:t>
          </a:r>
          <a:endParaRPr lang="ru-RU" sz="1600" dirty="0">
            <a:latin typeface="PT Astra Serif" pitchFamily="18" charset="-52"/>
            <a:ea typeface="PT Astra Serif" pitchFamily="18" charset="-52"/>
          </a:endParaRPr>
        </a:p>
      </dgm:t>
    </dgm:pt>
    <dgm:pt modelId="{E73D461C-9114-412B-969D-6EE162B54DC5}" type="parTrans" cxnId="{6ABAE244-8B99-46B5-B59A-B1069BA9BFD0}">
      <dgm:prSet/>
      <dgm:spPr/>
      <dgm:t>
        <a:bodyPr/>
        <a:lstStyle/>
        <a:p>
          <a:endParaRPr lang="ru-RU"/>
        </a:p>
      </dgm:t>
    </dgm:pt>
    <dgm:pt modelId="{9ED0A13B-9C59-4C67-BC65-5F756B7F285B}" type="sibTrans" cxnId="{6ABAE244-8B99-46B5-B59A-B1069BA9BFD0}">
      <dgm:prSet/>
      <dgm:spPr/>
      <dgm:t>
        <a:bodyPr/>
        <a:lstStyle/>
        <a:p>
          <a:endParaRPr lang="ru-RU"/>
        </a:p>
      </dgm:t>
    </dgm:pt>
    <dgm:pt modelId="{6E4136D6-98D7-4C9E-940D-CB0B83531561}">
      <dgm:prSet phldrT="[Текст]"/>
      <dgm:spPr/>
      <dgm:t>
        <a:bodyPr/>
        <a:lstStyle/>
        <a:p>
          <a:endParaRPr lang="ru-RU" sz="1300" dirty="0"/>
        </a:p>
      </dgm:t>
    </dgm:pt>
    <dgm:pt modelId="{F4E85677-F7F4-4959-AFF6-C26235F32516}" type="parTrans" cxnId="{9200EFA8-C108-4009-8AA0-B6AE0673CFA7}">
      <dgm:prSet/>
      <dgm:spPr/>
      <dgm:t>
        <a:bodyPr/>
        <a:lstStyle/>
        <a:p>
          <a:endParaRPr lang="ru-RU"/>
        </a:p>
      </dgm:t>
    </dgm:pt>
    <dgm:pt modelId="{36DD3CB6-F8EF-4B82-8A53-D058A284408D}" type="sibTrans" cxnId="{9200EFA8-C108-4009-8AA0-B6AE0673CFA7}">
      <dgm:prSet/>
      <dgm:spPr/>
      <dgm:t>
        <a:bodyPr/>
        <a:lstStyle/>
        <a:p>
          <a:endParaRPr lang="ru-RU"/>
        </a:p>
      </dgm:t>
    </dgm:pt>
    <dgm:pt modelId="{1B6FB888-90B1-4D65-9424-A05EC6F6A29E}">
      <dgm:prSet phldrT="[Текст]" custT="1"/>
      <dgm:spPr/>
      <dgm:t>
        <a:bodyPr/>
        <a:lstStyle/>
        <a:p>
          <a:r>
            <a:rPr lang="ru-RU" sz="800" dirty="0" smtClean="0">
              <a:latin typeface="PT Astra Serif" pitchFamily="18" charset="-52"/>
              <a:ea typeface="PT Astra Serif" pitchFamily="18" charset="-52"/>
            </a:rPr>
            <a:t>удаленные за нарушение требований п. 22 Порядка ГИА-9 - </a:t>
          </a:r>
          <a:r>
            <a:rPr lang="ru-RU" sz="800" b="1" dirty="0" smtClean="0">
              <a:solidFill>
                <a:srgbClr val="00B050"/>
              </a:solidFill>
              <a:latin typeface="PT Astra Serif" pitchFamily="18" charset="-52"/>
              <a:ea typeface="PT Astra Serif" pitchFamily="18" charset="-52"/>
            </a:rPr>
            <a:t>нововведение;</a:t>
          </a:r>
          <a:endParaRPr lang="ru-RU" sz="800" b="1" dirty="0">
            <a:solidFill>
              <a:srgbClr val="00B050"/>
            </a:solidFill>
            <a:latin typeface="PT Astra Serif" pitchFamily="18" charset="-52"/>
            <a:ea typeface="PT Astra Serif" pitchFamily="18" charset="-52"/>
          </a:endParaRPr>
        </a:p>
      </dgm:t>
    </dgm:pt>
    <dgm:pt modelId="{B1645DCD-CD19-4CD9-97FF-A342275B50A7}" type="parTrans" cxnId="{FBD41855-AF83-4643-BCE5-DECEC31DD448}">
      <dgm:prSet/>
      <dgm:spPr/>
      <dgm:t>
        <a:bodyPr/>
        <a:lstStyle/>
        <a:p>
          <a:endParaRPr lang="ru-RU"/>
        </a:p>
      </dgm:t>
    </dgm:pt>
    <dgm:pt modelId="{506EE9EC-113C-40EE-B950-4FFA1E9A6A44}" type="sibTrans" cxnId="{FBD41855-AF83-4643-BCE5-DECEC31DD448}">
      <dgm:prSet/>
      <dgm:spPr/>
      <dgm:t>
        <a:bodyPr/>
        <a:lstStyle/>
        <a:p>
          <a:endParaRPr lang="ru-RU"/>
        </a:p>
      </dgm:t>
    </dgm:pt>
    <dgm:pt modelId="{D8CCA61C-F2BE-4C5D-8665-3B5EC655C11D}">
      <dgm:prSet phldrT="[Текст]" custT="1"/>
      <dgm:spPr/>
      <dgm:t>
        <a:bodyPr/>
        <a:lstStyle/>
        <a:p>
          <a:r>
            <a:rPr lang="ru-RU" sz="800" dirty="0" smtClean="0">
              <a:latin typeface="PT Astra Serif" pitchFamily="18" charset="-52"/>
              <a:ea typeface="PT Astra Serif" pitchFamily="18" charset="-52"/>
            </a:rPr>
            <a:t>не явившиеся  на ИС по уважительным причинам, подтвержденным документально;</a:t>
          </a:r>
          <a:endParaRPr lang="ru-RU" sz="800" dirty="0">
            <a:latin typeface="PT Astra Serif" pitchFamily="18" charset="-52"/>
            <a:ea typeface="PT Astra Serif" pitchFamily="18" charset="-52"/>
          </a:endParaRPr>
        </a:p>
      </dgm:t>
    </dgm:pt>
    <dgm:pt modelId="{960D4D15-5DC8-4782-8C77-1C951A90807C}" type="parTrans" cxnId="{4607C641-8069-4C1B-90FE-E7B0C2071197}">
      <dgm:prSet/>
      <dgm:spPr/>
      <dgm:t>
        <a:bodyPr/>
        <a:lstStyle/>
        <a:p>
          <a:endParaRPr lang="ru-RU"/>
        </a:p>
      </dgm:t>
    </dgm:pt>
    <dgm:pt modelId="{51C2CD2D-603E-4143-A8AB-42B1CA67DB35}" type="sibTrans" cxnId="{4607C641-8069-4C1B-90FE-E7B0C2071197}">
      <dgm:prSet/>
      <dgm:spPr/>
      <dgm:t>
        <a:bodyPr/>
        <a:lstStyle/>
        <a:p>
          <a:endParaRPr lang="ru-RU"/>
        </a:p>
      </dgm:t>
    </dgm:pt>
    <dgm:pt modelId="{6A92CB31-453A-4754-B92C-2B5401F03560}">
      <dgm:prSet phldrT="[Текст]" custT="1"/>
      <dgm:spPr/>
      <dgm:t>
        <a:bodyPr/>
        <a:lstStyle/>
        <a:p>
          <a:r>
            <a:rPr lang="ru-RU" sz="800" dirty="0" smtClean="0">
              <a:latin typeface="PT Astra Serif" pitchFamily="18" charset="-52"/>
              <a:ea typeface="PT Astra Serif" pitchFamily="18" charset="-52"/>
            </a:rPr>
            <a:t>не завершившие ИС по уважительным причинам, подтвержденным документально</a:t>
          </a:r>
          <a:endParaRPr lang="ru-RU" sz="800" dirty="0">
            <a:latin typeface="PT Astra Serif" pitchFamily="18" charset="-52"/>
            <a:ea typeface="PT Astra Serif" pitchFamily="18" charset="-52"/>
          </a:endParaRPr>
        </a:p>
      </dgm:t>
    </dgm:pt>
    <dgm:pt modelId="{C7075208-652B-4F8A-B22B-761D4FA3E0C7}" type="parTrans" cxnId="{C61DAF46-6C71-45F5-9470-D562EDD00721}">
      <dgm:prSet/>
      <dgm:spPr/>
      <dgm:t>
        <a:bodyPr/>
        <a:lstStyle/>
        <a:p>
          <a:endParaRPr lang="ru-RU"/>
        </a:p>
      </dgm:t>
    </dgm:pt>
    <dgm:pt modelId="{671913E7-1D63-4930-8EC2-EB2EA8FAE751}" type="sibTrans" cxnId="{C61DAF46-6C71-45F5-9470-D562EDD00721}">
      <dgm:prSet/>
      <dgm:spPr/>
      <dgm:t>
        <a:bodyPr/>
        <a:lstStyle/>
        <a:p>
          <a:endParaRPr lang="ru-RU"/>
        </a:p>
      </dgm:t>
    </dgm:pt>
    <dgm:pt modelId="{F0365A08-A3AB-412B-928D-9A7BC9620F64}">
      <dgm:prSet phldrT="[Текст]" custT="1"/>
      <dgm:spPr/>
      <dgm:t>
        <a:bodyPr/>
        <a:lstStyle/>
        <a:p>
          <a:r>
            <a:rPr lang="ru-RU" sz="800" b="1" dirty="0" smtClean="0">
              <a:latin typeface="PT Astra Serif" pitchFamily="18" charset="-52"/>
              <a:ea typeface="PT Astra Serif" pitchFamily="18" charset="-52"/>
            </a:rPr>
            <a:t>участники ИС:</a:t>
          </a:r>
          <a:endParaRPr lang="ru-RU" sz="800" dirty="0">
            <a:latin typeface="PT Astra Serif" pitchFamily="18" charset="-52"/>
            <a:ea typeface="PT Astra Serif" pitchFamily="18" charset="-52"/>
          </a:endParaRPr>
        </a:p>
      </dgm:t>
    </dgm:pt>
    <dgm:pt modelId="{B88CF53D-F262-4DAF-82B4-21517569CEB9}" type="parTrans" cxnId="{7CB4EF2F-1CFD-4998-A514-BEDCF7C93C68}">
      <dgm:prSet/>
      <dgm:spPr/>
      <dgm:t>
        <a:bodyPr/>
        <a:lstStyle/>
        <a:p>
          <a:endParaRPr lang="ru-RU"/>
        </a:p>
      </dgm:t>
    </dgm:pt>
    <dgm:pt modelId="{95E6AEE5-6269-424A-9FF4-ED878F644483}" type="sibTrans" cxnId="{7CB4EF2F-1CFD-4998-A514-BEDCF7C93C68}">
      <dgm:prSet/>
      <dgm:spPr/>
      <dgm:t>
        <a:bodyPr/>
        <a:lstStyle/>
        <a:p>
          <a:endParaRPr lang="ru-RU"/>
        </a:p>
      </dgm:t>
    </dgm:pt>
    <dgm:pt modelId="{02CF13BB-81AD-4EB7-A91E-07B857C52972}">
      <dgm:prSet custT="1"/>
      <dgm:spPr/>
      <dgm:t>
        <a:bodyPr/>
        <a:lstStyle/>
        <a:p>
          <a:r>
            <a:rPr lang="ru-RU" sz="800" dirty="0" smtClean="0">
              <a:latin typeface="PT Astra Serif" pitchFamily="18" charset="-52"/>
              <a:ea typeface="PT Astra Serif" pitchFamily="18" charset="-52"/>
            </a:rPr>
            <a:t>получившие на ИС«незачет»;</a:t>
          </a:r>
          <a:endParaRPr lang="ru-RU" sz="800" dirty="0">
            <a:latin typeface="PT Astra Serif" pitchFamily="18" charset="-52"/>
            <a:ea typeface="PT Astra Serif" pitchFamily="18" charset="-52"/>
          </a:endParaRPr>
        </a:p>
      </dgm:t>
    </dgm:pt>
    <dgm:pt modelId="{7C935828-192A-4383-8BA9-5E640F60B6EF}" type="parTrans" cxnId="{57440281-4D05-45A8-86E4-0FF35B2B4B1B}">
      <dgm:prSet/>
      <dgm:spPr/>
      <dgm:t>
        <a:bodyPr/>
        <a:lstStyle/>
        <a:p>
          <a:endParaRPr lang="ru-RU"/>
        </a:p>
      </dgm:t>
    </dgm:pt>
    <dgm:pt modelId="{FE12B079-5607-47C4-AF81-8C11D1E3547F}" type="sibTrans" cxnId="{57440281-4D05-45A8-86E4-0FF35B2B4B1B}">
      <dgm:prSet/>
      <dgm:spPr/>
      <dgm:t>
        <a:bodyPr/>
        <a:lstStyle/>
        <a:p>
          <a:endParaRPr lang="ru-RU"/>
        </a:p>
      </dgm:t>
    </dgm:pt>
    <dgm:pt modelId="{5DD0D3B6-ADFB-46D4-AB74-8FB50A7AB0DE}">
      <dgm:prSet custT="1"/>
      <dgm:spPr/>
      <dgm:t>
        <a:bodyPr/>
        <a:lstStyle/>
        <a:p>
          <a:r>
            <a:rPr lang="ru-RU" sz="800" dirty="0" smtClean="0">
              <a:latin typeface="PT Astra Serif" pitchFamily="18" charset="-52"/>
              <a:ea typeface="PT Astra Serif" pitchFamily="18" charset="-52"/>
            </a:rPr>
            <a:t>удаленные за нарушение требований п. 22 Порядка ГИА-9 - </a:t>
          </a:r>
          <a:r>
            <a:rPr lang="ru-RU" sz="800" b="1" dirty="0" smtClean="0">
              <a:solidFill>
                <a:srgbClr val="00B050"/>
              </a:solidFill>
              <a:latin typeface="PT Astra Serif" pitchFamily="18" charset="-52"/>
              <a:ea typeface="PT Astra Serif" pitchFamily="18" charset="-52"/>
            </a:rPr>
            <a:t>нововведение;</a:t>
          </a:r>
          <a:endParaRPr lang="ru-RU" sz="800" b="1" dirty="0">
            <a:solidFill>
              <a:srgbClr val="00B050"/>
            </a:solidFill>
            <a:latin typeface="PT Astra Serif" pitchFamily="18" charset="-52"/>
            <a:ea typeface="PT Astra Serif" pitchFamily="18" charset="-52"/>
          </a:endParaRPr>
        </a:p>
      </dgm:t>
    </dgm:pt>
    <dgm:pt modelId="{34A4F4F8-3FBE-46A0-B3E0-40990541DF6D}" type="parTrans" cxnId="{75B62E1E-E0D5-4960-901A-99C343FD09E5}">
      <dgm:prSet/>
      <dgm:spPr/>
      <dgm:t>
        <a:bodyPr/>
        <a:lstStyle/>
        <a:p>
          <a:endParaRPr lang="ru-RU"/>
        </a:p>
      </dgm:t>
    </dgm:pt>
    <dgm:pt modelId="{4C61C17A-15BE-4D44-99BF-F125AF3F56EC}" type="sibTrans" cxnId="{75B62E1E-E0D5-4960-901A-99C343FD09E5}">
      <dgm:prSet/>
      <dgm:spPr/>
      <dgm:t>
        <a:bodyPr/>
        <a:lstStyle/>
        <a:p>
          <a:endParaRPr lang="ru-RU"/>
        </a:p>
      </dgm:t>
    </dgm:pt>
    <dgm:pt modelId="{24C75512-09C9-4037-80E8-60B9B65847CE}">
      <dgm:prSet custT="1"/>
      <dgm:spPr/>
      <dgm:t>
        <a:bodyPr/>
        <a:lstStyle/>
        <a:p>
          <a:r>
            <a:rPr lang="ru-RU" sz="800" dirty="0" smtClean="0">
              <a:latin typeface="PT Astra Serif" pitchFamily="18" charset="-52"/>
              <a:ea typeface="PT Astra Serif" pitchFamily="18" charset="-52"/>
            </a:rPr>
            <a:t>не явившиеся  на ИС по уважительным причинам, подтвержденным документально;</a:t>
          </a:r>
          <a:endParaRPr lang="ru-RU" sz="800" dirty="0">
            <a:latin typeface="PT Astra Serif" pitchFamily="18" charset="-52"/>
            <a:ea typeface="PT Astra Serif" pitchFamily="18" charset="-52"/>
          </a:endParaRPr>
        </a:p>
      </dgm:t>
    </dgm:pt>
    <dgm:pt modelId="{73CD3BBA-2ED9-4BDC-B78E-D0753EBE251E}" type="parTrans" cxnId="{E4C3C033-92D5-4424-9250-D5C8AE9C79BE}">
      <dgm:prSet/>
      <dgm:spPr/>
      <dgm:t>
        <a:bodyPr/>
        <a:lstStyle/>
        <a:p>
          <a:endParaRPr lang="ru-RU"/>
        </a:p>
      </dgm:t>
    </dgm:pt>
    <dgm:pt modelId="{5DBA0A18-0E6B-44B2-BE4C-D046E840A96F}" type="sibTrans" cxnId="{E4C3C033-92D5-4424-9250-D5C8AE9C79BE}">
      <dgm:prSet/>
      <dgm:spPr/>
      <dgm:t>
        <a:bodyPr/>
        <a:lstStyle/>
        <a:p>
          <a:endParaRPr lang="ru-RU"/>
        </a:p>
      </dgm:t>
    </dgm:pt>
    <dgm:pt modelId="{AB08FCFF-93D2-48F4-B972-6D0C40CD3D38}">
      <dgm:prSet custT="1"/>
      <dgm:spPr/>
      <dgm:t>
        <a:bodyPr/>
        <a:lstStyle/>
        <a:p>
          <a:r>
            <a:rPr lang="ru-RU" sz="800" dirty="0" smtClean="0">
              <a:latin typeface="PT Astra Serif" pitchFamily="18" charset="-52"/>
              <a:ea typeface="PT Astra Serif" pitchFamily="18" charset="-52"/>
            </a:rPr>
            <a:t>не завершившие ИС по уважительным причинам, подтвержденным документально</a:t>
          </a:r>
          <a:endParaRPr lang="ru-RU" sz="800" dirty="0">
            <a:latin typeface="PT Astra Serif" pitchFamily="18" charset="-52"/>
            <a:ea typeface="PT Astra Serif" pitchFamily="18" charset="-52"/>
          </a:endParaRPr>
        </a:p>
      </dgm:t>
    </dgm:pt>
    <dgm:pt modelId="{328016D9-9636-471D-88E8-DDB9A0E3E2D3}" type="parTrans" cxnId="{A41822FB-AA8C-4312-836E-ABCF7F3E96EB}">
      <dgm:prSet/>
      <dgm:spPr/>
      <dgm:t>
        <a:bodyPr/>
        <a:lstStyle/>
        <a:p>
          <a:endParaRPr lang="ru-RU"/>
        </a:p>
      </dgm:t>
    </dgm:pt>
    <dgm:pt modelId="{C27CD2B0-B25A-4ABB-8D8F-9C5F047959AB}" type="sibTrans" cxnId="{A41822FB-AA8C-4312-836E-ABCF7F3E96EB}">
      <dgm:prSet/>
      <dgm:spPr/>
      <dgm:t>
        <a:bodyPr/>
        <a:lstStyle/>
        <a:p>
          <a:endParaRPr lang="ru-RU"/>
        </a:p>
      </dgm:t>
    </dgm:pt>
    <dgm:pt modelId="{EA50317E-7A7B-483C-8372-5B3CF2E40F99}" type="pres">
      <dgm:prSet presAssocID="{C490808C-D848-46E0-96EB-E086D913E90E}" presName="Name0" presStyleCnt="0">
        <dgm:presLayoutVars>
          <dgm:dir/>
          <dgm:animLvl val="lvl"/>
          <dgm:resizeHandles val="exact"/>
        </dgm:presLayoutVars>
      </dgm:prSet>
      <dgm:spPr/>
      <dgm:t>
        <a:bodyPr/>
        <a:lstStyle/>
        <a:p>
          <a:endParaRPr lang="ru-RU"/>
        </a:p>
      </dgm:t>
    </dgm:pt>
    <dgm:pt modelId="{00E2F721-F1E4-4B38-B695-57939E76D7A9}" type="pres">
      <dgm:prSet presAssocID="{C490808C-D848-46E0-96EB-E086D913E90E}" presName="tSp" presStyleCnt="0"/>
      <dgm:spPr/>
    </dgm:pt>
    <dgm:pt modelId="{D315D57C-FF84-4197-9375-EED86E346DB7}" type="pres">
      <dgm:prSet presAssocID="{C490808C-D848-46E0-96EB-E086D913E90E}" presName="bSp" presStyleCnt="0"/>
      <dgm:spPr/>
    </dgm:pt>
    <dgm:pt modelId="{004C74E4-9FC9-44E8-96D8-3561E561878F}" type="pres">
      <dgm:prSet presAssocID="{C490808C-D848-46E0-96EB-E086D913E90E}" presName="process" presStyleCnt="0"/>
      <dgm:spPr/>
    </dgm:pt>
    <dgm:pt modelId="{22732284-F736-4D62-B92C-16B7FDDD8E00}" type="pres">
      <dgm:prSet presAssocID="{A190487D-B287-4BEE-A873-0B6EDE3987F8}" presName="composite1" presStyleCnt="0"/>
      <dgm:spPr/>
    </dgm:pt>
    <dgm:pt modelId="{CB8F550A-67F5-41BF-83DD-90203C2B7F8E}" type="pres">
      <dgm:prSet presAssocID="{A190487D-B287-4BEE-A873-0B6EDE3987F8}" presName="dummyNode1" presStyleLbl="node1" presStyleIdx="0" presStyleCnt="3"/>
      <dgm:spPr/>
    </dgm:pt>
    <dgm:pt modelId="{EAE6E6E0-8D2D-46B3-BE79-E7DB00717D9A}" type="pres">
      <dgm:prSet presAssocID="{A190487D-B287-4BEE-A873-0B6EDE3987F8}" presName="childNode1" presStyleLbl="bgAcc1" presStyleIdx="0" presStyleCnt="3" custScaleX="158254" custScaleY="144339">
        <dgm:presLayoutVars>
          <dgm:bulletEnabled val="1"/>
        </dgm:presLayoutVars>
      </dgm:prSet>
      <dgm:spPr/>
      <dgm:t>
        <a:bodyPr/>
        <a:lstStyle/>
        <a:p>
          <a:endParaRPr lang="ru-RU"/>
        </a:p>
      </dgm:t>
    </dgm:pt>
    <dgm:pt modelId="{FD78ACC9-35A3-4223-A77C-33023D09A4E9}" type="pres">
      <dgm:prSet presAssocID="{A190487D-B287-4BEE-A873-0B6EDE3987F8}" presName="childNode1tx" presStyleLbl="bgAcc1" presStyleIdx="0" presStyleCnt="3">
        <dgm:presLayoutVars>
          <dgm:bulletEnabled val="1"/>
        </dgm:presLayoutVars>
      </dgm:prSet>
      <dgm:spPr/>
      <dgm:t>
        <a:bodyPr/>
        <a:lstStyle/>
        <a:p>
          <a:endParaRPr lang="ru-RU"/>
        </a:p>
      </dgm:t>
    </dgm:pt>
    <dgm:pt modelId="{05FFAE71-EB69-4E9A-BC65-47D3EDC5F3F3}" type="pres">
      <dgm:prSet presAssocID="{A190487D-B287-4BEE-A873-0B6EDE3987F8}" presName="parentNode1" presStyleLbl="node1" presStyleIdx="0" presStyleCnt="3">
        <dgm:presLayoutVars>
          <dgm:chMax val="1"/>
          <dgm:bulletEnabled val="1"/>
        </dgm:presLayoutVars>
      </dgm:prSet>
      <dgm:spPr/>
      <dgm:t>
        <a:bodyPr/>
        <a:lstStyle/>
        <a:p>
          <a:endParaRPr lang="ru-RU"/>
        </a:p>
      </dgm:t>
    </dgm:pt>
    <dgm:pt modelId="{8B6785E6-F0CC-431D-AD84-443884F61F8D}" type="pres">
      <dgm:prSet presAssocID="{A190487D-B287-4BEE-A873-0B6EDE3987F8}" presName="connSite1" presStyleCnt="0"/>
      <dgm:spPr/>
    </dgm:pt>
    <dgm:pt modelId="{9A494F7D-0DE4-4DC4-A39A-8B191F10819D}" type="pres">
      <dgm:prSet presAssocID="{46A39BE1-58A4-4B8A-952E-12B5E55D958D}" presName="Name9" presStyleLbl="sibTrans2D1" presStyleIdx="0" presStyleCnt="2"/>
      <dgm:spPr/>
      <dgm:t>
        <a:bodyPr/>
        <a:lstStyle/>
        <a:p>
          <a:endParaRPr lang="ru-RU"/>
        </a:p>
      </dgm:t>
    </dgm:pt>
    <dgm:pt modelId="{F3ABED8F-033D-4EFC-A077-2B585A20292D}" type="pres">
      <dgm:prSet presAssocID="{FF763FBF-E89C-4838-BA3E-5DC7DCFFA83A}" presName="composite2" presStyleCnt="0"/>
      <dgm:spPr/>
    </dgm:pt>
    <dgm:pt modelId="{78F7E9BB-BDA5-42ED-9CF3-CEE825E70FA4}" type="pres">
      <dgm:prSet presAssocID="{FF763FBF-E89C-4838-BA3E-5DC7DCFFA83A}" presName="dummyNode2" presStyleLbl="node1" presStyleIdx="0" presStyleCnt="3"/>
      <dgm:spPr/>
    </dgm:pt>
    <dgm:pt modelId="{F2A102BE-B2B0-4FA9-8BE6-A41DA807A1C7}" type="pres">
      <dgm:prSet presAssocID="{FF763FBF-E89C-4838-BA3E-5DC7DCFFA83A}" presName="childNode2" presStyleLbl="bgAcc1" presStyleIdx="1" presStyleCnt="3" custScaleX="147643" custScaleY="144340">
        <dgm:presLayoutVars>
          <dgm:bulletEnabled val="1"/>
        </dgm:presLayoutVars>
      </dgm:prSet>
      <dgm:spPr/>
      <dgm:t>
        <a:bodyPr/>
        <a:lstStyle/>
        <a:p>
          <a:endParaRPr lang="ru-RU"/>
        </a:p>
      </dgm:t>
    </dgm:pt>
    <dgm:pt modelId="{5A1FA0DE-D54F-46CB-A98E-5A0557897D23}" type="pres">
      <dgm:prSet presAssocID="{FF763FBF-E89C-4838-BA3E-5DC7DCFFA83A}" presName="childNode2tx" presStyleLbl="bgAcc1" presStyleIdx="1" presStyleCnt="3">
        <dgm:presLayoutVars>
          <dgm:bulletEnabled val="1"/>
        </dgm:presLayoutVars>
      </dgm:prSet>
      <dgm:spPr/>
      <dgm:t>
        <a:bodyPr/>
        <a:lstStyle/>
        <a:p>
          <a:endParaRPr lang="ru-RU"/>
        </a:p>
      </dgm:t>
    </dgm:pt>
    <dgm:pt modelId="{E1BC2848-A6B4-471F-8E33-90C70CC21984}" type="pres">
      <dgm:prSet presAssocID="{FF763FBF-E89C-4838-BA3E-5DC7DCFFA83A}" presName="parentNode2" presStyleLbl="node1" presStyleIdx="1" presStyleCnt="3">
        <dgm:presLayoutVars>
          <dgm:chMax val="0"/>
          <dgm:bulletEnabled val="1"/>
        </dgm:presLayoutVars>
      </dgm:prSet>
      <dgm:spPr/>
      <dgm:t>
        <a:bodyPr/>
        <a:lstStyle/>
        <a:p>
          <a:endParaRPr lang="ru-RU"/>
        </a:p>
      </dgm:t>
    </dgm:pt>
    <dgm:pt modelId="{4A8B3E52-9C9F-44D6-B04E-AFE8C07047FA}" type="pres">
      <dgm:prSet presAssocID="{FF763FBF-E89C-4838-BA3E-5DC7DCFFA83A}" presName="connSite2" presStyleCnt="0"/>
      <dgm:spPr/>
    </dgm:pt>
    <dgm:pt modelId="{5E6480FB-12E7-41F7-90D6-CB0980493CE9}" type="pres">
      <dgm:prSet presAssocID="{DF833AC1-924F-4131-B08A-0B1A9236FB93}" presName="Name18" presStyleLbl="sibTrans2D1" presStyleIdx="1" presStyleCnt="2"/>
      <dgm:spPr/>
      <dgm:t>
        <a:bodyPr/>
        <a:lstStyle/>
        <a:p>
          <a:endParaRPr lang="ru-RU"/>
        </a:p>
      </dgm:t>
    </dgm:pt>
    <dgm:pt modelId="{4B098A03-46C8-4590-9040-CAF2C928121F}" type="pres">
      <dgm:prSet presAssocID="{A65409C7-B652-487A-A57F-573402522981}" presName="composite1" presStyleCnt="0"/>
      <dgm:spPr/>
    </dgm:pt>
    <dgm:pt modelId="{9A9CE264-3030-4EDC-B0F2-79937114B17A}" type="pres">
      <dgm:prSet presAssocID="{A65409C7-B652-487A-A57F-573402522981}" presName="dummyNode1" presStyleLbl="node1" presStyleIdx="1" presStyleCnt="3"/>
      <dgm:spPr/>
    </dgm:pt>
    <dgm:pt modelId="{07D36C88-F4D5-447F-AD41-04A0C7E47F17}" type="pres">
      <dgm:prSet presAssocID="{A65409C7-B652-487A-A57F-573402522981}" presName="childNode1" presStyleLbl="bgAcc1" presStyleIdx="2" presStyleCnt="3" custScaleX="147095" custScaleY="144571">
        <dgm:presLayoutVars>
          <dgm:bulletEnabled val="1"/>
        </dgm:presLayoutVars>
      </dgm:prSet>
      <dgm:spPr/>
      <dgm:t>
        <a:bodyPr/>
        <a:lstStyle/>
        <a:p>
          <a:endParaRPr lang="ru-RU"/>
        </a:p>
      </dgm:t>
    </dgm:pt>
    <dgm:pt modelId="{6B8E17F9-8235-458E-A199-CC52151DD95D}" type="pres">
      <dgm:prSet presAssocID="{A65409C7-B652-487A-A57F-573402522981}" presName="childNode1tx" presStyleLbl="bgAcc1" presStyleIdx="2" presStyleCnt="3">
        <dgm:presLayoutVars>
          <dgm:bulletEnabled val="1"/>
        </dgm:presLayoutVars>
      </dgm:prSet>
      <dgm:spPr/>
      <dgm:t>
        <a:bodyPr/>
        <a:lstStyle/>
        <a:p>
          <a:endParaRPr lang="ru-RU"/>
        </a:p>
      </dgm:t>
    </dgm:pt>
    <dgm:pt modelId="{35C5164B-1349-4B59-8911-D5AD189E3E3E}" type="pres">
      <dgm:prSet presAssocID="{A65409C7-B652-487A-A57F-573402522981}" presName="parentNode1" presStyleLbl="node1" presStyleIdx="2" presStyleCnt="3">
        <dgm:presLayoutVars>
          <dgm:chMax val="1"/>
          <dgm:bulletEnabled val="1"/>
        </dgm:presLayoutVars>
      </dgm:prSet>
      <dgm:spPr/>
      <dgm:t>
        <a:bodyPr/>
        <a:lstStyle/>
        <a:p>
          <a:endParaRPr lang="ru-RU"/>
        </a:p>
      </dgm:t>
    </dgm:pt>
    <dgm:pt modelId="{18C3648F-5093-49BB-8387-104DD203A490}" type="pres">
      <dgm:prSet presAssocID="{A65409C7-B652-487A-A57F-573402522981}" presName="connSite1" presStyleCnt="0"/>
      <dgm:spPr/>
    </dgm:pt>
  </dgm:ptLst>
  <dgm:cxnLst>
    <dgm:cxn modelId="{69AC6341-BD6E-4473-9545-66D33231F171}" type="presOf" srcId="{633049F1-133D-43C1-B4A3-F629BEE4446C}" destId="{5A1FA0DE-D54F-46CB-A98E-5A0557897D23}" srcOrd="1" destOrd="1" presId="urn:microsoft.com/office/officeart/2005/8/layout/hProcess4"/>
    <dgm:cxn modelId="{45CC7DEA-1F11-48D2-8793-8DA4A73B00D8}" type="presOf" srcId="{AB08FCFF-93D2-48F4-B972-6D0C40CD3D38}" destId="{07D36C88-F4D5-447F-AD41-04A0C7E47F17}" srcOrd="0" destOrd="4" presId="urn:microsoft.com/office/officeart/2005/8/layout/hProcess4"/>
    <dgm:cxn modelId="{4607C641-8069-4C1B-90FE-E7B0C2071197}" srcId="{FF763FBF-E89C-4838-BA3E-5DC7DCFFA83A}" destId="{D8CCA61C-F2BE-4C5D-8665-3B5EC655C11D}" srcOrd="3" destOrd="0" parTransId="{960D4D15-5DC8-4782-8C77-1C951A90807C}" sibTransId="{51C2CD2D-603E-4143-A8AB-42B1CA67DB35}"/>
    <dgm:cxn modelId="{261222B8-318A-4C91-AF7F-9A4C7D895524}" type="presOf" srcId="{46A39BE1-58A4-4B8A-952E-12B5E55D958D}" destId="{9A494F7D-0DE4-4DC4-A39A-8B191F10819D}" srcOrd="0" destOrd="0" presId="urn:microsoft.com/office/officeart/2005/8/layout/hProcess4"/>
    <dgm:cxn modelId="{9DBB851C-2436-4D3F-A07F-81F3DC49AF56}" type="presOf" srcId="{02CF13BB-81AD-4EB7-A91E-07B857C52972}" destId="{6B8E17F9-8235-458E-A199-CC52151DD95D}" srcOrd="1" destOrd="1" presId="urn:microsoft.com/office/officeart/2005/8/layout/hProcess4"/>
    <dgm:cxn modelId="{5D07B3C6-46B8-4024-8442-84A2127B1A94}" type="presOf" srcId="{6A92CB31-453A-4754-B92C-2B5401F03560}" destId="{5A1FA0DE-D54F-46CB-A98E-5A0557897D23}" srcOrd="1" destOrd="4" presId="urn:microsoft.com/office/officeart/2005/8/layout/hProcess4"/>
    <dgm:cxn modelId="{AB3C6147-C155-46B6-B270-1BF890DEA1D1}" type="presOf" srcId="{AB08FCFF-93D2-48F4-B972-6D0C40CD3D38}" destId="{6B8E17F9-8235-458E-A199-CC52151DD95D}" srcOrd="1" destOrd="4" presId="urn:microsoft.com/office/officeart/2005/8/layout/hProcess4"/>
    <dgm:cxn modelId="{36DE4D88-20BA-4461-AECC-377FB11134A7}" srcId="{C490808C-D848-46E0-96EB-E086D913E90E}" destId="{FF763FBF-E89C-4838-BA3E-5DC7DCFFA83A}" srcOrd="1" destOrd="0" parTransId="{E1A8E98E-E80E-487C-899A-7FC81BF33CF5}" sibTransId="{DF833AC1-924F-4131-B08A-0B1A9236FB93}"/>
    <dgm:cxn modelId="{FBD41855-AF83-4643-BCE5-DECEC31DD448}" srcId="{FF763FBF-E89C-4838-BA3E-5DC7DCFFA83A}" destId="{1B6FB888-90B1-4D65-9424-A05EC6F6A29E}" srcOrd="2" destOrd="0" parTransId="{B1645DCD-CD19-4CD9-97FF-A342275B50A7}" sibTransId="{506EE9EC-113C-40EE-B950-4FFA1E9A6A44}"/>
    <dgm:cxn modelId="{41303DD2-B134-492D-B336-41A9CCE815EA}" type="presOf" srcId="{1B6FB888-90B1-4D65-9424-A05EC6F6A29E}" destId="{5A1FA0DE-D54F-46CB-A98E-5A0557897D23}" srcOrd="1" destOrd="2" presId="urn:microsoft.com/office/officeart/2005/8/layout/hProcess4"/>
    <dgm:cxn modelId="{CE3C8C41-9406-42A6-8786-6F99E9C63360}" type="presOf" srcId="{5DD0D3B6-ADFB-46D4-AB74-8FB50A7AB0DE}" destId="{07D36C88-F4D5-447F-AD41-04A0C7E47F17}" srcOrd="0" destOrd="2" presId="urn:microsoft.com/office/officeart/2005/8/layout/hProcess4"/>
    <dgm:cxn modelId="{2F2F6D79-925B-440A-AB20-D6E9241EC9C7}" type="presOf" srcId="{633049F1-133D-43C1-B4A3-F629BEE4446C}" destId="{F2A102BE-B2B0-4FA9-8BE6-A41DA807A1C7}" srcOrd="0" destOrd="1" presId="urn:microsoft.com/office/officeart/2005/8/layout/hProcess4"/>
    <dgm:cxn modelId="{557CCC7C-F571-4EDA-B655-DBC6C1F693E1}" type="presOf" srcId="{1B6FB888-90B1-4D65-9424-A05EC6F6A29E}" destId="{F2A102BE-B2B0-4FA9-8BE6-A41DA807A1C7}" srcOrd="0" destOrd="2" presId="urn:microsoft.com/office/officeart/2005/8/layout/hProcess4"/>
    <dgm:cxn modelId="{81043F32-13E0-4E19-B38C-A1F11937EB1F}" type="presOf" srcId="{B93B987C-A1FB-4CB9-8FE3-86FDEBE55533}" destId="{EAE6E6E0-8D2D-46B3-BE79-E7DB00717D9A}" srcOrd="0" destOrd="2" presId="urn:microsoft.com/office/officeart/2005/8/layout/hProcess4"/>
    <dgm:cxn modelId="{9597BE49-589B-47E0-9CD9-62E18653614F}" type="presOf" srcId="{6A92CB31-453A-4754-B92C-2B5401F03560}" destId="{F2A102BE-B2B0-4FA9-8BE6-A41DA807A1C7}" srcOrd="0" destOrd="4" presId="urn:microsoft.com/office/officeart/2005/8/layout/hProcess4"/>
    <dgm:cxn modelId="{3E3B6DBF-5BA0-49C3-8160-BC7A988F9903}" type="presOf" srcId="{24C75512-09C9-4037-80E8-60B9B65847CE}" destId="{07D36C88-F4D5-447F-AD41-04A0C7E47F17}" srcOrd="0" destOrd="3" presId="urn:microsoft.com/office/officeart/2005/8/layout/hProcess4"/>
    <dgm:cxn modelId="{9D108F2F-E238-4A13-93D2-5B3B1F101233}" type="presOf" srcId="{FF763FBF-E89C-4838-BA3E-5DC7DCFFA83A}" destId="{E1BC2848-A6B4-471F-8E33-90C70CC21984}" srcOrd="0" destOrd="0" presId="urn:microsoft.com/office/officeart/2005/8/layout/hProcess4"/>
    <dgm:cxn modelId="{55615986-20F8-479B-A1DA-05DB73078F1E}" type="presOf" srcId="{19FB7296-3333-4382-9FA4-8830D93AD31C}" destId="{6B8E17F9-8235-458E-A199-CC52151DD95D}" srcOrd="1" destOrd="0" presId="urn:microsoft.com/office/officeart/2005/8/layout/hProcess4"/>
    <dgm:cxn modelId="{7F11F510-656F-4832-8C28-CAA505F74693}" srcId="{A190487D-B287-4BEE-A873-0B6EDE3987F8}" destId="{B8601077-67A6-4D6B-87BA-7E43313D9673}" srcOrd="0" destOrd="0" parTransId="{9A58491F-449A-47AB-9881-E7C7188645C6}" sibTransId="{E5F41E62-CA98-4431-82F5-80DDB4F593CC}"/>
    <dgm:cxn modelId="{D3F378C3-E89E-49C0-88BD-3549D5960BE6}" type="presOf" srcId="{D8CCA61C-F2BE-4C5D-8665-3B5EC655C11D}" destId="{5A1FA0DE-D54F-46CB-A98E-5A0557897D23}" srcOrd="1" destOrd="3" presId="urn:microsoft.com/office/officeart/2005/8/layout/hProcess4"/>
    <dgm:cxn modelId="{E89E7AAA-77A6-4B33-9474-1F3AA08C92B8}" type="presOf" srcId="{F0365A08-A3AB-412B-928D-9A7BC9620F64}" destId="{F2A102BE-B2B0-4FA9-8BE6-A41DA807A1C7}" srcOrd="0" destOrd="0" presId="urn:microsoft.com/office/officeart/2005/8/layout/hProcess4"/>
    <dgm:cxn modelId="{6ABAE244-8B99-46B5-B59A-B1069BA9BFD0}" srcId="{A190487D-B287-4BEE-A873-0B6EDE3987F8}" destId="{D43FC9FD-B364-4EDB-B2C1-6F3C85B1B696}" srcOrd="1" destOrd="0" parTransId="{E73D461C-9114-412B-969D-6EE162B54DC5}" sibTransId="{9ED0A13B-9C59-4C67-BC65-5F756B7F285B}"/>
    <dgm:cxn modelId="{75B62E1E-E0D5-4960-901A-99C343FD09E5}" srcId="{A65409C7-B652-487A-A57F-573402522981}" destId="{5DD0D3B6-ADFB-46D4-AB74-8FB50A7AB0DE}" srcOrd="2" destOrd="0" parTransId="{34A4F4F8-3FBE-46A0-B3E0-40990541DF6D}" sibTransId="{4C61C17A-15BE-4D44-99BF-F125AF3F56EC}"/>
    <dgm:cxn modelId="{C61DAF46-6C71-45F5-9470-D562EDD00721}" srcId="{FF763FBF-E89C-4838-BA3E-5DC7DCFFA83A}" destId="{6A92CB31-453A-4754-B92C-2B5401F03560}" srcOrd="4" destOrd="0" parTransId="{C7075208-652B-4F8A-B22B-761D4FA3E0C7}" sibTransId="{671913E7-1D63-4930-8EC2-EB2EA8FAE751}"/>
    <dgm:cxn modelId="{57440281-4D05-45A8-86E4-0FF35B2B4B1B}" srcId="{A65409C7-B652-487A-A57F-573402522981}" destId="{02CF13BB-81AD-4EB7-A91E-07B857C52972}" srcOrd="1" destOrd="0" parTransId="{7C935828-192A-4383-8BA9-5E640F60B6EF}" sibTransId="{FE12B079-5607-47C4-AF81-8C11D1E3547F}"/>
    <dgm:cxn modelId="{6FC97123-78E3-446D-B8A7-578AB6BF75CE}" type="presOf" srcId="{5DD0D3B6-ADFB-46D4-AB74-8FB50A7AB0DE}" destId="{6B8E17F9-8235-458E-A199-CC52151DD95D}" srcOrd="1" destOrd="2" presId="urn:microsoft.com/office/officeart/2005/8/layout/hProcess4"/>
    <dgm:cxn modelId="{FD287F9E-3EC7-4C30-AAAB-3DD026FF11C0}" type="presOf" srcId="{19FB7296-3333-4382-9FA4-8830D93AD31C}" destId="{07D36C88-F4D5-447F-AD41-04A0C7E47F17}" srcOrd="0" destOrd="0" presId="urn:microsoft.com/office/officeart/2005/8/layout/hProcess4"/>
    <dgm:cxn modelId="{E4C3C033-92D5-4424-9250-D5C8AE9C79BE}" srcId="{A65409C7-B652-487A-A57F-573402522981}" destId="{24C75512-09C9-4037-80E8-60B9B65847CE}" srcOrd="3" destOrd="0" parTransId="{73CD3BBA-2ED9-4BDC-B78E-D0753EBE251E}" sibTransId="{5DBA0A18-0E6B-44B2-BE4C-D046E840A96F}"/>
    <dgm:cxn modelId="{24814403-7089-463F-8424-04418F3BFA07}" type="presOf" srcId="{D8CCA61C-F2BE-4C5D-8665-3B5EC655C11D}" destId="{F2A102BE-B2B0-4FA9-8BE6-A41DA807A1C7}" srcOrd="0" destOrd="3" presId="urn:microsoft.com/office/officeart/2005/8/layout/hProcess4"/>
    <dgm:cxn modelId="{45F8DB41-7684-44ED-82D5-7E1F102EC6E5}" type="presOf" srcId="{24C75512-09C9-4037-80E8-60B9B65847CE}" destId="{6B8E17F9-8235-458E-A199-CC52151DD95D}" srcOrd="1" destOrd="3" presId="urn:microsoft.com/office/officeart/2005/8/layout/hProcess4"/>
    <dgm:cxn modelId="{6AB83A7C-12C4-4DC9-8085-507E29E207D7}" type="presOf" srcId="{DF833AC1-924F-4131-B08A-0B1A9236FB93}" destId="{5E6480FB-12E7-41F7-90D6-CB0980493CE9}" srcOrd="0" destOrd="0" presId="urn:microsoft.com/office/officeart/2005/8/layout/hProcess4"/>
    <dgm:cxn modelId="{7CB4EF2F-1CFD-4998-A514-BEDCF7C93C68}" srcId="{FF763FBF-E89C-4838-BA3E-5DC7DCFFA83A}" destId="{F0365A08-A3AB-412B-928D-9A7BC9620F64}" srcOrd="0" destOrd="0" parTransId="{B88CF53D-F262-4DAF-82B4-21517569CEB9}" sibTransId="{95E6AEE5-6269-424A-9FF4-ED878F644483}"/>
    <dgm:cxn modelId="{F6F2CE43-A628-477D-B495-A76DD6402834}" srcId="{A190487D-B287-4BEE-A873-0B6EDE3987F8}" destId="{B93B987C-A1FB-4CB9-8FE3-86FDEBE55533}" srcOrd="2" destOrd="0" parTransId="{27A46EB1-6D7A-417C-8224-2D9A102E6910}" sibTransId="{0516BB38-25AA-4D1E-9CFC-5FDB07B3A767}"/>
    <dgm:cxn modelId="{25F3B73E-8B52-4507-A97B-5C778DE57741}" srcId="{C490808C-D848-46E0-96EB-E086D913E90E}" destId="{A65409C7-B652-487A-A57F-573402522981}" srcOrd="2" destOrd="0" parTransId="{C554A0F7-D1A0-4631-A26C-D43EEB6A7C78}" sibTransId="{60950091-BAF5-4F10-88BE-C22C11A106BC}"/>
    <dgm:cxn modelId="{2192992F-778F-48EB-8FD8-1817CB46BD40}" type="presOf" srcId="{6E4136D6-98D7-4C9E-940D-CB0B83531561}" destId="{F2A102BE-B2B0-4FA9-8BE6-A41DA807A1C7}" srcOrd="0" destOrd="5" presId="urn:microsoft.com/office/officeart/2005/8/layout/hProcess4"/>
    <dgm:cxn modelId="{9200EFA8-C108-4009-8AA0-B6AE0673CFA7}" srcId="{FF763FBF-E89C-4838-BA3E-5DC7DCFFA83A}" destId="{6E4136D6-98D7-4C9E-940D-CB0B83531561}" srcOrd="5" destOrd="0" parTransId="{F4E85677-F7F4-4959-AFF6-C26235F32516}" sibTransId="{36DD3CB6-F8EF-4B82-8A53-D058A284408D}"/>
    <dgm:cxn modelId="{31609A39-AFD4-4B9E-9D2B-88ED06DB06F1}" type="presOf" srcId="{02CF13BB-81AD-4EB7-A91E-07B857C52972}" destId="{07D36C88-F4D5-447F-AD41-04A0C7E47F17}" srcOrd="0" destOrd="1" presId="urn:microsoft.com/office/officeart/2005/8/layout/hProcess4"/>
    <dgm:cxn modelId="{2DF5CF72-4BA2-488E-8ABE-13417AD9FD52}" type="presOf" srcId="{B93B987C-A1FB-4CB9-8FE3-86FDEBE55533}" destId="{FD78ACC9-35A3-4223-A77C-33023D09A4E9}" srcOrd="1" destOrd="2" presId="urn:microsoft.com/office/officeart/2005/8/layout/hProcess4"/>
    <dgm:cxn modelId="{F9EDC5CA-4988-4840-8BDD-1B83FD692B94}" srcId="{A65409C7-B652-487A-A57F-573402522981}" destId="{19FB7296-3333-4382-9FA4-8830D93AD31C}" srcOrd="0" destOrd="0" parTransId="{E00D3EAB-6238-4F0A-AAD3-48E46FAEC832}" sibTransId="{23A9BCF8-F255-4140-AFC0-BD87F307A5A7}"/>
    <dgm:cxn modelId="{64ACBCBA-9460-43E3-BF4F-3AD9E0C1CA28}" type="presOf" srcId="{C490808C-D848-46E0-96EB-E086D913E90E}" destId="{EA50317E-7A7B-483C-8372-5B3CF2E40F99}" srcOrd="0" destOrd="0" presId="urn:microsoft.com/office/officeart/2005/8/layout/hProcess4"/>
    <dgm:cxn modelId="{5B215B65-31E1-4C5E-8D60-DCFF7C1AC526}" srcId="{C490808C-D848-46E0-96EB-E086D913E90E}" destId="{A190487D-B287-4BEE-A873-0B6EDE3987F8}" srcOrd="0" destOrd="0" parTransId="{74D142E9-C32C-4C2C-ACED-73FE0B125A56}" sibTransId="{46A39BE1-58A4-4B8A-952E-12B5E55D958D}"/>
    <dgm:cxn modelId="{04FA680A-1064-4401-AFA1-A7BC136B863F}" type="presOf" srcId="{6E4136D6-98D7-4C9E-940D-CB0B83531561}" destId="{5A1FA0DE-D54F-46CB-A98E-5A0557897D23}" srcOrd="1" destOrd="5" presId="urn:microsoft.com/office/officeart/2005/8/layout/hProcess4"/>
    <dgm:cxn modelId="{701B6E93-9007-40D1-845C-FF6D06C0103A}" type="presOf" srcId="{A190487D-B287-4BEE-A873-0B6EDE3987F8}" destId="{05FFAE71-EB69-4E9A-BC65-47D3EDC5F3F3}" srcOrd="0" destOrd="0" presId="urn:microsoft.com/office/officeart/2005/8/layout/hProcess4"/>
    <dgm:cxn modelId="{81114210-D865-4C0A-83FC-E57CFDCC8CC5}" type="presOf" srcId="{D43FC9FD-B364-4EDB-B2C1-6F3C85B1B696}" destId="{EAE6E6E0-8D2D-46B3-BE79-E7DB00717D9A}" srcOrd="0" destOrd="1" presId="urn:microsoft.com/office/officeart/2005/8/layout/hProcess4"/>
    <dgm:cxn modelId="{F76D774E-8A30-43F2-AC02-C24FD8BC0E5D}" type="presOf" srcId="{A65409C7-B652-487A-A57F-573402522981}" destId="{35C5164B-1349-4B59-8911-D5AD189E3E3E}" srcOrd="0" destOrd="0" presId="urn:microsoft.com/office/officeart/2005/8/layout/hProcess4"/>
    <dgm:cxn modelId="{EB84AD8C-CD92-4136-9D87-8A66D3086F56}" type="presOf" srcId="{F0365A08-A3AB-412B-928D-9A7BC9620F64}" destId="{5A1FA0DE-D54F-46CB-A98E-5A0557897D23}" srcOrd="1" destOrd="0" presId="urn:microsoft.com/office/officeart/2005/8/layout/hProcess4"/>
    <dgm:cxn modelId="{E0576DE3-A5EE-4788-AA38-9885F3E9822A}" type="presOf" srcId="{B8601077-67A6-4D6B-87BA-7E43313D9673}" destId="{FD78ACC9-35A3-4223-A77C-33023D09A4E9}" srcOrd="1" destOrd="0" presId="urn:microsoft.com/office/officeart/2005/8/layout/hProcess4"/>
    <dgm:cxn modelId="{55D359C0-8782-4D80-ACA1-D633A6E727DA}" type="presOf" srcId="{D43FC9FD-B364-4EDB-B2C1-6F3C85B1B696}" destId="{FD78ACC9-35A3-4223-A77C-33023D09A4E9}" srcOrd="1" destOrd="1" presId="urn:microsoft.com/office/officeart/2005/8/layout/hProcess4"/>
    <dgm:cxn modelId="{A41822FB-AA8C-4312-836E-ABCF7F3E96EB}" srcId="{A65409C7-B652-487A-A57F-573402522981}" destId="{AB08FCFF-93D2-48F4-B972-6D0C40CD3D38}" srcOrd="4" destOrd="0" parTransId="{328016D9-9636-471D-88E8-DDB9A0E3E2D3}" sibTransId="{C27CD2B0-B25A-4ABB-8D8F-9C5F047959AB}"/>
    <dgm:cxn modelId="{20E4415A-0CCD-43AD-ADF1-EF7C3CF5E9B0}" srcId="{FF763FBF-E89C-4838-BA3E-5DC7DCFFA83A}" destId="{633049F1-133D-43C1-B4A3-F629BEE4446C}" srcOrd="1" destOrd="0" parTransId="{95CC5A56-B9E0-4169-B8FB-74243C8F3ECA}" sibTransId="{90C19E54-3203-45D6-9D69-FD37A652B696}"/>
    <dgm:cxn modelId="{5490030A-B5E4-4B81-872E-56A43E075B03}" type="presOf" srcId="{B8601077-67A6-4D6B-87BA-7E43313D9673}" destId="{EAE6E6E0-8D2D-46B3-BE79-E7DB00717D9A}" srcOrd="0" destOrd="0" presId="urn:microsoft.com/office/officeart/2005/8/layout/hProcess4"/>
    <dgm:cxn modelId="{AECA4DD5-D3A9-4128-ACF3-95102ECB12A7}" type="presParOf" srcId="{EA50317E-7A7B-483C-8372-5B3CF2E40F99}" destId="{00E2F721-F1E4-4B38-B695-57939E76D7A9}" srcOrd="0" destOrd="0" presId="urn:microsoft.com/office/officeart/2005/8/layout/hProcess4"/>
    <dgm:cxn modelId="{06A5C091-131F-4CFD-8404-1C63A25C039E}" type="presParOf" srcId="{EA50317E-7A7B-483C-8372-5B3CF2E40F99}" destId="{D315D57C-FF84-4197-9375-EED86E346DB7}" srcOrd="1" destOrd="0" presId="urn:microsoft.com/office/officeart/2005/8/layout/hProcess4"/>
    <dgm:cxn modelId="{E9558389-3B24-4311-908E-0E6160ABDD10}" type="presParOf" srcId="{EA50317E-7A7B-483C-8372-5B3CF2E40F99}" destId="{004C74E4-9FC9-44E8-96D8-3561E561878F}" srcOrd="2" destOrd="0" presId="urn:microsoft.com/office/officeart/2005/8/layout/hProcess4"/>
    <dgm:cxn modelId="{1042ED0E-CE85-4392-8ECA-692D76601577}" type="presParOf" srcId="{004C74E4-9FC9-44E8-96D8-3561E561878F}" destId="{22732284-F736-4D62-B92C-16B7FDDD8E00}" srcOrd="0" destOrd="0" presId="urn:microsoft.com/office/officeart/2005/8/layout/hProcess4"/>
    <dgm:cxn modelId="{9EAF0F39-EF9C-480F-BAA9-A742F2C8F2DB}" type="presParOf" srcId="{22732284-F736-4D62-B92C-16B7FDDD8E00}" destId="{CB8F550A-67F5-41BF-83DD-90203C2B7F8E}" srcOrd="0" destOrd="0" presId="urn:microsoft.com/office/officeart/2005/8/layout/hProcess4"/>
    <dgm:cxn modelId="{D8A2099C-425D-4E68-89EF-FB2CEDAD8DBE}" type="presParOf" srcId="{22732284-F736-4D62-B92C-16B7FDDD8E00}" destId="{EAE6E6E0-8D2D-46B3-BE79-E7DB00717D9A}" srcOrd="1" destOrd="0" presId="urn:microsoft.com/office/officeart/2005/8/layout/hProcess4"/>
    <dgm:cxn modelId="{93C85D9C-6612-450B-8B22-9D8D5533FD1A}" type="presParOf" srcId="{22732284-F736-4D62-B92C-16B7FDDD8E00}" destId="{FD78ACC9-35A3-4223-A77C-33023D09A4E9}" srcOrd="2" destOrd="0" presId="urn:microsoft.com/office/officeart/2005/8/layout/hProcess4"/>
    <dgm:cxn modelId="{3026D66B-1F2A-4C56-8F7D-127D108548D0}" type="presParOf" srcId="{22732284-F736-4D62-B92C-16B7FDDD8E00}" destId="{05FFAE71-EB69-4E9A-BC65-47D3EDC5F3F3}" srcOrd="3" destOrd="0" presId="urn:microsoft.com/office/officeart/2005/8/layout/hProcess4"/>
    <dgm:cxn modelId="{0D4EB15E-8F7C-444B-9C8D-84F0921BCAC7}" type="presParOf" srcId="{22732284-F736-4D62-B92C-16B7FDDD8E00}" destId="{8B6785E6-F0CC-431D-AD84-443884F61F8D}" srcOrd="4" destOrd="0" presId="urn:microsoft.com/office/officeart/2005/8/layout/hProcess4"/>
    <dgm:cxn modelId="{F90C8DE7-9C99-43F0-A2AF-7F879BFD8BAC}" type="presParOf" srcId="{004C74E4-9FC9-44E8-96D8-3561E561878F}" destId="{9A494F7D-0DE4-4DC4-A39A-8B191F10819D}" srcOrd="1" destOrd="0" presId="urn:microsoft.com/office/officeart/2005/8/layout/hProcess4"/>
    <dgm:cxn modelId="{F55B6EE8-93B6-40E2-8707-4EFEC618F180}" type="presParOf" srcId="{004C74E4-9FC9-44E8-96D8-3561E561878F}" destId="{F3ABED8F-033D-4EFC-A077-2B585A20292D}" srcOrd="2" destOrd="0" presId="urn:microsoft.com/office/officeart/2005/8/layout/hProcess4"/>
    <dgm:cxn modelId="{9666A244-642E-45F2-B90F-08940675670B}" type="presParOf" srcId="{F3ABED8F-033D-4EFC-A077-2B585A20292D}" destId="{78F7E9BB-BDA5-42ED-9CF3-CEE825E70FA4}" srcOrd="0" destOrd="0" presId="urn:microsoft.com/office/officeart/2005/8/layout/hProcess4"/>
    <dgm:cxn modelId="{2BC87B89-2CB6-4A75-8BBF-2C5D9F01935B}" type="presParOf" srcId="{F3ABED8F-033D-4EFC-A077-2B585A20292D}" destId="{F2A102BE-B2B0-4FA9-8BE6-A41DA807A1C7}" srcOrd="1" destOrd="0" presId="urn:microsoft.com/office/officeart/2005/8/layout/hProcess4"/>
    <dgm:cxn modelId="{1C6E60F8-8757-4775-BAA0-6ED7E52159EC}" type="presParOf" srcId="{F3ABED8F-033D-4EFC-A077-2B585A20292D}" destId="{5A1FA0DE-D54F-46CB-A98E-5A0557897D23}" srcOrd="2" destOrd="0" presId="urn:microsoft.com/office/officeart/2005/8/layout/hProcess4"/>
    <dgm:cxn modelId="{45FF1C87-934E-4923-A3B5-9F2EFF2119B0}" type="presParOf" srcId="{F3ABED8F-033D-4EFC-A077-2B585A20292D}" destId="{E1BC2848-A6B4-471F-8E33-90C70CC21984}" srcOrd="3" destOrd="0" presId="urn:microsoft.com/office/officeart/2005/8/layout/hProcess4"/>
    <dgm:cxn modelId="{D1647A48-DE98-4919-B551-0F5E0D3873EE}" type="presParOf" srcId="{F3ABED8F-033D-4EFC-A077-2B585A20292D}" destId="{4A8B3E52-9C9F-44D6-B04E-AFE8C07047FA}" srcOrd="4" destOrd="0" presId="urn:microsoft.com/office/officeart/2005/8/layout/hProcess4"/>
    <dgm:cxn modelId="{3238743C-BB5E-4848-9DA0-2FBD1CEBE9B9}" type="presParOf" srcId="{004C74E4-9FC9-44E8-96D8-3561E561878F}" destId="{5E6480FB-12E7-41F7-90D6-CB0980493CE9}" srcOrd="3" destOrd="0" presId="urn:microsoft.com/office/officeart/2005/8/layout/hProcess4"/>
    <dgm:cxn modelId="{278C668F-A759-427B-A8B9-FFD461A1E39E}" type="presParOf" srcId="{004C74E4-9FC9-44E8-96D8-3561E561878F}" destId="{4B098A03-46C8-4590-9040-CAF2C928121F}" srcOrd="4" destOrd="0" presId="urn:microsoft.com/office/officeart/2005/8/layout/hProcess4"/>
    <dgm:cxn modelId="{32D88927-9588-48F8-A52A-CD6883FC8C88}" type="presParOf" srcId="{4B098A03-46C8-4590-9040-CAF2C928121F}" destId="{9A9CE264-3030-4EDC-B0F2-79937114B17A}" srcOrd="0" destOrd="0" presId="urn:microsoft.com/office/officeart/2005/8/layout/hProcess4"/>
    <dgm:cxn modelId="{0C2ABC51-23BE-4A8F-9A5E-99C382B15047}" type="presParOf" srcId="{4B098A03-46C8-4590-9040-CAF2C928121F}" destId="{07D36C88-F4D5-447F-AD41-04A0C7E47F17}" srcOrd="1" destOrd="0" presId="urn:microsoft.com/office/officeart/2005/8/layout/hProcess4"/>
    <dgm:cxn modelId="{F76BE714-11C9-4BFD-8B73-26FB036B4936}" type="presParOf" srcId="{4B098A03-46C8-4590-9040-CAF2C928121F}" destId="{6B8E17F9-8235-458E-A199-CC52151DD95D}" srcOrd="2" destOrd="0" presId="urn:microsoft.com/office/officeart/2005/8/layout/hProcess4"/>
    <dgm:cxn modelId="{51764B22-8C43-4F79-96E9-D7D0F300429D}" type="presParOf" srcId="{4B098A03-46C8-4590-9040-CAF2C928121F}" destId="{35C5164B-1349-4B59-8911-D5AD189E3E3E}" srcOrd="3" destOrd="0" presId="urn:microsoft.com/office/officeart/2005/8/layout/hProcess4"/>
    <dgm:cxn modelId="{7EBEC4B3-03C1-469A-87F7-90150B3EF7D2}" type="presParOf" srcId="{4B098A03-46C8-4590-9040-CAF2C928121F}" destId="{18C3648F-5093-49BB-8387-104DD203A490}" srcOrd="4" destOrd="0" presId="urn:microsoft.com/office/officeart/2005/8/layout/hProcess4"/>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CA66748-1921-4D8B-82F5-1788F0F613A4}"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ru-RU"/>
        </a:p>
      </dgm:t>
    </dgm:pt>
    <dgm:pt modelId="{35935174-80FE-4289-B811-BCC0A6F0B8D3}">
      <dgm:prSet phldrT="[Текст]"/>
      <dgm:spPr/>
      <dgm:t>
        <a:bodyPr/>
        <a:lstStyle/>
        <a:p>
          <a:r>
            <a:rPr lang="ru-RU" b="1" dirty="0" smtClean="0">
              <a:solidFill>
                <a:schemeClr val="bg1"/>
              </a:solidFill>
              <a:latin typeface="PT Astra Serif" pitchFamily="18" charset="-52"/>
              <a:ea typeface="PT Astra Serif" pitchFamily="18" charset="-52"/>
            </a:rPr>
            <a:t>Не позднее чем за месяц </a:t>
          </a:r>
          <a:r>
            <a:rPr lang="ru-RU" b="1" i="1" dirty="0" smtClean="0">
              <a:solidFill>
                <a:schemeClr val="bg1"/>
              </a:solidFill>
              <a:latin typeface="PT Astra Serif" pitchFamily="18" charset="-52"/>
              <a:ea typeface="PT Astra Serif" pitchFamily="18" charset="-52"/>
            </a:rPr>
            <a:t>до основной даты</a:t>
          </a:r>
          <a:r>
            <a:rPr lang="ru-RU" b="1" dirty="0" smtClean="0">
              <a:solidFill>
                <a:schemeClr val="bg1"/>
              </a:solidFill>
              <a:latin typeface="PT Astra Serif" pitchFamily="18" charset="-52"/>
              <a:ea typeface="PT Astra Serif" pitchFamily="18" charset="-52"/>
            </a:rPr>
            <a:t> проведения</a:t>
          </a:r>
          <a:endParaRPr lang="ru-RU" b="1" dirty="0">
            <a:solidFill>
              <a:schemeClr val="bg1"/>
            </a:solidFill>
            <a:latin typeface="PT Astra Serif" pitchFamily="18" charset="-52"/>
            <a:ea typeface="PT Astra Serif" pitchFamily="18" charset="-52"/>
          </a:endParaRPr>
        </a:p>
      </dgm:t>
    </dgm:pt>
    <dgm:pt modelId="{4EC384B8-239F-429D-9E79-C8D9D357E301}" type="parTrans" cxnId="{571764CF-1756-495B-AB9D-B4F613010546}">
      <dgm:prSet/>
      <dgm:spPr/>
      <dgm:t>
        <a:bodyPr/>
        <a:lstStyle/>
        <a:p>
          <a:endParaRPr lang="ru-RU"/>
        </a:p>
      </dgm:t>
    </dgm:pt>
    <dgm:pt modelId="{29177F66-818F-42EB-B7E1-6C1DF1E47380}" type="sibTrans" cxnId="{571764CF-1756-495B-AB9D-B4F613010546}">
      <dgm:prSet/>
      <dgm:spPr/>
      <dgm:t>
        <a:bodyPr/>
        <a:lstStyle/>
        <a:p>
          <a:endParaRPr lang="ru-RU"/>
        </a:p>
      </dgm:t>
    </dgm:pt>
    <dgm:pt modelId="{F6A85759-CD33-40B9-8732-8A56211D84E2}">
      <dgm:prSet phldrT="[Текст]" custT="1"/>
      <dgm:spPr/>
      <dgm:t>
        <a:bodyPr/>
        <a:lstStyle/>
        <a:p>
          <a:r>
            <a:rPr lang="ru-RU" sz="1400" b="1" dirty="0" smtClean="0">
              <a:solidFill>
                <a:srgbClr val="002060"/>
              </a:solidFill>
              <a:latin typeface="PT Astra Serif" pitchFamily="18" charset="-52"/>
              <a:ea typeface="PT Astra Serif" pitchFamily="18" charset="-52"/>
            </a:rPr>
            <a:t>о </a:t>
          </a:r>
          <a:r>
            <a:rPr lang="ru-RU" sz="1400" b="1" dirty="0" smtClean="0">
              <a:solidFill>
                <a:srgbClr val="00B050"/>
              </a:solidFill>
              <a:latin typeface="PT Astra Serif" pitchFamily="18" charset="-52"/>
              <a:ea typeface="PT Astra Serif" pitchFamily="18" charset="-52"/>
            </a:rPr>
            <a:t>датах</a:t>
          </a:r>
          <a:r>
            <a:rPr lang="ru-RU" sz="1400" b="1" dirty="0" smtClean="0">
              <a:solidFill>
                <a:srgbClr val="002060"/>
              </a:solidFill>
              <a:latin typeface="PT Astra Serif" pitchFamily="18" charset="-52"/>
              <a:ea typeface="PT Astra Serif" pitchFamily="18" charset="-52"/>
            </a:rPr>
            <a:t> проведения итогового собеседования, порядке проведения и порядке проверки итогового собеседования;</a:t>
          </a:r>
          <a:endParaRPr lang="ru-RU" sz="1400" b="1" dirty="0">
            <a:solidFill>
              <a:srgbClr val="002060"/>
            </a:solidFill>
            <a:latin typeface="PT Astra Serif" pitchFamily="18" charset="-52"/>
            <a:ea typeface="PT Astra Serif" pitchFamily="18" charset="-52"/>
          </a:endParaRPr>
        </a:p>
      </dgm:t>
    </dgm:pt>
    <dgm:pt modelId="{18639182-3603-4225-8FDC-F66769ADB4DE}" type="parTrans" cxnId="{4724FB2F-C303-4A8E-AC84-DB5DFB9A7B56}">
      <dgm:prSet/>
      <dgm:spPr/>
      <dgm:t>
        <a:bodyPr/>
        <a:lstStyle/>
        <a:p>
          <a:endParaRPr lang="ru-RU"/>
        </a:p>
      </dgm:t>
    </dgm:pt>
    <dgm:pt modelId="{367480E3-FD29-4CF0-9C9E-3CF3A8AA595F}" type="sibTrans" cxnId="{4724FB2F-C303-4A8E-AC84-DB5DFB9A7B56}">
      <dgm:prSet/>
      <dgm:spPr/>
      <dgm:t>
        <a:bodyPr/>
        <a:lstStyle/>
        <a:p>
          <a:endParaRPr lang="ru-RU"/>
        </a:p>
      </dgm:t>
    </dgm:pt>
    <dgm:pt modelId="{2B16F827-88E4-489F-A5CB-2C7F03463843}">
      <dgm:prSet phldrT="[Текст]"/>
      <dgm:spPr/>
      <dgm:t>
        <a:bodyPr/>
        <a:lstStyle/>
        <a:p>
          <a:r>
            <a:rPr lang="ru-RU" b="1" dirty="0" smtClean="0">
              <a:solidFill>
                <a:schemeClr val="bg1"/>
              </a:solidFill>
              <a:latin typeface="PT Astra Serif" pitchFamily="18" charset="-52"/>
              <a:ea typeface="PT Astra Serif" pitchFamily="18" charset="-52"/>
            </a:rPr>
            <a:t>Не позднее чем </a:t>
          </a:r>
          <a:r>
            <a:rPr lang="ru-RU" b="1" i="1" dirty="0" smtClean="0">
              <a:solidFill>
                <a:schemeClr val="bg1"/>
              </a:solidFill>
              <a:latin typeface="PT Astra Serif" pitchFamily="18" charset="-52"/>
              <a:ea typeface="PT Astra Serif" pitchFamily="18" charset="-52"/>
            </a:rPr>
            <a:t>за месяц </a:t>
          </a:r>
          <a:r>
            <a:rPr lang="ru-RU" b="1" dirty="0" smtClean="0">
              <a:solidFill>
                <a:schemeClr val="bg1"/>
              </a:solidFill>
              <a:latin typeface="PT Astra Serif" pitchFamily="18" charset="-52"/>
              <a:ea typeface="PT Astra Serif" pitchFamily="18" charset="-52"/>
            </a:rPr>
            <a:t>до завершения срока подачи заявлений об участии в ГИА</a:t>
          </a:r>
          <a:endParaRPr lang="ru-RU" b="1" dirty="0">
            <a:solidFill>
              <a:schemeClr val="bg1"/>
            </a:solidFill>
            <a:latin typeface="PT Astra Serif" pitchFamily="18" charset="-52"/>
            <a:ea typeface="PT Astra Serif" pitchFamily="18" charset="-52"/>
          </a:endParaRPr>
        </a:p>
      </dgm:t>
    </dgm:pt>
    <dgm:pt modelId="{6728461E-FCFE-4CC9-96B4-96B93519BB5A}" type="parTrans" cxnId="{3B528FD6-43B8-4D46-AE79-2948E951DBA3}">
      <dgm:prSet/>
      <dgm:spPr/>
      <dgm:t>
        <a:bodyPr/>
        <a:lstStyle/>
        <a:p>
          <a:endParaRPr lang="ru-RU"/>
        </a:p>
      </dgm:t>
    </dgm:pt>
    <dgm:pt modelId="{851DDCE2-6AE6-4A9B-8988-C84BD9D4EE18}" type="sibTrans" cxnId="{3B528FD6-43B8-4D46-AE79-2948E951DBA3}">
      <dgm:prSet/>
      <dgm:spPr/>
      <dgm:t>
        <a:bodyPr/>
        <a:lstStyle/>
        <a:p>
          <a:endParaRPr lang="ru-RU"/>
        </a:p>
      </dgm:t>
    </dgm:pt>
    <dgm:pt modelId="{D4527684-61FF-4D6E-98E0-D2C7C7E6808A}">
      <dgm:prSet phldrT="[Текст]" custT="1"/>
      <dgm:spPr/>
      <dgm:t>
        <a:bodyPr/>
        <a:lstStyle/>
        <a:p>
          <a:r>
            <a:rPr lang="ru-RU" sz="1400" b="1" dirty="0" smtClean="0">
              <a:solidFill>
                <a:srgbClr val="002060"/>
              </a:solidFill>
              <a:latin typeface="PT Astra Serif" pitchFamily="18" charset="-52"/>
              <a:ea typeface="PT Astra Serif" pitchFamily="18" charset="-52"/>
            </a:rPr>
            <a:t>о сроках проведения ГИА, сроках и местах подачи заявлений об участи в ГИА</a:t>
          </a:r>
          <a:endParaRPr lang="ru-RU" sz="1400" b="1" dirty="0">
            <a:solidFill>
              <a:srgbClr val="002060"/>
            </a:solidFill>
            <a:latin typeface="PT Astra Serif" pitchFamily="18" charset="-52"/>
            <a:ea typeface="PT Astra Serif" pitchFamily="18" charset="-52"/>
          </a:endParaRPr>
        </a:p>
      </dgm:t>
    </dgm:pt>
    <dgm:pt modelId="{73D56856-A016-483F-BBAE-A767B1DE913F}" type="parTrans" cxnId="{8EC7395B-6A7D-42DF-9739-133A7E72867B}">
      <dgm:prSet/>
      <dgm:spPr/>
      <dgm:t>
        <a:bodyPr/>
        <a:lstStyle/>
        <a:p>
          <a:endParaRPr lang="ru-RU"/>
        </a:p>
      </dgm:t>
    </dgm:pt>
    <dgm:pt modelId="{7A6999F0-4FA9-4EAC-93D5-AE41935DB2C7}" type="sibTrans" cxnId="{8EC7395B-6A7D-42DF-9739-133A7E72867B}">
      <dgm:prSet/>
      <dgm:spPr/>
      <dgm:t>
        <a:bodyPr/>
        <a:lstStyle/>
        <a:p>
          <a:endParaRPr lang="ru-RU"/>
        </a:p>
      </dgm:t>
    </dgm:pt>
    <dgm:pt modelId="{60BEFE80-D103-42E8-A04B-B36104EE050D}">
      <dgm:prSet phldrT="[Текст]" custT="1"/>
      <dgm:spPr/>
      <dgm:t>
        <a:bodyPr/>
        <a:lstStyle/>
        <a:p>
          <a:r>
            <a:rPr lang="ru-RU" sz="1400" b="1" dirty="0" smtClean="0">
              <a:solidFill>
                <a:srgbClr val="002060"/>
              </a:solidFill>
              <a:latin typeface="PT Astra Serif" pitchFamily="18" charset="-52"/>
              <a:ea typeface="PT Astra Serif" pitchFamily="18" charset="-52"/>
            </a:rPr>
            <a:t>о сроках, местах и порядке информирования о результатах ИС</a:t>
          </a:r>
          <a:endParaRPr lang="ru-RU" sz="1400" b="1" dirty="0">
            <a:solidFill>
              <a:srgbClr val="002060"/>
            </a:solidFill>
            <a:latin typeface="PT Astra Serif" pitchFamily="18" charset="-52"/>
            <a:ea typeface="PT Astra Serif" pitchFamily="18" charset="-52"/>
          </a:endParaRPr>
        </a:p>
      </dgm:t>
    </dgm:pt>
    <dgm:pt modelId="{2FC5F962-E2DD-4FEA-9937-9102E9F1D999}" type="parTrans" cxnId="{34F9FD99-9A0B-4F0D-879E-57A49A4B8E8E}">
      <dgm:prSet/>
      <dgm:spPr/>
      <dgm:t>
        <a:bodyPr/>
        <a:lstStyle/>
        <a:p>
          <a:endParaRPr lang="ru-RU"/>
        </a:p>
      </dgm:t>
    </dgm:pt>
    <dgm:pt modelId="{1D781AD8-59D8-4FA7-9AD4-F0BE55F6F8C9}" type="sibTrans" cxnId="{34F9FD99-9A0B-4F0D-879E-57A49A4B8E8E}">
      <dgm:prSet/>
      <dgm:spPr/>
      <dgm:t>
        <a:bodyPr/>
        <a:lstStyle/>
        <a:p>
          <a:endParaRPr lang="ru-RU"/>
        </a:p>
      </dgm:t>
    </dgm:pt>
    <dgm:pt modelId="{DE10571D-7A42-4E33-B798-55D1DCFB4E10}">
      <dgm:prSet phldrT="[Текст]" custT="1"/>
      <dgm:spPr/>
      <dgm:t>
        <a:bodyPr/>
        <a:lstStyle/>
        <a:p>
          <a:endParaRPr lang="ru-RU" sz="1400" b="1" dirty="0">
            <a:latin typeface="PT Astra Serif" pitchFamily="18" charset="-52"/>
            <a:ea typeface="PT Astra Serif" pitchFamily="18" charset="-52"/>
          </a:endParaRPr>
        </a:p>
      </dgm:t>
    </dgm:pt>
    <dgm:pt modelId="{7FD6E8E2-7A85-43D7-A6B8-0CA03ED949D9}" type="parTrans" cxnId="{61E553E5-BEE5-4225-9132-52D87A4FA55D}">
      <dgm:prSet/>
      <dgm:spPr/>
      <dgm:t>
        <a:bodyPr/>
        <a:lstStyle/>
        <a:p>
          <a:endParaRPr lang="ru-RU"/>
        </a:p>
      </dgm:t>
    </dgm:pt>
    <dgm:pt modelId="{F8BFEC9B-AEE9-40BC-8A53-5BE9CC8E1361}" type="sibTrans" cxnId="{61E553E5-BEE5-4225-9132-52D87A4FA55D}">
      <dgm:prSet/>
      <dgm:spPr/>
      <dgm:t>
        <a:bodyPr/>
        <a:lstStyle/>
        <a:p>
          <a:endParaRPr lang="ru-RU"/>
        </a:p>
      </dgm:t>
    </dgm:pt>
    <dgm:pt modelId="{9FAED47D-334B-47AA-8AF1-BD322058631F}" type="pres">
      <dgm:prSet presAssocID="{BCA66748-1921-4D8B-82F5-1788F0F613A4}" presName="Name0" presStyleCnt="0">
        <dgm:presLayoutVars>
          <dgm:dir/>
          <dgm:animLvl val="lvl"/>
          <dgm:resizeHandles/>
        </dgm:presLayoutVars>
      </dgm:prSet>
      <dgm:spPr/>
      <dgm:t>
        <a:bodyPr/>
        <a:lstStyle/>
        <a:p>
          <a:endParaRPr lang="ru-RU"/>
        </a:p>
      </dgm:t>
    </dgm:pt>
    <dgm:pt modelId="{3D074F55-8168-43BA-AFEB-3A2E5279A0D3}" type="pres">
      <dgm:prSet presAssocID="{35935174-80FE-4289-B811-BCC0A6F0B8D3}" presName="linNode" presStyleCnt="0"/>
      <dgm:spPr/>
    </dgm:pt>
    <dgm:pt modelId="{7B03D7DE-6CFE-4527-B938-DB351FCBCB78}" type="pres">
      <dgm:prSet presAssocID="{35935174-80FE-4289-B811-BCC0A6F0B8D3}" presName="parentShp" presStyleLbl="node1" presStyleIdx="0" presStyleCnt="2" custScaleY="138535">
        <dgm:presLayoutVars>
          <dgm:bulletEnabled val="1"/>
        </dgm:presLayoutVars>
      </dgm:prSet>
      <dgm:spPr/>
      <dgm:t>
        <a:bodyPr/>
        <a:lstStyle/>
        <a:p>
          <a:endParaRPr lang="ru-RU"/>
        </a:p>
      </dgm:t>
    </dgm:pt>
    <dgm:pt modelId="{9768D133-8674-473E-9E45-821914EFE7FD}" type="pres">
      <dgm:prSet presAssocID="{35935174-80FE-4289-B811-BCC0A6F0B8D3}" presName="childShp" presStyleLbl="bgAccFollowNode1" presStyleIdx="0" presStyleCnt="2" custScaleY="145606">
        <dgm:presLayoutVars>
          <dgm:bulletEnabled val="1"/>
        </dgm:presLayoutVars>
      </dgm:prSet>
      <dgm:spPr/>
      <dgm:t>
        <a:bodyPr/>
        <a:lstStyle/>
        <a:p>
          <a:endParaRPr lang="ru-RU"/>
        </a:p>
      </dgm:t>
    </dgm:pt>
    <dgm:pt modelId="{78FAAD19-B8BB-4C10-A731-58970F0626E7}" type="pres">
      <dgm:prSet presAssocID="{29177F66-818F-42EB-B7E1-6C1DF1E47380}" presName="spacing" presStyleCnt="0"/>
      <dgm:spPr/>
    </dgm:pt>
    <dgm:pt modelId="{C953C4DF-DE7A-4731-A78A-8239AF646254}" type="pres">
      <dgm:prSet presAssocID="{2B16F827-88E4-489F-A5CB-2C7F03463843}" presName="linNode" presStyleCnt="0"/>
      <dgm:spPr/>
    </dgm:pt>
    <dgm:pt modelId="{5187CB5F-2FD1-427C-865B-6AD71EBAFD08}" type="pres">
      <dgm:prSet presAssocID="{2B16F827-88E4-489F-A5CB-2C7F03463843}" presName="parentShp" presStyleLbl="node1" presStyleIdx="1" presStyleCnt="2" custScaleY="121055">
        <dgm:presLayoutVars>
          <dgm:bulletEnabled val="1"/>
        </dgm:presLayoutVars>
      </dgm:prSet>
      <dgm:spPr/>
      <dgm:t>
        <a:bodyPr/>
        <a:lstStyle/>
        <a:p>
          <a:endParaRPr lang="ru-RU"/>
        </a:p>
      </dgm:t>
    </dgm:pt>
    <dgm:pt modelId="{D2E399CA-B179-48A4-AAAD-535A1958B044}" type="pres">
      <dgm:prSet presAssocID="{2B16F827-88E4-489F-A5CB-2C7F03463843}" presName="childShp" presStyleLbl="bgAccFollowNode1" presStyleIdx="1" presStyleCnt="2">
        <dgm:presLayoutVars>
          <dgm:bulletEnabled val="1"/>
        </dgm:presLayoutVars>
      </dgm:prSet>
      <dgm:spPr/>
      <dgm:t>
        <a:bodyPr/>
        <a:lstStyle/>
        <a:p>
          <a:endParaRPr lang="ru-RU"/>
        </a:p>
      </dgm:t>
    </dgm:pt>
  </dgm:ptLst>
  <dgm:cxnLst>
    <dgm:cxn modelId="{D5F11C8B-3730-4E81-B56F-77FAD7153640}" type="presOf" srcId="{2B16F827-88E4-489F-A5CB-2C7F03463843}" destId="{5187CB5F-2FD1-427C-865B-6AD71EBAFD08}" srcOrd="0" destOrd="0" presId="urn:microsoft.com/office/officeart/2005/8/layout/vList6"/>
    <dgm:cxn modelId="{34F9FD99-9A0B-4F0D-879E-57A49A4B8E8E}" srcId="{35935174-80FE-4289-B811-BCC0A6F0B8D3}" destId="{60BEFE80-D103-42E8-A04B-B36104EE050D}" srcOrd="1" destOrd="0" parTransId="{2FC5F962-E2DD-4FEA-9937-9102E9F1D999}" sibTransId="{1D781AD8-59D8-4FA7-9AD4-F0BE55F6F8C9}"/>
    <dgm:cxn modelId="{571764CF-1756-495B-AB9D-B4F613010546}" srcId="{BCA66748-1921-4D8B-82F5-1788F0F613A4}" destId="{35935174-80FE-4289-B811-BCC0A6F0B8D3}" srcOrd="0" destOrd="0" parTransId="{4EC384B8-239F-429D-9E79-C8D9D357E301}" sibTransId="{29177F66-818F-42EB-B7E1-6C1DF1E47380}"/>
    <dgm:cxn modelId="{A60BD2AF-B487-4C26-92A5-6C8AA3B2159B}" type="presOf" srcId="{60BEFE80-D103-42E8-A04B-B36104EE050D}" destId="{9768D133-8674-473E-9E45-821914EFE7FD}" srcOrd="0" destOrd="1" presId="urn:microsoft.com/office/officeart/2005/8/layout/vList6"/>
    <dgm:cxn modelId="{4724FB2F-C303-4A8E-AC84-DB5DFB9A7B56}" srcId="{35935174-80FE-4289-B811-BCC0A6F0B8D3}" destId="{F6A85759-CD33-40B9-8732-8A56211D84E2}" srcOrd="0" destOrd="0" parTransId="{18639182-3603-4225-8FDC-F66769ADB4DE}" sibTransId="{367480E3-FD29-4CF0-9C9E-3CF3A8AA595F}"/>
    <dgm:cxn modelId="{61E553E5-BEE5-4225-9132-52D87A4FA55D}" srcId="{2B16F827-88E4-489F-A5CB-2C7F03463843}" destId="{DE10571D-7A42-4E33-B798-55D1DCFB4E10}" srcOrd="0" destOrd="0" parTransId="{7FD6E8E2-7A85-43D7-A6B8-0CA03ED949D9}" sibTransId="{F8BFEC9B-AEE9-40BC-8A53-5BE9CC8E1361}"/>
    <dgm:cxn modelId="{3B528FD6-43B8-4D46-AE79-2948E951DBA3}" srcId="{BCA66748-1921-4D8B-82F5-1788F0F613A4}" destId="{2B16F827-88E4-489F-A5CB-2C7F03463843}" srcOrd="1" destOrd="0" parTransId="{6728461E-FCFE-4CC9-96B4-96B93519BB5A}" sibTransId="{851DDCE2-6AE6-4A9B-8988-C84BD9D4EE18}"/>
    <dgm:cxn modelId="{648D88BE-C072-4221-ADEC-F53627346E54}" type="presOf" srcId="{D4527684-61FF-4D6E-98E0-D2C7C7E6808A}" destId="{D2E399CA-B179-48A4-AAAD-535A1958B044}" srcOrd="0" destOrd="1" presId="urn:microsoft.com/office/officeart/2005/8/layout/vList6"/>
    <dgm:cxn modelId="{19A32C9B-2888-4D42-9E63-AF5D79EEF901}" type="presOf" srcId="{35935174-80FE-4289-B811-BCC0A6F0B8D3}" destId="{7B03D7DE-6CFE-4527-B938-DB351FCBCB78}" srcOrd="0" destOrd="0" presId="urn:microsoft.com/office/officeart/2005/8/layout/vList6"/>
    <dgm:cxn modelId="{F66DF3DD-1E6D-4317-BEA9-7A25D47C6EDB}" type="presOf" srcId="{DE10571D-7A42-4E33-B798-55D1DCFB4E10}" destId="{D2E399CA-B179-48A4-AAAD-535A1958B044}" srcOrd="0" destOrd="0" presId="urn:microsoft.com/office/officeart/2005/8/layout/vList6"/>
    <dgm:cxn modelId="{BAE61766-3DD5-4248-A8CB-7709DDE14AEE}" type="presOf" srcId="{BCA66748-1921-4D8B-82F5-1788F0F613A4}" destId="{9FAED47D-334B-47AA-8AF1-BD322058631F}" srcOrd="0" destOrd="0" presId="urn:microsoft.com/office/officeart/2005/8/layout/vList6"/>
    <dgm:cxn modelId="{16606911-5FCC-48C2-BBEC-BEDDD5A3E6A5}" type="presOf" srcId="{F6A85759-CD33-40B9-8732-8A56211D84E2}" destId="{9768D133-8674-473E-9E45-821914EFE7FD}" srcOrd="0" destOrd="0" presId="urn:microsoft.com/office/officeart/2005/8/layout/vList6"/>
    <dgm:cxn modelId="{8EC7395B-6A7D-42DF-9739-133A7E72867B}" srcId="{2B16F827-88E4-489F-A5CB-2C7F03463843}" destId="{D4527684-61FF-4D6E-98E0-D2C7C7E6808A}" srcOrd="1" destOrd="0" parTransId="{73D56856-A016-483F-BBAE-A767B1DE913F}" sibTransId="{7A6999F0-4FA9-4EAC-93D5-AE41935DB2C7}"/>
    <dgm:cxn modelId="{CD8F721B-F0B9-41B4-A1E7-0219CDC4D2C8}" type="presParOf" srcId="{9FAED47D-334B-47AA-8AF1-BD322058631F}" destId="{3D074F55-8168-43BA-AFEB-3A2E5279A0D3}" srcOrd="0" destOrd="0" presId="urn:microsoft.com/office/officeart/2005/8/layout/vList6"/>
    <dgm:cxn modelId="{FC189D24-88D8-40E9-B9B4-A9E455ED7214}" type="presParOf" srcId="{3D074F55-8168-43BA-AFEB-3A2E5279A0D3}" destId="{7B03D7DE-6CFE-4527-B938-DB351FCBCB78}" srcOrd="0" destOrd="0" presId="urn:microsoft.com/office/officeart/2005/8/layout/vList6"/>
    <dgm:cxn modelId="{1501B659-87E0-4678-AE1C-13A2F7E377DE}" type="presParOf" srcId="{3D074F55-8168-43BA-AFEB-3A2E5279A0D3}" destId="{9768D133-8674-473E-9E45-821914EFE7FD}" srcOrd="1" destOrd="0" presId="urn:microsoft.com/office/officeart/2005/8/layout/vList6"/>
    <dgm:cxn modelId="{30C16711-7830-43A3-9723-F18E4A14BB25}" type="presParOf" srcId="{9FAED47D-334B-47AA-8AF1-BD322058631F}" destId="{78FAAD19-B8BB-4C10-A731-58970F0626E7}" srcOrd="1" destOrd="0" presId="urn:microsoft.com/office/officeart/2005/8/layout/vList6"/>
    <dgm:cxn modelId="{93B9E166-0B06-4B3E-BA51-C7C7071FD1BF}" type="presParOf" srcId="{9FAED47D-334B-47AA-8AF1-BD322058631F}" destId="{C953C4DF-DE7A-4731-A78A-8239AF646254}" srcOrd="2" destOrd="0" presId="urn:microsoft.com/office/officeart/2005/8/layout/vList6"/>
    <dgm:cxn modelId="{F8B14B3C-89DC-4AEF-9F8F-20A4146D3BB4}" type="presParOf" srcId="{C953C4DF-DE7A-4731-A78A-8239AF646254}" destId="{5187CB5F-2FD1-427C-865B-6AD71EBAFD08}" srcOrd="0" destOrd="0" presId="urn:microsoft.com/office/officeart/2005/8/layout/vList6"/>
    <dgm:cxn modelId="{FEF81818-AC3E-4B4C-BE48-23F404D4670C}" type="presParOf" srcId="{C953C4DF-DE7A-4731-A78A-8239AF646254}" destId="{D2E399CA-B179-48A4-AAAD-535A1958B044}" srcOrd="1" destOrd="0" presId="urn:microsoft.com/office/officeart/2005/8/layout/vList6"/>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CA66748-1921-4D8B-82F5-1788F0F613A4}" type="doc">
      <dgm:prSet loTypeId="urn:microsoft.com/office/officeart/2005/8/layout/vList6" loCatId="list" qsTypeId="urn:microsoft.com/office/officeart/2005/8/quickstyle/simple2" qsCatId="simple" csTypeId="urn:microsoft.com/office/officeart/2005/8/colors/accent1_2" csCatId="accent1" phldr="1"/>
      <dgm:spPr/>
      <dgm:t>
        <a:bodyPr/>
        <a:lstStyle/>
        <a:p>
          <a:endParaRPr lang="ru-RU"/>
        </a:p>
      </dgm:t>
    </dgm:pt>
    <dgm:pt modelId="{35935174-80FE-4289-B811-BCC0A6F0B8D3}">
      <dgm:prSet phldrT="[Текст]" custT="1"/>
      <dgm:spPr/>
      <dgm:t>
        <a:bodyPr/>
        <a:lstStyle/>
        <a:p>
          <a:r>
            <a:rPr lang="ru-RU" sz="1900" b="1" dirty="0" smtClean="0">
              <a:solidFill>
                <a:schemeClr val="bg1"/>
              </a:solidFill>
              <a:latin typeface="PT Astra Serif" pitchFamily="18" charset="-52"/>
              <a:ea typeface="PT Astra Serif" pitchFamily="18" charset="-52"/>
            </a:rPr>
            <a:t>Не позднее чем за месяц </a:t>
          </a:r>
          <a:r>
            <a:rPr lang="ru-RU" sz="1900" b="1" i="1" dirty="0" smtClean="0">
              <a:solidFill>
                <a:schemeClr val="bg1"/>
              </a:solidFill>
              <a:latin typeface="PT Astra Serif" pitchFamily="18" charset="-52"/>
              <a:ea typeface="PT Astra Serif" pitchFamily="18" charset="-52"/>
            </a:rPr>
            <a:t>до начала</a:t>
          </a:r>
          <a:r>
            <a:rPr lang="ru-RU" sz="1900" b="1" dirty="0" smtClean="0">
              <a:solidFill>
                <a:schemeClr val="bg1"/>
              </a:solidFill>
              <a:latin typeface="PT Astra Serif" pitchFamily="18" charset="-52"/>
              <a:ea typeface="PT Astra Serif" pitchFamily="18" charset="-52"/>
            </a:rPr>
            <a:t> проведения</a:t>
          </a:r>
          <a:endParaRPr lang="ru-RU" sz="1900" b="1" dirty="0">
            <a:solidFill>
              <a:schemeClr val="bg1"/>
            </a:solidFill>
            <a:latin typeface="PT Astra Serif" pitchFamily="18" charset="-52"/>
            <a:ea typeface="PT Astra Serif" pitchFamily="18" charset="-52"/>
          </a:endParaRPr>
        </a:p>
      </dgm:t>
    </dgm:pt>
    <dgm:pt modelId="{4EC384B8-239F-429D-9E79-C8D9D357E301}" type="parTrans" cxnId="{571764CF-1756-495B-AB9D-B4F613010546}">
      <dgm:prSet/>
      <dgm:spPr/>
      <dgm:t>
        <a:bodyPr/>
        <a:lstStyle/>
        <a:p>
          <a:endParaRPr lang="ru-RU"/>
        </a:p>
      </dgm:t>
    </dgm:pt>
    <dgm:pt modelId="{29177F66-818F-42EB-B7E1-6C1DF1E47380}" type="sibTrans" cxnId="{571764CF-1756-495B-AB9D-B4F613010546}">
      <dgm:prSet/>
      <dgm:spPr/>
      <dgm:t>
        <a:bodyPr/>
        <a:lstStyle/>
        <a:p>
          <a:endParaRPr lang="ru-RU"/>
        </a:p>
      </dgm:t>
    </dgm:pt>
    <dgm:pt modelId="{F6A85759-CD33-40B9-8732-8A56211D84E2}">
      <dgm:prSet phldrT="[Текст]" custT="1"/>
      <dgm:spPr/>
      <dgm:t>
        <a:bodyPr/>
        <a:lstStyle/>
        <a:p>
          <a:r>
            <a:rPr lang="ru-RU" sz="1400" b="1" dirty="0" smtClean="0">
              <a:solidFill>
                <a:srgbClr val="002060"/>
              </a:solidFill>
              <a:latin typeface="PT Astra Serif" pitchFamily="18" charset="-52"/>
              <a:ea typeface="PT Astra Serif" pitchFamily="18" charset="-52"/>
            </a:rPr>
            <a:t>о сроках, местах, порядке подачи и рассмотрения апелляций; </a:t>
          </a:r>
          <a:endParaRPr lang="ru-RU" sz="1400" b="1" dirty="0">
            <a:solidFill>
              <a:srgbClr val="002060"/>
            </a:solidFill>
            <a:latin typeface="PT Astra Serif" pitchFamily="18" charset="-52"/>
            <a:ea typeface="PT Astra Serif" pitchFamily="18" charset="-52"/>
          </a:endParaRPr>
        </a:p>
      </dgm:t>
    </dgm:pt>
    <dgm:pt modelId="{18639182-3603-4225-8FDC-F66769ADB4DE}" type="parTrans" cxnId="{4724FB2F-C303-4A8E-AC84-DB5DFB9A7B56}">
      <dgm:prSet/>
      <dgm:spPr/>
      <dgm:t>
        <a:bodyPr/>
        <a:lstStyle/>
        <a:p>
          <a:endParaRPr lang="ru-RU"/>
        </a:p>
      </dgm:t>
    </dgm:pt>
    <dgm:pt modelId="{367480E3-FD29-4CF0-9C9E-3CF3A8AA595F}" type="sibTrans" cxnId="{4724FB2F-C303-4A8E-AC84-DB5DFB9A7B56}">
      <dgm:prSet/>
      <dgm:spPr/>
      <dgm:t>
        <a:bodyPr/>
        <a:lstStyle/>
        <a:p>
          <a:endParaRPr lang="ru-RU"/>
        </a:p>
      </dgm:t>
    </dgm:pt>
    <dgm:pt modelId="{C0B30055-F673-4F29-A2E6-8A88CF99AE7D}">
      <dgm:prSet phldrT="[Текст]" custT="1"/>
      <dgm:spPr/>
      <dgm:t>
        <a:bodyPr/>
        <a:lstStyle/>
        <a:p>
          <a:r>
            <a:rPr lang="ru-RU" sz="1400" b="1" dirty="0" smtClean="0">
              <a:solidFill>
                <a:srgbClr val="002060"/>
              </a:solidFill>
              <a:latin typeface="PT Astra Serif" pitchFamily="18" charset="-52"/>
              <a:ea typeface="PT Astra Serif" pitchFamily="18" charset="-52"/>
            </a:rPr>
            <a:t>о сроках, местах и порядке информирования о результатах ГИА</a:t>
          </a:r>
          <a:endParaRPr lang="ru-RU" sz="1400" b="1" dirty="0">
            <a:solidFill>
              <a:srgbClr val="002060"/>
            </a:solidFill>
            <a:latin typeface="PT Astra Serif" pitchFamily="18" charset="-52"/>
            <a:ea typeface="PT Astra Serif" pitchFamily="18" charset="-52"/>
          </a:endParaRPr>
        </a:p>
      </dgm:t>
    </dgm:pt>
    <dgm:pt modelId="{A37C346F-F9AD-4FB1-88A5-85AABB5108FD}" type="parTrans" cxnId="{A91D1961-3A84-466A-B22F-16EA0D105C56}">
      <dgm:prSet/>
      <dgm:spPr/>
      <dgm:t>
        <a:bodyPr/>
        <a:lstStyle/>
        <a:p>
          <a:endParaRPr lang="ru-RU"/>
        </a:p>
      </dgm:t>
    </dgm:pt>
    <dgm:pt modelId="{E38EA685-0FF3-4235-A280-861B3A2D0A0B}" type="sibTrans" cxnId="{A91D1961-3A84-466A-B22F-16EA0D105C56}">
      <dgm:prSet/>
      <dgm:spPr/>
      <dgm:t>
        <a:bodyPr/>
        <a:lstStyle/>
        <a:p>
          <a:endParaRPr lang="ru-RU"/>
        </a:p>
      </dgm:t>
    </dgm:pt>
    <dgm:pt modelId="{9FAED47D-334B-47AA-8AF1-BD322058631F}" type="pres">
      <dgm:prSet presAssocID="{BCA66748-1921-4D8B-82F5-1788F0F613A4}" presName="Name0" presStyleCnt="0">
        <dgm:presLayoutVars>
          <dgm:dir/>
          <dgm:animLvl val="lvl"/>
          <dgm:resizeHandles/>
        </dgm:presLayoutVars>
      </dgm:prSet>
      <dgm:spPr/>
      <dgm:t>
        <a:bodyPr/>
        <a:lstStyle/>
        <a:p>
          <a:endParaRPr lang="ru-RU"/>
        </a:p>
      </dgm:t>
    </dgm:pt>
    <dgm:pt modelId="{3D074F55-8168-43BA-AFEB-3A2E5279A0D3}" type="pres">
      <dgm:prSet presAssocID="{35935174-80FE-4289-B811-BCC0A6F0B8D3}" presName="linNode" presStyleCnt="0"/>
      <dgm:spPr/>
    </dgm:pt>
    <dgm:pt modelId="{7B03D7DE-6CFE-4527-B938-DB351FCBCB78}" type="pres">
      <dgm:prSet presAssocID="{35935174-80FE-4289-B811-BCC0A6F0B8D3}" presName="parentShp" presStyleLbl="node1" presStyleIdx="0" presStyleCnt="1">
        <dgm:presLayoutVars>
          <dgm:bulletEnabled val="1"/>
        </dgm:presLayoutVars>
      </dgm:prSet>
      <dgm:spPr/>
      <dgm:t>
        <a:bodyPr/>
        <a:lstStyle/>
        <a:p>
          <a:endParaRPr lang="ru-RU"/>
        </a:p>
      </dgm:t>
    </dgm:pt>
    <dgm:pt modelId="{9768D133-8674-473E-9E45-821914EFE7FD}" type="pres">
      <dgm:prSet presAssocID="{35935174-80FE-4289-B811-BCC0A6F0B8D3}" presName="childShp" presStyleLbl="bgAccFollowNode1" presStyleIdx="0" presStyleCnt="1">
        <dgm:presLayoutVars>
          <dgm:bulletEnabled val="1"/>
        </dgm:presLayoutVars>
      </dgm:prSet>
      <dgm:spPr/>
      <dgm:t>
        <a:bodyPr/>
        <a:lstStyle/>
        <a:p>
          <a:endParaRPr lang="ru-RU"/>
        </a:p>
      </dgm:t>
    </dgm:pt>
  </dgm:ptLst>
  <dgm:cxnLst>
    <dgm:cxn modelId="{571764CF-1756-495B-AB9D-B4F613010546}" srcId="{BCA66748-1921-4D8B-82F5-1788F0F613A4}" destId="{35935174-80FE-4289-B811-BCC0A6F0B8D3}" srcOrd="0" destOrd="0" parTransId="{4EC384B8-239F-429D-9E79-C8D9D357E301}" sibTransId="{29177F66-818F-42EB-B7E1-6C1DF1E47380}"/>
    <dgm:cxn modelId="{4724FB2F-C303-4A8E-AC84-DB5DFB9A7B56}" srcId="{35935174-80FE-4289-B811-BCC0A6F0B8D3}" destId="{F6A85759-CD33-40B9-8732-8A56211D84E2}" srcOrd="0" destOrd="0" parTransId="{18639182-3603-4225-8FDC-F66769ADB4DE}" sibTransId="{367480E3-FD29-4CF0-9C9E-3CF3A8AA595F}"/>
    <dgm:cxn modelId="{A91D1961-3A84-466A-B22F-16EA0D105C56}" srcId="{35935174-80FE-4289-B811-BCC0A6F0B8D3}" destId="{C0B30055-F673-4F29-A2E6-8A88CF99AE7D}" srcOrd="1" destOrd="0" parTransId="{A37C346F-F9AD-4FB1-88A5-85AABB5108FD}" sibTransId="{E38EA685-0FF3-4235-A280-861B3A2D0A0B}"/>
    <dgm:cxn modelId="{40FB3615-3C3C-49ED-8C1D-B3094151510D}" type="presOf" srcId="{C0B30055-F673-4F29-A2E6-8A88CF99AE7D}" destId="{9768D133-8674-473E-9E45-821914EFE7FD}" srcOrd="0" destOrd="1" presId="urn:microsoft.com/office/officeart/2005/8/layout/vList6"/>
    <dgm:cxn modelId="{B904DEF5-CDB4-4F0C-B50A-346756FDA223}" type="presOf" srcId="{35935174-80FE-4289-B811-BCC0A6F0B8D3}" destId="{7B03D7DE-6CFE-4527-B938-DB351FCBCB78}" srcOrd="0" destOrd="0" presId="urn:microsoft.com/office/officeart/2005/8/layout/vList6"/>
    <dgm:cxn modelId="{A9A24D0D-DC9C-4B37-9BC3-E9A9C16EDB75}" type="presOf" srcId="{F6A85759-CD33-40B9-8732-8A56211D84E2}" destId="{9768D133-8674-473E-9E45-821914EFE7FD}" srcOrd="0" destOrd="0" presId="urn:microsoft.com/office/officeart/2005/8/layout/vList6"/>
    <dgm:cxn modelId="{F2002B02-3CDC-4909-A3EA-85ACECFEAAFD}" type="presOf" srcId="{BCA66748-1921-4D8B-82F5-1788F0F613A4}" destId="{9FAED47D-334B-47AA-8AF1-BD322058631F}" srcOrd="0" destOrd="0" presId="urn:microsoft.com/office/officeart/2005/8/layout/vList6"/>
    <dgm:cxn modelId="{89ECAE8E-16BC-4B8E-BB8B-34B477D1B3BA}" type="presParOf" srcId="{9FAED47D-334B-47AA-8AF1-BD322058631F}" destId="{3D074F55-8168-43BA-AFEB-3A2E5279A0D3}" srcOrd="0" destOrd="0" presId="urn:microsoft.com/office/officeart/2005/8/layout/vList6"/>
    <dgm:cxn modelId="{335C4207-68C0-4882-9265-B19C4DDB4589}" type="presParOf" srcId="{3D074F55-8168-43BA-AFEB-3A2E5279A0D3}" destId="{7B03D7DE-6CFE-4527-B938-DB351FCBCB78}" srcOrd="0" destOrd="0" presId="urn:microsoft.com/office/officeart/2005/8/layout/vList6"/>
    <dgm:cxn modelId="{4C2F418C-3D98-4BCC-B769-5561EE8941DA}" type="presParOf" srcId="{3D074F55-8168-43BA-AFEB-3A2E5279A0D3}" destId="{9768D133-8674-473E-9E45-821914EFE7FD}" srcOrd="1" destOrd="0" presId="urn:microsoft.com/office/officeart/2005/8/layout/vList6"/>
  </dgm:cxnLst>
  <dgm:bg/>
  <dgm:whole/>
  <dgm:extLst>
    <a:ext uri="http://schemas.microsoft.com/office/drawing/2008/diagram">
      <dsp:dataModelExt xmlns:dsp="http://schemas.microsoft.com/office/drawing/2008/diagram" xmlns="" relId="rId15"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6FECDAE-B55B-4F7D-8063-AA3CB113EE35}"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ru-RU"/>
        </a:p>
      </dgm:t>
    </dgm:pt>
    <dgm:pt modelId="{C6BAD768-75E7-46D4-827C-B419E68F1E19}">
      <dgm:prSet phldrT="[Текст]"/>
      <dgm:spPr/>
      <dgm:t>
        <a:bodyPr/>
        <a:lstStyle/>
        <a:p>
          <a:r>
            <a:rPr lang="ru-RU" b="1" dirty="0" smtClean="0">
              <a:latin typeface="PT Astra Serif" pitchFamily="18" charset="-52"/>
              <a:ea typeface="PT Astra Serif" pitchFamily="18" charset="-52"/>
            </a:rPr>
            <a:t>Часть 1 статьи 10 Федерального закона </a:t>
          </a:r>
        </a:p>
        <a:p>
          <a:r>
            <a:rPr lang="ru-RU" b="1" dirty="0" smtClean="0">
              <a:latin typeface="PT Astra Serif" pitchFamily="18" charset="-52"/>
              <a:ea typeface="PT Astra Serif" pitchFamily="18" charset="-52"/>
            </a:rPr>
            <a:t>от 25 декабря 2008 года № 273 ФЗ </a:t>
          </a:r>
        </a:p>
        <a:p>
          <a:r>
            <a:rPr lang="ru-RU" b="1" dirty="0" smtClean="0">
              <a:latin typeface="PT Astra Serif" pitchFamily="18" charset="-52"/>
              <a:ea typeface="PT Astra Serif" pitchFamily="18" charset="-52"/>
            </a:rPr>
            <a:t>«О противодействии коррупции»</a:t>
          </a:r>
          <a:endParaRPr lang="ru-RU" b="1" dirty="0">
            <a:latin typeface="PT Astra Serif" pitchFamily="18" charset="-52"/>
            <a:ea typeface="PT Astra Serif" pitchFamily="18" charset="-52"/>
          </a:endParaRPr>
        </a:p>
      </dgm:t>
    </dgm:pt>
    <dgm:pt modelId="{EF16F1E1-5470-4BE4-8AEC-78EF9A7F0257}" type="parTrans" cxnId="{1ED53D38-13AF-41B7-B13A-21CE13F92821}">
      <dgm:prSet/>
      <dgm:spPr/>
      <dgm:t>
        <a:bodyPr/>
        <a:lstStyle/>
        <a:p>
          <a:endParaRPr lang="ru-RU"/>
        </a:p>
      </dgm:t>
    </dgm:pt>
    <dgm:pt modelId="{A3E59EFE-FAAB-4C8A-AA6B-629FD0941BF6}" type="sibTrans" cxnId="{1ED53D38-13AF-41B7-B13A-21CE13F92821}">
      <dgm:prSet/>
      <dgm:spPr/>
      <dgm:t>
        <a:bodyPr/>
        <a:lstStyle/>
        <a:p>
          <a:endParaRPr lang="ru-RU"/>
        </a:p>
      </dgm:t>
    </dgm:pt>
    <dgm:pt modelId="{4DA8B477-6EF3-48A1-A9FF-E5BA8A5B4CFE}">
      <dgm:prSet phldrT="[Текст]"/>
      <dgm:spPr>
        <a:solidFill>
          <a:srgbClr val="FF0000"/>
        </a:solidFill>
      </dgm:spPr>
      <dgm:t>
        <a:bodyPr/>
        <a:lstStyle/>
        <a:p>
          <a:r>
            <a:rPr lang="ru-RU" b="1" dirty="0" smtClean="0">
              <a:latin typeface="PT Astra Serif" pitchFamily="18" charset="-52"/>
              <a:ea typeface="PT Astra Serif" pitchFamily="18" charset="-52"/>
            </a:rPr>
            <a:t>не член апелляционной комиссии</a:t>
          </a:r>
          <a:endParaRPr lang="ru-RU" b="1" dirty="0">
            <a:latin typeface="PT Astra Serif" pitchFamily="18" charset="-52"/>
            <a:ea typeface="PT Astra Serif" pitchFamily="18" charset="-52"/>
          </a:endParaRPr>
        </a:p>
      </dgm:t>
    </dgm:pt>
    <dgm:pt modelId="{9472E27B-8FA3-480D-9835-3EB512125A35}" type="parTrans" cxnId="{98698E7F-4CB7-4B51-A4CF-F52075691909}">
      <dgm:prSet/>
      <dgm:spPr/>
      <dgm:t>
        <a:bodyPr/>
        <a:lstStyle/>
        <a:p>
          <a:endParaRPr lang="ru-RU"/>
        </a:p>
      </dgm:t>
    </dgm:pt>
    <dgm:pt modelId="{A78148F4-B592-4C1A-9E9F-C8A731754403}" type="sibTrans" cxnId="{98698E7F-4CB7-4B51-A4CF-F52075691909}">
      <dgm:prSet/>
      <dgm:spPr/>
      <dgm:t>
        <a:bodyPr/>
        <a:lstStyle/>
        <a:p>
          <a:endParaRPr lang="ru-RU"/>
        </a:p>
      </dgm:t>
    </dgm:pt>
    <dgm:pt modelId="{9CCC9835-F061-4235-A2AB-1B054CC6A899}">
      <dgm:prSet phldrT="[Текст]"/>
      <dgm:spPr/>
      <dgm:t>
        <a:bodyPr/>
        <a:lstStyle/>
        <a:p>
          <a:r>
            <a:rPr lang="ru-RU" b="1" dirty="0" smtClean="0">
              <a:latin typeface="PT Astra Serif" pitchFamily="18" charset="-52"/>
              <a:ea typeface="PT Astra Serif" pitchFamily="18" charset="-52"/>
            </a:rPr>
            <a:t>член ГЭК</a:t>
          </a:r>
          <a:endParaRPr lang="ru-RU" b="1" dirty="0">
            <a:latin typeface="PT Astra Serif" pitchFamily="18" charset="-52"/>
            <a:ea typeface="PT Astra Serif" pitchFamily="18" charset="-52"/>
          </a:endParaRPr>
        </a:p>
      </dgm:t>
    </dgm:pt>
    <dgm:pt modelId="{4554913A-9CE1-43FA-A2DB-EBDD57A5DF15}" type="parTrans" cxnId="{F927F6F9-A0D4-4DF2-A5AD-453444B64F8A}">
      <dgm:prSet/>
      <dgm:spPr/>
      <dgm:t>
        <a:bodyPr/>
        <a:lstStyle/>
        <a:p>
          <a:endParaRPr lang="ru-RU"/>
        </a:p>
      </dgm:t>
    </dgm:pt>
    <dgm:pt modelId="{6D1BBD55-ADAC-4794-BEFC-E1AE1593AA4E}" type="sibTrans" cxnId="{F927F6F9-A0D4-4DF2-A5AD-453444B64F8A}">
      <dgm:prSet/>
      <dgm:spPr/>
      <dgm:t>
        <a:bodyPr/>
        <a:lstStyle/>
        <a:p>
          <a:endParaRPr lang="ru-RU"/>
        </a:p>
      </dgm:t>
    </dgm:pt>
    <dgm:pt modelId="{50FC0E4E-16FB-493E-93A5-727F34453C52}">
      <dgm:prSet phldrT="[Текст]" custT="1"/>
      <dgm:spPr/>
      <dgm:t>
        <a:bodyPr/>
        <a:lstStyle/>
        <a:p>
          <a:r>
            <a:rPr lang="ru-RU" sz="1400" b="1" dirty="0" smtClean="0">
              <a:latin typeface="PT Astra Serif" pitchFamily="18" charset="-52"/>
              <a:ea typeface="PT Astra Serif" pitchFamily="18" charset="-52"/>
            </a:rPr>
            <a:t>член предметной комиссии:</a:t>
          </a:r>
        </a:p>
        <a:p>
          <a:r>
            <a:rPr lang="ru-RU" sz="1000" b="1" dirty="0" smtClean="0">
              <a:latin typeface="PT Astra Serif" pitchFamily="18" charset="-52"/>
              <a:ea typeface="PT Astra Serif" pitchFamily="18" charset="-52"/>
            </a:rPr>
            <a:t>- наличие опыта педагогической работы в соответствующей предметной области;</a:t>
          </a:r>
        </a:p>
        <a:p>
          <a:r>
            <a:rPr lang="ru-RU" sz="1000" b="1" dirty="0" smtClean="0">
              <a:latin typeface="PT Astra Serif" pitchFamily="18" charset="-52"/>
              <a:ea typeface="PT Astra Serif" pitchFamily="18" charset="-52"/>
            </a:rPr>
            <a:t>- наличие документа, подтверждающего ДПО …, полученного в течение последних трех лет</a:t>
          </a:r>
        </a:p>
        <a:p>
          <a:r>
            <a:rPr lang="ru-RU" sz="1000" b="1" dirty="0" smtClean="0">
              <a:solidFill>
                <a:srgbClr val="002060"/>
              </a:solidFill>
              <a:latin typeface="PT Astra Serif" pitchFamily="18" charset="-52"/>
              <a:ea typeface="PT Astra Serif" pitchFamily="18" charset="-52"/>
            </a:rPr>
            <a:t>- нововведение</a:t>
          </a:r>
        </a:p>
        <a:p>
          <a:endParaRPr lang="ru-RU" sz="1000" b="1" dirty="0">
            <a:latin typeface="PT Astra Serif" pitchFamily="18" charset="-52"/>
            <a:ea typeface="PT Astra Serif" pitchFamily="18" charset="-52"/>
          </a:endParaRPr>
        </a:p>
      </dgm:t>
    </dgm:pt>
    <dgm:pt modelId="{C969B4BF-C849-40CE-98FF-A9D8AF5BF634}" type="parTrans" cxnId="{9E585806-EA75-4189-86C3-B4514034BFE4}">
      <dgm:prSet/>
      <dgm:spPr/>
      <dgm:t>
        <a:bodyPr/>
        <a:lstStyle/>
        <a:p>
          <a:endParaRPr lang="ru-RU"/>
        </a:p>
      </dgm:t>
    </dgm:pt>
    <dgm:pt modelId="{F5BD4266-B5BD-4723-8FF0-61174D7BDA9B}" type="sibTrans" cxnId="{9E585806-EA75-4189-86C3-B4514034BFE4}">
      <dgm:prSet/>
      <dgm:spPr/>
      <dgm:t>
        <a:bodyPr/>
        <a:lstStyle/>
        <a:p>
          <a:endParaRPr lang="ru-RU"/>
        </a:p>
      </dgm:t>
    </dgm:pt>
    <dgm:pt modelId="{98258588-A834-4945-B8EA-08941537D08A}">
      <dgm:prSet phldrT="[Текст]"/>
      <dgm:spPr>
        <a:solidFill>
          <a:srgbClr val="FF0000"/>
        </a:solidFill>
      </dgm:spPr>
      <dgm:t>
        <a:bodyPr/>
        <a:lstStyle/>
        <a:p>
          <a:r>
            <a:rPr lang="ru-RU" b="1" dirty="0" smtClean="0">
              <a:latin typeface="PT Astra Serif" pitchFamily="18" charset="-52"/>
              <a:ea typeface="PT Astra Serif" pitchFamily="18" charset="-52"/>
            </a:rPr>
            <a:t>не член ГЭК и член предметной комиссии</a:t>
          </a:r>
          <a:endParaRPr lang="ru-RU" b="1" dirty="0">
            <a:latin typeface="PT Astra Serif" pitchFamily="18" charset="-52"/>
            <a:ea typeface="PT Astra Serif" pitchFamily="18" charset="-52"/>
          </a:endParaRPr>
        </a:p>
      </dgm:t>
    </dgm:pt>
    <dgm:pt modelId="{3254A1AE-AD76-47B7-A6C0-EF2CA6D4CF99}" type="parTrans" cxnId="{8285E56D-9D14-42C5-B3EE-802C05983A5F}">
      <dgm:prSet/>
      <dgm:spPr/>
      <dgm:t>
        <a:bodyPr/>
        <a:lstStyle/>
        <a:p>
          <a:endParaRPr lang="ru-RU"/>
        </a:p>
      </dgm:t>
    </dgm:pt>
    <dgm:pt modelId="{43A0E924-65E6-4BE2-A0BF-E11D570D3FA7}" type="sibTrans" cxnId="{8285E56D-9D14-42C5-B3EE-802C05983A5F}">
      <dgm:prSet/>
      <dgm:spPr/>
      <dgm:t>
        <a:bodyPr/>
        <a:lstStyle/>
        <a:p>
          <a:endParaRPr lang="ru-RU"/>
        </a:p>
      </dgm:t>
    </dgm:pt>
    <dgm:pt modelId="{79C63E2C-F35F-4163-8B57-D349268EFB80}">
      <dgm:prSet phldrT="[Текст]"/>
      <dgm:spPr/>
      <dgm:t>
        <a:bodyPr/>
        <a:lstStyle/>
        <a:p>
          <a:r>
            <a:rPr lang="ru-RU" b="1" dirty="0" smtClean="0">
              <a:latin typeface="PT Astra Serif" pitchFamily="18" charset="-52"/>
              <a:ea typeface="PT Astra Serif" pitchFamily="18" charset="-52"/>
            </a:rPr>
            <a:t>член апелляционной комиссии – </a:t>
          </a:r>
          <a:r>
            <a:rPr lang="ru-RU" b="1" dirty="0" smtClean="0">
              <a:solidFill>
                <a:srgbClr val="002060"/>
              </a:solidFill>
              <a:latin typeface="PT Astra Serif" pitchFamily="18" charset="-52"/>
              <a:ea typeface="PT Astra Serif" pitchFamily="18" charset="-52"/>
            </a:rPr>
            <a:t>новое наименование</a:t>
          </a:r>
          <a:endParaRPr lang="ru-RU" b="1" dirty="0">
            <a:solidFill>
              <a:srgbClr val="002060"/>
            </a:solidFill>
            <a:latin typeface="PT Astra Serif" pitchFamily="18" charset="-52"/>
            <a:ea typeface="PT Astra Serif" pitchFamily="18" charset="-52"/>
          </a:endParaRPr>
        </a:p>
      </dgm:t>
    </dgm:pt>
    <dgm:pt modelId="{27A9B950-4A21-40EC-8BFE-818C61B770D1}" type="parTrans" cxnId="{5EBF4B4E-C4BD-45A4-9A12-3C0356499D45}">
      <dgm:prSet/>
      <dgm:spPr/>
      <dgm:t>
        <a:bodyPr/>
        <a:lstStyle/>
        <a:p>
          <a:endParaRPr lang="ru-RU"/>
        </a:p>
      </dgm:t>
    </dgm:pt>
    <dgm:pt modelId="{6DBC7E66-2AD1-4E54-BC24-71428BC74D76}" type="sibTrans" cxnId="{5EBF4B4E-C4BD-45A4-9A12-3C0356499D45}">
      <dgm:prSet/>
      <dgm:spPr/>
      <dgm:t>
        <a:bodyPr/>
        <a:lstStyle/>
        <a:p>
          <a:endParaRPr lang="ru-RU"/>
        </a:p>
      </dgm:t>
    </dgm:pt>
    <dgm:pt modelId="{3CB507F8-B6C4-471F-BC58-D3772C91EA9D}" type="pres">
      <dgm:prSet presAssocID="{D6FECDAE-B55B-4F7D-8063-AA3CB113EE35}" presName="Name0" presStyleCnt="0">
        <dgm:presLayoutVars>
          <dgm:chPref val="1"/>
          <dgm:dir/>
          <dgm:animOne val="branch"/>
          <dgm:animLvl val="lvl"/>
          <dgm:resizeHandles/>
        </dgm:presLayoutVars>
      </dgm:prSet>
      <dgm:spPr/>
      <dgm:t>
        <a:bodyPr/>
        <a:lstStyle/>
        <a:p>
          <a:endParaRPr lang="ru-RU"/>
        </a:p>
      </dgm:t>
    </dgm:pt>
    <dgm:pt modelId="{B8181DFE-7696-4D16-B2DA-5574AA77319C}" type="pres">
      <dgm:prSet presAssocID="{C6BAD768-75E7-46D4-827C-B419E68F1E19}" presName="vertOne" presStyleCnt="0"/>
      <dgm:spPr/>
    </dgm:pt>
    <dgm:pt modelId="{8FFAE3C1-99EE-4671-A117-84BC8FF8F2CD}" type="pres">
      <dgm:prSet presAssocID="{C6BAD768-75E7-46D4-827C-B419E68F1E19}" presName="txOne" presStyleLbl="node0" presStyleIdx="0" presStyleCnt="1">
        <dgm:presLayoutVars>
          <dgm:chPref val="3"/>
        </dgm:presLayoutVars>
      </dgm:prSet>
      <dgm:spPr/>
      <dgm:t>
        <a:bodyPr/>
        <a:lstStyle/>
        <a:p>
          <a:endParaRPr lang="ru-RU"/>
        </a:p>
      </dgm:t>
    </dgm:pt>
    <dgm:pt modelId="{753C1F88-D7E3-4164-A9EB-95997E4457DB}" type="pres">
      <dgm:prSet presAssocID="{C6BAD768-75E7-46D4-827C-B419E68F1E19}" presName="parTransOne" presStyleCnt="0"/>
      <dgm:spPr/>
    </dgm:pt>
    <dgm:pt modelId="{E46739F1-8D1F-4CED-BAA8-3208AC7D5754}" type="pres">
      <dgm:prSet presAssocID="{C6BAD768-75E7-46D4-827C-B419E68F1E19}" presName="horzOne" presStyleCnt="0"/>
      <dgm:spPr/>
    </dgm:pt>
    <dgm:pt modelId="{271CD8FF-04A7-4F12-B9C4-AC56F330F1AE}" type="pres">
      <dgm:prSet presAssocID="{4DA8B477-6EF3-48A1-A9FF-E5BA8A5B4CFE}" presName="vertTwo" presStyleCnt="0"/>
      <dgm:spPr/>
    </dgm:pt>
    <dgm:pt modelId="{28B03AC8-7257-4207-9271-D30FAE00F107}" type="pres">
      <dgm:prSet presAssocID="{4DA8B477-6EF3-48A1-A9FF-E5BA8A5B4CFE}" presName="txTwo" presStyleLbl="node2" presStyleIdx="0" presStyleCnt="2" custScaleY="39750">
        <dgm:presLayoutVars>
          <dgm:chPref val="3"/>
        </dgm:presLayoutVars>
      </dgm:prSet>
      <dgm:spPr/>
      <dgm:t>
        <a:bodyPr/>
        <a:lstStyle/>
        <a:p>
          <a:endParaRPr lang="ru-RU"/>
        </a:p>
      </dgm:t>
    </dgm:pt>
    <dgm:pt modelId="{E6A4169D-2116-4803-928F-9FAE620855E2}" type="pres">
      <dgm:prSet presAssocID="{4DA8B477-6EF3-48A1-A9FF-E5BA8A5B4CFE}" presName="parTransTwo" presStyleCnt="0"/>
      <dgm:spPr/>
    </dgm:pt>
    <dgm:pt modelId="{2362049C-AE48-4225-82AD-A9649BEFCC92}" type="pres">
      <dgm:prSet presAssocID="{4DA8B477-6EF3-48A1-A9FF-E5BA8A5B4CFE}" presName="horzTwo" presStyleCnt="0"/>
      <dgm:spPr/>
    </dgm:pt>
    <dgm:pt modelId="{4AA61354-CD59-43CC-8599-A1549EBDBB77}" type="pres">
      <dgm:prSet presAssocID="{9CCC9835-F061-4235-A2AB-1B054CC6A899}" presName="vertThree" presStyleCnt="0"/>
      <dgm:spPr/>
    </dgm:pt>
    <dgm:pt modelId="{F52869DA-CA64-429E-9E80-BE6ED2108678}" type="pres">
      <dgm:prSet presAssocID="{9CCC9835-F061-4235-A2AB-1B054CC6A899}" presName="txThree" presStyleLbl="node3" presStyleIdx="0" presStyleCnt="3">
        <dgm:presLayoutVars>
          <dgm:chPref val="3"/>
        </dgm:presLayoutVars>
      </dgm:prSet>
      <dgm:spPr/>
      <dgm:t>
        <a:bodyPr/>
        <a:lstStyle/>
        <a:p>
          <a:endParaRPr lang="ru-RU"/>
        </a:p>
      </dgm:t>
    </dgm:pt>
    <dgm:pt modelId="{29669568-5A06-4E00-9AC3-5C763AC4594D}" type="pres">
      <dgm:prSet presAssocID="{9CCC9835-F061-4235-A2AB-1B054CC6A899}" presName="horzThree" presStyleCnt="0"/>
      <dgm:spPr/>
    </dgm:pt>
    <dgm:pt modelId="{2A28F205-1887-4942-8B66-F2D5B6235E30}" type="pres">
      <dgm:prSet presAssocID="{6D1BBD55-ADAC-4794-BEFC-E1AE1593AA4E}" presName="sibSpaceThree" presStyleCnt="0"/>
      <dgm:spPr/>
    </dgm:pt>
    <dgm:pt modelId="{14B2E575-7F4C-4441-AE8D-564D6444F0B5}" type="pres">
      <dgm:prSet presAssocID="{50FC0E4E-16FB-493E-93A5-727F34453C52}" presName="vertThree" presStyleCnt="0"/>
      <dgm:spPr/>
    </dgm:pt>
    <dgm:pt modelId="{F33AF151-D6F0-4415-B85A-2DDE2BD4980D}" type="pres">
      <dgm:prSet presAssocID="{50FC0E4E-16FB-493E-93A5-727F34453C52}" presName="txThree" presStyleLbl="node3" presStyleIdx="1" presStyleCnt="3">
        <dgm:presLayoutVars>
          <dgm:chPref val="3"/>
        </dgm:presLayoutVars>
      </dgm:prSet>
      <dgm:spPr/>
      <dgm:t>
        <a:bodyPr/>
        <a:lstStyle/>
        <a:p>
          <a:endParaRPr lang="ru-RU"/>
        </a:p>
      </dgm:t>
    </dgm:pt>
    <dgm:pt modelId="{A9709E85-3F8C-4DB2-88EE-8622D8DE5E6E}" type="pres">
      <dgm:prSet presAssocID="{50FC0E4E-16FB-493E-93A5-727F34453C52}" presName="horzThree" presStyleCnt="0"/>
      <dgm:spPr/>
    </dgm:pt>
    <dgm:pt modelId="{F3699369-BC3D-4AD7-BDEA-B420117F7B53}" type="pres">
      <dgm:prSet presAssocID="{A78148F4-B592-4C1A-9E9F-C8A731754403}" presName="sibSpaceTwo" presStyleCnt="0"/>
      <dgm:spPr/>
    </dgm:pt>
    <dgm:pt modelId="{961D011B-3401-4E40-833D-71C38C0A3139}" type="pres">
      <dgm:prSet presAssocID="{98258588-A834-4945-B8EA-08941537D08A}" presName="vertTwo" presStyleCnt="0"/>
      <dgm:spPr/>
    </dgm:pt>
    <dgm:pt modelId="{9E47439C-369F-44A7-8B01-2A5F5F9DD3FD}" type="pres">
      <dgm:prSet presAssocID="{98258588-A834-4945-B8EA-08941537D08A}" presName="txTwo" presStyleLbl="node2" presStyleIdx="1" presStyleCnt="2" custScaleY="39750">
        <dgm:presLayoutVars>
          <dgm:chPref val="3"/>
        </dgm:presLayoutVars>
      </dgm:prSet>
      <dgm:spPr/>
      <dgm:t>
        <a:bodyPr/>
        <a:lstStyle/>
        <a:p>
          <a:endParaRPr lang="ru-RU"/>
        </a:p>
      </dgm:t>
    </dgm:pt>
    <dgm:pt modelId="{D59BBE0D-69E8-4F7D-9F3C-AB382A427CCC}" type="pres">
      <dgm:prSet presAssocID="{98258588-A834-4945-B8EA-08941537D08A}" presName="parTransTwo" presStyleCnt="0"/>
      <dgm:spPr/>
    </dgm:pt>
    <dgm:pt modelId="{117C4187-7F13-4C44-BE6A-75D5477E404B}" type="pres">
      <dgm:prSet presAssocID="{98258588-A834-4945-B8EA-08941537D08A}" presName="horzTwo" presStyleCnt="0"/>
      <dgm:spPr/>
    </dgm:pt>
    <dgm:pt modelId="{49BBA036-A84E-4BE2-BE4B-D09FB9593532}" type="pres">
      <dgm:prSet presAssocID="{79C63E2C-F35F-4163-8B57-D349268EFB80}" presName="vertThree" presStyleCnt="0"/>
      <dgm:spPr/>
    </dgm:pt>
    <dgm:pt modelId="{4B1A5359-90D1-41BB-BF6F-CDB87085B3F3}" type="pres">
      <dgm:prSet presAssocID="{79C63E2C-F35F-4163-8B57-D349268EFB80}" presName="txThree" presStyleLbl="node3" presStyleIdx="2" presStyleCnt="3">
        <dgm:presLayoutVars>
          <dgm:chPref val="3"/>
        </dgm:presLayoutVars>
      </dgm:prSet>
      <dgm:spPr/>
      <dgm:t>
        <a:bodyPr/>
        <a:lstStyle/>
        <a:p>
          <a:endParaRPr lang="ru-RU"/>
        </a:p>
      </dgm:t>
    </dgm:pt>
    <dgm:pt modelId="{CB81A247-43ED-43A0-A0FE-A41472109196}" type="pres">
      <dgm:prSet presAssocID="{79C63E2C-F35F-4163-8B57-D349268EFB80}" presName="horzThree" presStyleCnt="0"/>
      <dgm:spPr/>
    </dgm:pt>
  </dgm:ptLst>
  <dgm:cxnLst>
    <dgm:cxn modelId="{47BFE422-D6C3-4319-94AB-E81A785F10B5}" type="presOf" srcId="{D6FECDAE-B55B-4F7D-8063-AA3CB113EE35}" destId="{3CB507F8-B6C4-471F-BC58-D3772C91EA9D}" srcOrd="0" destOrd="0" presId="urn:microsoft.com/office/officeart/2005/8/layout/hierarchy4"/>
    <dgm:cxn modelId="{40E9D171-3938-451D-A6E4-D00EB1520A6E}" type="presOf" srcId="{9CCC9835-F061-4235-A2AB-1B054CC6A899}" destId="{F52869DA-CA64-429E-9E80-BE6ED2108678}" srcOrd="0" destOrd="0" presId="urn:microsoft.com/office/officeart/2005/8/layout/hierarchy4"/>
    <dgm:cxn modelId="{D49B8694-BF30-468D-9227-10C6438731E7}" type="presOf" srcId="{50FC0E4E-16FB-493E-93A5-727F34453C52}" destId="{F33AF151-D6F0-4415-B85A-2DDE2BD4980D}" srcOrd="0" destOrd="0" presId="urn:microsoft.com/office/officeart/2005/8/layout/hierarchy4"/>
    <dgm:cxn modelId="{98698E7F-4CB7-4B51-A4CF-F52075691909}" srcId="{C6BAD768-75E7-46D4-827C-B419E68F1E19}" destId="{4DA8B477-6EF3-48A1-A9FF-E5BA8A5B4CFE}" srcOrd="0" destOrd="0" parTransId="{9472E27B-8FA3-480D-9835-3EB512125A35}" sibTransId="{A78148F4-B592-4C1A-9E9F-C8A731754403}"/>
    <dgm:cxn modelId="{D352D032-1679-45E0-8EC7-9F220CFE97F1}" type="presOf" srcId="{98258588-A834-4945-B8EA-08941537D08A}" destId="{9E47439C-369F-44A7-8B01-2A5F5F9DD3FD}" srcOrd="0" destOrd="0" presId="urn:microsoft.com/office/officeart/2005/8/layout/hierarchy4"/>
    <dgm:cxn modelId="{F927F6F9-A0D4-4DF2-A5AD-453444B64F8A}" srcId="{4DA8B477-6EF3-48A1-A9FF-E5BA8A5B4CFE}" destId="{9CCC9835-F061-4235-A2AB-1B054CC6A899}" srcOrd="0" destOrd="0" parTransId="{4554913A-9CE1-43FA-A2DB-EBDD57A5DF15}" sibTransId="{6D1BBD55-ADAC-4794-BEFC-E1AE1593AA4E}"/>
    <dgm:cxn modelId="{08397077-63F0-4268-B3EF-D371D18DC3A3}" type="presOf" srcId="{4DA8B477-6EF3-48A1-A9FF-E5BA8A5B4CFE}" destId="{28B03AC8-7257-4207-9271-D30FAE00F107}" srcOrd="0" destOrd="0" presId="urn:microsoft.com/office/officeart/2005/8/layout/hierarchy4"/>
    <dgm:cxn modelId="{1ED53D38-13AF-41B7-B13A-21CE13F92821}" srcId="{D6FECDAE-B55B-4F7D-8063-AA3CB113EE35}" destId="{C6BAD768-75E7-46D4-827C-B419E68F1E19}" srcOrd="0" destOrd="0" parTransId="{EF16F1E1-5470-4BE4-8AEC-78EF9A7F0257}" sibTransId="{A3E59EFE-FAAB-4C8A-AA6B-629FD0941BF6}"/>
    <dgm:cxn modelId="{C0FAF8DA-D3B3-4D44-B21C-EEB47F5104C2}" type="presOf" srcId="{79C63E2C-F35F-4163-8B57-D349268EFB80}" destId="{4B1A5359-90D1-41BB-BF6F-CDB87085B3F3}" srcOrd="0" destOrd="0" presId="urn:microsoft.com/office/officeart/2005/8/layout/hierarchy4"/>
    <dgm:cxn modelId="{8285E56D-9D14-42C5-B3EE-802C05983A5F}" srcId="{C6BAD768-75E7-46D4-827C-B419E68F1E19}" destId="{98258588-A834-4945-B8EA-08941537D08A}" srcOrd="1" destOrd="0" parTransId="{3254A1AE-AD76-47B7-A6C0-EF2CA6D4CF99}" sibTransId="{43A0E924-65E6-4BE2-A0BF-E11D570D3FA7}"/>
    <dgm:cxn modelId="{5EBF4B4E-C4BD-45A4-9A12-3C0356499D45}" srcId="{98258588-A834-4945-B8EA-08941537D08A}" destId="{79C63E2C-F35F-4163-8B57-D349268EFB80}" srcOrd="0" destOrd="0" parTransId="{27A9B950-4A21-40EC-8BFE-818C61B770D1}" sibTransId="{6DBC7E66-2AD1-4E54-BC24-71428BC74D76}"/>
    <dgm:cxn modelId="{7CC18EA5-2741-41C4-835F-98BB97059F32}" type="presOf" srcId="{C6BAD768-75E7-46D4-827C-B419E68F1E19}" destId="{8FFAE3C1-99EE-4671-A117-84BC8FF8F2CD}" srcOrd="0" destOrd="0" presId="urn:microsoft.com/office/officeart/2005/8/layout/hierarchy4"/>
    <dgm:cxn modelId="{9E585806-EA75-4189-86C3-B4514034BFE4}" srcId="{4DA8B477-6EF3-48A1-A9FF-E5BA8A5B4CFE}" destId="{50FC0E4E-16FB-493E-93A5-727F34453C52}" srcOrd="1" destOrd="0" parTransId="{C969B4BF-C849-40CE-98FF-A9D8AF5BF634}" sibTransId="{F5BD4266-B5BD-4723-8FF0-61174D7BDA9B}"/>
    <dgm:cxn modelId="{DD5A4918-FB6F-410F-94BC-303B51863AE4}" type="presParOf" srcId="{3CB507F8-B6C4-471F-BC58-D3772C91EA9D}" destId="{B8181DFE-7696-4D16-B2DA-5574AA77319C}" srcOrd="0" destOrd="0" presId="urn:microsoft.com/office/officeart/2005/8/layout/hierarchy4"/>
    <dgm:cxn modelId="{71746D98-5940-453B-933C-0DA577BA467B}" type="presParOf" srcId="{B8181DFE-7696-4D16-B2DA-5574AA77319C}" destId="{8FFAE3C1-99EE-4671-A117-84BC8FF8F2CD}" srcOrd="0" destOrd="0" presId="urn:microsoft.com/office/officeart/2005/8/layout/hierarchy4"/>
    <dgm:cxn modelId="{DBCAF74A-9B5A-45CA-A2E7-BD7D49739216}" type="presParOf" srcId="{B8181DFE-7696-4D16-B2DA-5574AA77319C}" destId="{753C1F88-D7E3-4164-A9EB-95997E4457DB}" srcOrd="1" destOrd="0" presId="urn:microsoft.com/office/officeart/2005/8/layout/hierarchy4"/>
    <dgm:cxn modelId="{29C13B15-5247-43B1-AA5B-F547D5C46AA0}" type="presParOf" srcId="{B8181DFE-7696-4D16-B2DA-5574AA77319C}" destId="{E46739F1-8D1F-4CED-BAA8-3208AC7D5754}" srcOrd="2" destOrd="0" presId="urn:microsoft.com/office/officeart/2005/8/layout/hierarchy4"/>
    <dgm:cxn modelId="{3B485D2C-3FEB-4C36-BBD4-92B418539EC6}" type="presParOf" srcId="{E46739F1-8D1F-4CED-BAA8-3208AC7D5754}" destId="{271CD8FF-04A7-4F12-B9C4-AC56F330F1AE}" srcOrd="0" destOrd="0" presId="urn:microsoft.com/office/officeart/2005/8/layout/hierarchy4"/>
    <dgm:cxn modelId="{44C02BB8-CD5D-493B-920C-277A0DEC9A67}" type="presParOf" srcId="{271CD8FF-04A7-4F12-B9C4-AC56F330F1AE}" destId="{28B03AC8-7257-4207-9271-D30FAE00F107}" srcOrd="0" destOrd="0" presId="urn:microsoft.com/office/officeart/2005/8/layout/hierarchy4"/>
    <dgm:cxn modelId="{5B2605C6-0C13-40DC-84D2-08AA23A6D2BF}" type="presParOf" srcId="{271CD8FF-04A7-4F12-B9C4-AC56F330F1AE}" destId="{E6A4169D-2116-4803-928F-9FAE620855E2}" srcOrd="1" destOrd="0" presId="urn:microsoft.com/office/officeart/2005/8/layout/hierarchy4"/>
    <dgm:cxn modelId="{D49CF872-8AD4-4411-A81D-D528814BCF65}" type="presParOf" srcId="{271CD8FF-04A7-4F12-B9C4-AC56F330F1AE}" destId="{2362049C-AE48-4225-82AD-A9649BEFCC92}" srcOrd="2" destOrd="0" presId="urn:microsoft.com/office/officeart/2005/8/layout/hierarchy4"/>
    <dgm:cxn modelId="{84C03DEA-7924-4E29-87E6-F41FFAB42E37}" type="presParOf" srcId="{2362049C-AE48-4225-82AD-A9649BEFCC92}" destId="{4AA61354-CD59-43CC-8599-A1549EBDBB77}" srcOrd="0" destOrd="0" presId="urn:microsoft.com/office/officeart/2005/8/layout/hierarchy4"/>
    <dgm:cxn modelId="{4664A2D8-3452-4225-A3F9-50770DB29F3A}" type="presParOf" srcId="{4AA61354-CD59-43CC-8599-A1549EBDBB77}" destId="{F52869DA-CA64-429E-9E80-BE6ED2108678}" srcOrd="0" destOrd="0" presId="urn:microsoft.com/office/officeart/2005/8/layout/hierarchy4"/>
    <dgm:cxn modelId="{D1C7E5F8-46A4-4090-8210-897A8DA9CC5B}" type="presParOf" srcId="{4AA61354-CD59-43CC-8599-A1549EBDBB77}" destId="{29669568-5A06-4E00-9AC3-5C763AC4594D}" srcOrd="1" destOrd="0" presId="urn:microsoft.com/office/officeart/2005/8/layout/hierarchy4"/>
    <dgm:cxn modelId="{B1686059-A89E-4493-9D32-4FDCD94B82DE}" type="presParOf" srcId="{2362049C-AE48-4225-82AD-A9649BEFCC92}" destId="{2A28F205-1887-4942-8B66-F2D5B6235E30}" srcOrd="1" destOrd="0" presId="urn:microsoft.com/office/officeart/2005/8/layout/hierarchy4"/>
    <dgm:cxn modelId="{9E931D43-B921-4789-9E2E-909A6CA12A89}" type="presParOf" srcId="{2362049C-AE48-4225-82AD-A9649BEFCC92}" destId="{14B2E575-7F4C-4441-AE8D-564D6444F0B5}" srcOrd="2" destOrd="0" presId="urn:microsoft.com/office/officeart/2005/8/layout/hierarchy4"/>
    <dgm:cxn modelId="{03D3A7E0-92E6-4771-8E25-2FF7BF6264D9}" type="presParOf" srcId="{14B2E575-7F4C-4441-AE8D-564D6444F0B5}" destId="{F33AF151-D6F0-4415-B85A-2DDE2BD4980D}" srcOrd="0" destOrd="0" presId="urn:microsoft.com/office/officeart/2005/8/layout/hierarchy4"/>
    <dgm:cxn modelId="{00420A6B-FECB-46F7-9E99-3DFCAAB29DE6}" type="presParOf" srcId="{14B2E575-7F4C-4441-AE8D-564D6444F0B5}" destId="{A9709E85-3F8C-4DB2-88EE-8622D8DE5E6E}" srcOrd="1" destOrd="0" presId="urn:microsoft.com/office/officeart/2005/8/layout/hierarchy4"/>
    <dgm:cxn modelId="{19D25F72-4BEC-4986-A792-BEB507F3895B}" type="presParOf" srcId="{E46739F1-8D1F-4CED-BAA8-3208AC7D5754}" destId="{F3699369-BC3D-4AD7-BDEA-B420117F7B53}" srcOrd="1" destOrd="0" presId="urn:microsoft.com/office/officeart/2005/8/layout/hierarchy4"/>
    <dgm:cxn modelId="{300CD7A4-263C-40C1-8BA3-18E7F7544192}" type="presParOf" srcId="{E46739F1-8D1F-4CED-BAA8-3208AC7D5754}" destId="{961D011B-3401-4E40-833D-71C38C0A3139}" srcOrd="2" destOrd="0" presId="urn:microsoft.com/office/officeart/2005/8/layout/hierarchy4"/>
    <dgm:cxn modelId="{8180BA87-F4D6-485A-8CBC-947055BC8317}" type="presParOf" srcId="{961D011B-3401-4E40-833D-71C38C0A3139}" destId="{9E47439C-369F-44A7-8B01-2A5F5F9DD3FD}" srcOrd="0" destOrd="0" presId="urn:microsoft.com/office/officeart/2005/8/layout/hierarchy4"/>
    <dgm:cxn modelId="{5FE44980-E4D4-4DE8-95DA-BD334BB3F696}" type="presParOf" srcId="{961D011B-3401-4E40-833D-71C38C0A3139}" destId="{D59BBE0D-69E8-4F7D-9F3C-AB382A427CCC}" srcOrd="1" destOrd="0" presId="urn:microsoft.com/office/officeart/2005/8/layout/hierarchy4"/>
    <dgm:cxn modelId="{CA1C2A13-E100-44FE-BDB5-1CA3B37164AA}" type="presParOf" srcId="{961D011B-3401-4E40-833D-71C38C0A3139}" destId="{117C4187-7F13-4C44-BE6A-75D5477E404B}" srcOrd="2" destOrd="0" presId="urn:microsoft.com/office/officeart/2005/8/layout/hierarchy4"/>
    <dgm:cxn modelId="{6A3B700C-A45D-4741-AC6E-BD1F36C4B80D}" type="presParOf" srcId="{117C4187-7F13-4C44-BE6A-75D5477E404B}" destId="{49BBA036-A84E-4BE2-BE4B-D09FB9593532}" srcOrd="0" destOrd="0" presId="urn:microsoft.com/office/officeart/2005/8/layout/hierarchy4"/>
    <dgm:cxn modelId="{DF10B6CE-97D2-477B-A5FA-58D89D30B4B1}" type="presParOf" srcId="{49BBA036-A84E-4BE2-BE4B-D09FB9593532}" destId="{4B1A5359-90D1-41BB-BF6F-CDB87085B3F3}" srcOrd="0" destOrd="0" presId="urn:microsoft.com/office/officeart/2005/8/layout/hierarchy4"/>
    <dgm:cxn modelId="{D3585C99-869E-421E-B14F-7D6F71C0A00A}" type="presParOf" srcId="{49BBA036-A84E-4BE2-BE4B-D09FB9593532}" destId="{CB81A247-43ED-43A0-A0FE-A41472109196}" srcOrd="1" destOrd="0" presId="urn:microsoft.com/office/officeart/2005/8/layout/hierarchy4"/>
  </dgm:cxnLst>
  <dgm:bg>
    <a:noFill/>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9A2A5B4-3B9B-4949-B26B-299FFDD70397}"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ru-RU"/>
        </a:p>
      </dgm:t>
    </dgm:pt>
    <dgm:pt modelId="{E64E33D1-97AD-49C8-834C-B9591EEC1768}">
      <dgm:prSet phldrT="[Текст]" custT="1"/>
      <dgm:spPr>
        <a:solidFill>
          <a:schemeClr val="bg1">
            <a:alpha val="90000"/>
          </a:schemeClr>
        </a:solidFill>
      </dgm:spPr>
      <dgm:t>
        <a:bodyPr/>
        <a:lstStyle/>
        <a:p>
          <a:pPr algn="ctr"/>
          <a:endParaRPr lang="ru-RU" sz="700" b="1" dirty="0" smtClean="0">
            <a:latin typeface="PT Astra Serif" pitchFamily="18" charset="-52"/>
            <a:ea typeface="PT Astra Serif" pitchFamily="18" charset="-52"/>
          </a:endParaRPr>
        </a:p>
        <a:p>
          <a:pPr algn="ctr"/>
          <a:endParaRPr lang="ru-RU" sz="700" b="1" dirty="0" smtClean="0">
            <a:latin typeface="PT Astra Serif" pitchFamily="18" charset="-52"/>
            <a:ea typeface="PT Astra Serif" pitchFamily="18" charset="-52"/>
          </a:endParaRPr>
        </a:p>
        <a:p>
          <a:pPr algn="ctr"/>
          <a:r>
            <a:rPr lang="ru-RU" sz="800" b="1" dirty="0" smtClean="0">
              <a:solidFill>
                <a:srgbClr val="002060"/>
              </a:solidFill>
              <a:latin typeface="PT Astra Serif" pitchFamily="18" charset="-52"/>
              <a:ea typeface="PT Astra Serif" pitchFamily="18" charset="-52"/>
            </a:rPr>
            <a:t>информируют участников ГИА и их родителей (законных представителей):</a:t>
          </a:r>
        </a:p>
        <a:p>
          <a:pPr algn="l"/>
          <a:r>
            <a:rPr lang="ru-RU" sz="700" dirty="0" smtClean="0">
              <a:latin typeface="PT Astra Serif" pitchFamily="18" charset="-52"/>
              <a:ea typeface="PT Astra Serif" pitchFamily="18" charset="-52"/>
            </a:rPr>
            <a:t>- о сроках, местах и порядке подачи заявлений об участии в ГИА;</a:t>
          </a:r>
        </a:p>
        <a:p>
          <a:pPr algn="l"/>
          <a:r>
            <a:rPr lang="ru-RU" sz="700" dirty="0" smtClean="0">
              <a:latin typeface="PT Astra Serif" pitchFamily="18" charset="-52"/>
              <a:ea typeface="PT Astra Serif" pitchFamily="18" charset="-52"/>
            </a:rPr>
            <a:t>- о сроках, местах и порядке проведения ГИА, в том числе об основаниях для удаления из ППЭ;</a:t>
          </a:r>
        </a:p>
        <a:p>
          <a:pPr algn="l"/>
          <a:r>
            <a:rPr lang="ru-RU" sz="700" dirty="0" smtClean="0">
              <a:latin typeface="PT Astra Serif" pitchFamily="18" charset="-52"/>
              <a:ea typeface="PT Astra Serif" pitchFamily="18" charset="-52"/>
            </a:rPr>
            <a:t>-  процедуре досрочного завершения экзамена по объективным причинам;</a:t>
          </a:r>
        </a:p>
        <a:p>
          <a:pPr algn="l"/>
          <a:r>
            <a:rPr lang="ru-RU" sz="700" dirty="0" smtClean="0">
              <a:latin typeface="PT Astra Serif" pitchFamily="18" charset="-52"/>
              <a:ea typeface="PT Astra Serif" pitchFamily="18" charset="-52"/>
            </a:rPr>
            <a:t>-  о правилах заполнения бланков и дополнительных бланков;</a:t>
          </a:r>
        </a:p>
        <a:p>
          <a:pPr algn="l"/>
          <a:r>
            <a:rPr lang="ru-RU" sz="700" dirty="0" smtClean="0">
              <a:latin typeface="PT Astra Serif" pitchFamily="18" charset="-52"/>
              <a:ea typeface="PT Astra Serif" pitchFamily="18" charset="-52"/>
            </a:rPr>
            <a:t>- о ведении в ППЭ и аудиториях видеозаписи;</a:t>
          </a:r>
        </a:p>
        <a:p>
          <a:pPr algn="l"/>
          <a:r>
            <a:rPr lang="ru-RU" sz="700" dirty="0" smtClean="0">
              <a:latin typeface="PT Astra Serif" pitchFamily="18" charset="-52"/>
              <a:ea typeface="PT Astra Serif" pitchFamily="18" charset="-52"/>
            </a:rPr>
            <a:t>- о порядке подачи и рассмотрения апелляций о нарушении Порядка и о несогласии с выставленными баллами;</a:t>
          </a:r>
        </a:p>
        <a:p>
          <a:pPr algn="l"/>
          <a:r>
            <a:rPr lang="ru-RU" sz="700" dirty="0" smtClean="0">
              <a:latin typeface="PT Astra Serif" pitchFamily="18" charset="-52"/>
              <a:ea typeface="PT Astra Serif" pitchFamily="18" charset="-52"/>
            </a:rPr>
            <a:t>- о времени и месте ознакомления с результатами ГИА;</a:t>
          </a:r>
        </a:p>
        <a:p>
          <a:pPr algn="l"/>
          <a:r>
            <a:rPr lang="ru-RU" sz="700" dirty="0" smtClean="0">
              <a:latin typeface="PT Astra Serif" pitchFamily="18" charset="-52"/>
              <a:ea typeface="PT Astra Serif" pitchFamily="18" charset="-52"/>
            </a:rPr>
            <a:t>- о результатах ГИА., полученных участниками ГИА</a:t>
          </a:r>
        </a:p>
        <a:p>
          <a:pPr algn="ctr"/>
          <a:endParaRPr lang="ru-RU" sz="500" dirty="0" smtClean="0"/>
        </a:p>
        <a:p>
          <a:pPr algn="ctr"/>
          <a:endParaRPr lang="ru-RU" sz="500" dirty="0"/>
        </a:p>
      </dgm:t>
    </dgm:pt>
    <dgm:pt modelId="{2620BD0A-8224-430C-8A5B-27C0E31E957F}" type="parTrans" cxnId="{036D4D2C-A992-4FC7-AD6B-B6AB2D6BE6C9}">
      <dgm:prSet/>
      <dgm:spPr/>
      <dgm:t>
        <a:bodyPr/>
        <a:lstStyle/>
        <a:p>
          <a:endParaRPr lang="ru-RU"/>
        </a:p>
      </dgm:t>
    </dgm:pt>
    <dgm:pt modelId="{2906A2B7-D003-4DF7-A1BD-3C4400DA6DA1}" type="sibTrans" cxnId="{036D4D2C-A992-4FC7-AD6B-B6AB2D6BE6C9}">
      <dgm:prSet/>
      <dgm:spPr/>
      <dgm:t>
        <a:bodyPr/>
        <a:lstStyle/>
        <a:p>
          <a:endParaRPr lang="ru-RU"/>
        </a:p>
      </dgm:t>
    </dgm:pt>
    <dgm:pt modelId="{49A171A2-0A75-4602-A964-6A065C53491F}">
      <dgm:prSet phldrT="[Текст]" custT="1"/>
      <dgm:spPr/>
      <dgm:t>
        <a:bodyPr/>
        <a:lstStyle/>
        <a:p>
          <a:pPr algn="ctr"/>
          <a:r>
            <a:rPr lang="ru-RU" sz="800" b="1" dirty="0" smtClean="0">
              <a:solidFill>
                <a:srgbClr val="002060"/>
              </a:solidFill>
              <a:latin typeface="PT Astra Serif" pitchFamily="18" charset="-52"/>
              <a:ea typeface="PT Astra Serif" pitchFamily="18" charset="-52"/>
            </a:rPr>
            <a:t>информируют под подпись работников:</a:t>
          </a:r>
        </a:p>
        <a:p>
          <a:pPr algn="l"/>
          <a:r>
            <a:rPr lang="ru-RU" sz="800" dirty="0" smtClean="0">
              <a:latin typeface="PT Astra Serif" pitchFamily="18" charset="-52"/>
              <a:ea typeface="PT Astra Serif" pitchFamily="18" charset="-52"/>
            </a:rPr>
            <a:t>- сроках, местах и порядке проведения ГИА-9, в том  числе о ведении в ППЭ и аудиториях видеозаписи;</a:t>
          </a:r>
        </a:p>
        <a:p>
          <a:pPr algn="l"/>
          <a:r>
            <a:rPr lang="ru-RU" sz="800" dirty="0" smtClean="0">
              <a:latin typeface="PT Astra Serif" pitchFamily="18" charset="-52"/>
              <a:ea typeface="PT Astra Serif" pitchFamily="18" charset="-52"/>
            </a:rPr>
            <a:t>- об основаниях для удаления из ППЭ;</a:t>
          </a:r>
        </a:p>
        <a:p>
          <a:pPr algn="l"/>
          <a:r>
            <a:rPr lang="ru-RU" sz="800" dirty="0" smtClean="0">
              <a:latin typeface="PT Astra Serif" pitchFamily="18" charset="-52"/>
              <a:ea typeface="PT Astra Serif" pitchFamily="18" charset="-52"/>
            </a:rPr>
            <a:t>-  о применении мер  дисциплинарного и административного воздействия в отношении лиц, привлекаемых к организации и проведению ГИА и нарушивших Порядок</a:t>
          </a:r>
          <a:endParaRPr lang="ru-RU" sz="800" dirty="0">
            <a:latin typeface="PT Astra Serif" pitchFamily="18" charset="-52"/>
            <a:ea typeface="PT Astra Serif" pitchFamily="18" charset="-52"/>
          </a:endParaRPr>
        </a:p>
      </dgm:t>
    </dgm:pt>
    <dgm:pt modelId="{312194E4-F16D-4AF1-8A15-172105AAA154}" type="parTrans" cxnId="{60C82929-4831-4D73-93BC-706017FB6B62}">
      <dgm:prSet/>
      <dgm:spPr/>
      <dgm:t>
        <a:bodyPr/>
        <a:lstStyle/>
        <a:p>
          <a:endParaRPr lang="ru-RU"/>
        </a:p>
      </dgm:t>
    </dgm:pt>
    <dgm:pt modelId="{20AE0FBF-F130-43C3-945E-C18E27B36C45}" type="sibTrans" cxnId="{60C82929-4831-4D73-93BC-706017FB6B62}">
      <dgm:prSet/>
      <dgm:spPr/>
      <dgm:t>
        <a:bodyPr/>
        <a:lstStyle/>
        <a:p>
          <a:endParaRPr lang="ru-RU"/>
        </a:p>
      </dgm:t>
    </dgm:pt>
    <dgm:pt modelId="{E420609C-754D-4BFE-A4AC-2AB41EB65D25}">
      <dgm:prSet phldrT="[Текст]" custT="1"/>
      <dgm:spPr/>
      <dgm:t>
        <a:bodyPr/>
        <a:lstStyle/>
        <a:p>
          <a:pPr algn="l"/>
          <a:r>
            <a:rPr lang="ru-RU" sz="800" b="1" dirty="0" smtClean="0">
              <a:solidFill>
                <a:srgbClr val="002060"/>
              </a:solidFill>
              <a:latin typeface="PT Astra Serif" pitchFamily="18" charset="-52"/>
              <a:ea typeface="PT Astra Serif" pitchFamily="18" charset="-52"/>
            </a:rPr>
            <a:t>- направляют</a:t>
          </a:r>
          <a:r>
            <a:rPr lang="ru-RU" sz="800" dirty="0" smtClean="0">
              <a:solidFill>
                <a:srgbClr val="002060"/>
              </a:solidFill>
              <a:latin typeface="PT Astra Serif" pitchFamily="18" charset="-52"/>
              <a:ea typeface="PT Astra Serif" pitchFamily="18" charset="-52"/>
            </a:rPr>
            <a:t> </a:t>
          </a:r>
          <a:r>
            <a:rPr lang="ru-RU" sz="800" dirty="0" smtClean="0">
              <a:latin typeface="PT Astra Serif" pitchFamily="18" charset="-52"/>
              <a:ea typeface="PT Astra Serif" pitchFamily="18" charset="-52"/>
            </a:rPr>
            <a:t>своих работников для работы в качестве руководителей ППЭ, организаторов, членов ГЭК, предметных и апелляционных комиссий, технических специалистов, специалистов, экзаменаторов-собеседников, экспертов, ассистентов;</a:t>
          </a:r>
        </a:p>
        <a:p>
          <a:pPr algn="l"/>
          <a:r>
            <a:rPr lang="ru-RU" sz="800" b="1" dirty="0" smtClean="0">
              <a:solidFill>
                <a:srgbClr val="002060"/>
              </a:solidFill>
              <a:latin typeface="PT Astra Serif" pitchFamily="18" charset="-52"/>
              <a:ea typeface="PT Astra Serif" pitchFamily="18" charset="-52"/>
            </a:rPr>
            <a:t>- контролируют </a:t>
          </a:r>
          <a:r>
            <a:rPr lang="ru-RU" sz="800" dirty="0" smtClean="0">
              <a:latin typeface="PT Astra Serif" pitchFamily="18" charset="-52"/>
              <a:ea typeface="PT Astra Serif" pitchFamily="18" charset="-52"/>
            </a:rPr>
            <a:t>участие своих работников в организации и проведении ГИА-9</a:t>
          </a:r>
          <a:endParaRPr lang="ru-RU" sz="800" dirty="0">
            <a:latin typeface="PT Astra Serif" pitchFamily="18" charset="-52"/>
            <a:ea typeface="PT Astra Serif" pitchFamily="18" charset="-52"/>
          </a:endParaRPr>
        </a:p>
      </dgm:t>
    </dgm:pt>
    <dgm:pt modelId="{A89EB050-E4C9-4302-ACE7-660CD7FB7C2E}" type="parTrans" cxnId="{DB7CCA65-7E43-456A-8966-3E24778A1E5B}">
      <dgm:prSet/>
      <dgm:spPr/>
      <dgm:t>
        <a:bodyPr/>
        <a:lstStyle/>
        <a:p>
          <a:endParaRPr lang="ru-RU"/>
        </a:p>
      </dgm:t>
    </dgm:pt>
    <dgm:pt modelId="{BE54CBDF-B6BA-4BD3-9D83-70931FA70C02}" type="sibTrans" cxnId="{DB7CCA65-7E43-456A-8966-3E24778A1E5B}">
      <dgm:prSet/>
      <dgm:spPr/>
      <dgm:t>
        <a:bodyPr/>
        <a:lstStyle/>
        <a:p>
          <a:endParaRPr lang="ru-RU"/>
        </a:p>
      </dgm:t>
    </dgm:pt>
    <dgm:pt modelId="{B39D3722-36D9-4C5B-87F4-9E26533BA1D9}">
      <dgm:prSet phldrT="[Текст]" custT="1"/>
      <dgm:spPr/>
      <dgm:t>
        <a:bodyPr/>
        <a:lstStyle/>
        <a:p>
          <a:pPr algn="l"/>
          <a:r>
            <a:rPr lang="ru-RU" sz="800" dirty="0" smtClean="0">
              <a:latin typeface="PT Astra Serif" pitchFamily="18" charset="-52"/>
              <a:ea typeface="PT Astra Serif" pitchFamily="18" charset="-52"/>
            </a:rPr>
            <a:t>- </a:t>
          </a:r>
          <a:r>
            <a:rPr lang="ru-RU" sz="800" b="1" dirty="0" smtClean="0">
              <a:solidFill>
                <a:srgbClr val="002060"/>
              </a:solidFill>
              <a:latin typeface="PT Astra Serif" pitchFamily="18" charset="-52"/>
              <a:ea typeface="PT Astra Serif" pitchFamily="18" charset="-52"/>
            </a:rPr>
            <a:t>вносят сведения в РИС ГИА</a:t>
          </a:r>
          <a:endParaRPr lang="ru-RU" sz="800" b="1" dirty="0">
            <a:solidFill>
              <a:srgbClr val="002060"/>
            </a:solidFill>
            <a:latin typeface="PT Astra Serif" pitchFamily="18" charset="-52"/>
            <a:ea typeface="PT Astra Serif" pitchFamily="18" charset="-52"/>
          </a:endParaRPr>
        </a:p>
      </dgm:t>
    </dgm:pt>
    <dgm:pt modelId="{3D91F2DB-369C-40B2-B252-6B063D9A1815}" type="parTrans" cxnId="{E85641D2-7AD1-4D8F-845A-2A7101F2C07E}">
      <dgm:prSet/>
      <dgm:spPr/>
      <dgm:t>
        <a:bodyPr/>
        <a:lstStyle/>
        <a:p>
          <a:endParaRPr lang="ru-RU"/>
        </a:p>
      </dgm:t>
    </dgm:pt>
    <dgm:pt modelId="{5D3CF978-D735-4966-AFDA-A83BC51AF9E2}" type="sibTrans" cxnId="{E85641D2-7AD1-4D8F-845A-2A7101F2C07E}">
      <dgm:prSet/>
      <dgm:spPr/>
      <dgm:t>
        <a:bodyPr/>
        <a:lstStyle/>
        <a:p>
          <a:endParaRPr lang="ru-RU"/>
        </a:p>
      </dgm:t>
    </dgm:pt>
    <dgm:pt modelId="{3342A6FD-0161-47CD-9DFF-01E93D1D1AC7}" type="pres">
      <dgm:prSet presAssocID="{89A2A5B4-3B9B-4949-B26B-299FFDD70397}" presName="compositeShape" presStyleCnt="0">
        <dgm:presLayoutVars>
          <dgm:dir/>
          <dgm:resizeHandles/>
        </dgm:presLayoutVars>
      </dgm:prSet>
      <dgm:spPr/>
      <dgm:t>
        <a:bodyPr/>
        <a:lstStyle/>
        <a:p>
          <a:endParaRPr lang="ru-RU"/>
        </a:p>
      </dgm:t>
    </dgm:pt>
    <dgm:pt modelId="{8855CA95-E5E2-4830-800A-BB82AEB6B29A}" type="pres">
      <dgm:prSet presAssocID="{89A2A5B4-3B9B-4949-B26B-299FFDD70397}" presName="pyramid" presStyleLbl="node1" presStyleIdx="0" presStyleCnt="1"/>
      <dgm:spPr/>
    </dgm:pt>
    <dgm:pt modelId="{899A6024-3243-4116-B2FD-F2D6CEDC2E4C}" type="pres">
      <dgm:prSet presAssocID="{89A2A5B4-3B9B-4949-B26B-299FFDD70397}" presName="theList" presStyleCnt="0"/>
      <dgm:spPr/>
    </dgm:pt>
    <dgm:pt modelId="{5AB654AA-72EA-4CEB-92FD-51DA6F4140BF}" type="pres">
      <dgm:prSet presAssocID="{E64E33D1-97AD-49C8-834C-B9591EEC1768}" presName="aNode" presStyleLbl="fgAcc1" presStyleIdx="0" presStyleCnt="4" custScaleX="151891" custScaleY="901716" custLinFactNeighborX="27749" custLinFactNeighborY="15972">
        <dgm:presLayoutVars>
          <dgm:bulletEnabled val="1"/>
        </dgm:presLayoutVars>
      </dgm:prSet>
      <dgm:spPr/>
      <dgm:t>
        <a:bodyPr/>
        <a:lstStyle/>
        <a:p>
          <a:endParaRPr lang="ru-RU"/>
        </a:p>
      </dgm:t>
    </dgm:pt>
    <dgm:pt modelId="{A1907A11-9A93-46C1-9179-EC1EAE8BD9D2}" type="pres">
      <dgm:prSet presAssocID="{E64E33D1-97AD-49C8-834C-B9591EEC1768}" presName="aSpace" presStyleCnt="0"/>
      <dgm:spPr/>
    </dgm:pt>
    <dgm:pt modelId="{9DB5D461-7938-4DC1-BAFC-4714D3B7D357}" type="pres">
      <dgm:prSet presAssocID="{49A171A2-0A75-4602-A964-6A065C53491F}" presName="aNode" presStyleLbl="fgAcc1" presStyleIdx="1" presStyleCnt="4" custScaleX="126551" custScaleY="581125">
        <dgm:presLayoutVars>
          <dgm:bulletEnabled val="1"/>
        </dgm:presLayoutVars>
      </dgm:prSet>
      <dgm:spPr/>
      <dgm:t>
        <a:bodyPr/>
        <a:lstStyle/>
        <a:p>
          <a:endParaRPr lang="ru-RU"/>
        </a:p>
      </dgm:t>
    </dgm:pt>
    <dgm:pt modelId="{2F283630-C4BD-41D6-B084-EBD9FE38323C}" type="pres">
      <dgm:prSet presAssocID="{49A171A2-0A75-4602-A964-6A065C53491F}" presName="aSpace" presStyleCnt="0"/>
      <dgm:spPr/>
    </dgm:pt>
    <dgm:pt modelId="{CD9F6855-98BF-413D-A90A-9BE72BADCD3C}" type="pres">
      <dgm:prSet presAssocID="{E420609C-754D-4BFE-A4AC-2AB41EB65D25}" presName="aNode" presStyleLbl="fgAcc1" presStyleIdx="2" presStyleCnt="4" custScaleX="148009" custScaleY="435770">
        <dgm:presLayoutVars>
          <dgm:bulletEnabled val="1"/>
        </dgm:presLayoutVars>
      </dgm:prSet>
      <dgm:spPr/>
      <dgm:t>
        <a:bodyPr/>
        <a:lstStyle/>
        <a:p>
          <a:endParaRPr lang="ru-RU"/>
        </a:p>
      </dgm:t>
    </dgm:pt>
    <dgm:pt modelId="{CFF15DFB-09AC-46AC-BDBD-C74DC5AEA0E6}" type="pres">
      <dgm:prSet presAssocID="{E420609C-754D-4BFE-A4AC-2AB41EB65D25}" presName="aSpace" presStyleCnt="0"/>
      <dgm:spPr/>
    </dgm:pt>
    <dgm:pt modelId="{B7AAE1FA-53E4-4DF5-B7D9-361DAED0AA60}" type="pres">
      <dgm:prSet presAssocID="{B39D3722-36D9-4C5B-87F4-9E26533BA1D9}" presName="aNode" presStyleLbl="fgAcc1" presStyleIdx="3" presStyleCnt="4" custScaleX="122520" custScaleY="231351" custLinFactNeighborX="-3078" custLinFactNeighborY="72332">
        <dgm:presLayoutVars>
          <dgm:bulletEnabled val="1"/>
        </dgm:presLayoutVars>
      </dgm:prSet>
      <dgm:spPr/>
      <dgm:t>
        <a:bodyPr/>
        <a:lstStyle/>
        <a:p>
          <a:endParaRPr lang="ru-RU"/>
        </a:p>
      </dgm:t>
    </dgm:pt>
    <dgm:pt modelId="{DB5AF1E9-BBAD-42C4-A80D-113975B1305F}" type="pres">
      <dgm:prSet presAssocID="{B39D3722-36D9-4C5B-87F4-9E26533BA1D9}" presName="aSpace" presStyleCnt="0"/>
      <dgm:spPr/>
    </dgm:pt>
  </dgm:ptLst>
  <dgm:cxnLst>
    <dgm:cxn modelId="{60C82929-4831-4D73-93BC-706017FB6B62}" srcId="{89A2A5B4-3B9B-4949-B26B-299FFDD70397}" destId="{49A171A2-0A75-4602-A964-6A065C53491F}" srcOrd="1" destOrd="0" parTransId="{312194E4-F16D-4AF1-8A15-172105AAA154}" sibTransId="{20AE0FBF-F130-43C3-945E-C18E27B36C45}"/>
    <dgm:cxn modelId="{A7CB2472-C02D-4A88-BF77-FA2F74658862}" type="presOf" srcId="{B39D3722-36D9-4C5B-87F4-9E26533BA1D9}" destId="{B7AAE1FA-53E4-4DF5-B7D9-361DAED0AA60}" srcOrd="0" destOrd="0" presId="urn:microsoft.com/office/officeart/2005/8/layout/pyramid2"/>
    <dgm:cxn modelId="{036D4D2C-A992-4FC7-AD6B-B6AB2D6BE6C9}" srcId="{89A2A5B4-3B9B-4949-B26B-299FFDD70397}" destId="{E64E33D1-97AD-49C8-834C-B9591EEC1768}" srcOrd="0" destOrd="0" parTransId="{2620BD0A-8224-430C-8A5B-27C0E31E957F}" sibTransId="{2906A2B7-D003-4DF7-A1BD-3C4400DA6DA1}"/>
    <dgm:cxn modelId="{33BCAD08-A70F-4EB3-A1FA-87155EC22B17}" type="presOf" srcId="{E64E33D1-97AD-49C8-834C-B9591EEC1768}" destId="{5AB654AA-72EA-4CEB-92FD-51DA6F4140BF}" srcOrd="0" destOrd="0" presId="urn:microsoft.com/office/officeart/2005/8/layout/pyramid2"/>
    <dgm:cxn modelId="{DB7CCA65-7E43-456A-8966-3E24778A1E5B}" srcId="{89A2A5B4-3B9B-4949-B26B-299FFDD70397}" destId="{E420609C-754D-4BFE-A4AC-2AB41EB65D25}" srcOrd="2" destOrd="0" parTransId="{A89EB050-E4C9-4302-ACE7-660CD7FB7C2E}" sibTransId="{BE54CBDF-B6BA-4BD3-9D83-70931FA70C02}"/>
    <dgm:cxn modelId="{A85BEE99-F0AA-483C-9522-4D26A32C4B53}" type="presOf" srcId="{49A171A2-0A75-4602-A964-6A065C53491F}" destId="{9DB5D461-7938-4DC1-BAFC-4714D3B7D357}" srcOrd="0" destOrd="0" presId="urn:microsoft.com/office/officeart/2005/8/layout/pyramid2"/>
    <dgm:cxn modelId="{E85641D2-7AD1-4D8F-845A-2A7101F2C07E}" srcId="{89A2A5B4-3B9B-4949-B26B-299FFDD70397}" destId="{B39D3722-36D9-4C5B-87F4-9E26533BA1D9}" srcOrd="3" destOrd="0" parTransId="{3D91F2DB-369C-40B2-B252-6B063D9A1815}" sibTransId="{5D3CF978-D735-4966-AFDA-A83BC51AF9E2}"/>
    <dgm:cxn modelId="{6AD340C4-BF13-43D7-A3AA-97BD7CE607FE}" type="presOf" srcId="{89A2A5B4-3B9B-4949-B26B-299FFDD70397}" destId="{3342A6FD-0161-47CD-9DFF-01E93D1D1AC7}" srcOrd="0" destOrd="0" presId="urn:microsoft.com/office/officeart/2005/8/layout/pyramid2"/>
    <dgm:cxn modelId="{B67B143A-9972-461B-A0A5-9355BE85B1F7}" type="presOf" srcId="{E420609C-754D-4BFE-A4AC-2AB41EB65D25}" destId="{CD9F6855-98BF-413D-A90A-9BE72BADCD3C}" srcOrd="0" destOrd="0" presId="urn:microsoft.com/office/officeart/2005/8/layout/pyramid2"/>
    <dgm:cxn modelId="{8F40F78E-2BF6-4822-99A5-F038F9E42AEA}" type="presParOf" srcId="{3342A6FD-0161-47CD-9DFF-01E93D1D1AC7}" destId="{8855CA95-E5E2-4830-800A-BB82AEB6B29A}" srcOrd="0" destOrd="0" presId="urn:microsoft.com/office/officeart/2005/8/layout/pyramid2"/>
    <dgm:cxn modelId="{A6376F93-BC84-4301-A677-5B2ACF1C47C8}" type="presParOf" srcId="{3342A6FD-0161-47CD-9DFF-01E93D1D1AC7}" destId="{899A6024-3243-4116-B2FD-F2D6CEDC2E4C}" srcOrd="1" destOrd="0" presId="urn:microsoft.com/office/officeart/2005/8/layout/pyramid2"/>
    <dgm:cxn modelId="{5EB565A9-21F0-49F8-A8C3-AFC49B29FD67}" type="presParOf" srcId="{899A6024-3243-4116-B2FD-F2D6CEDC2E4C}" destId="{5AB654AA-72EA-4CEB-92FD-51DA6F4140BF}" srcOrd="0" destOrd="0" presId="urn:microsoft.com/office/officeart/2005/8/layout/pyramid2"/>
    <dgm:cxn modelId="{E23F0919-FAED-4351-ADAD-1531177B2E43}" type="presParOf" srcId="{899A6024-3243-4116-B2FD-F2D6CEDC2E4C}" destId="{A1907A11-9A93-46C1-9179-EC1EAE8BD9D2}" srcOrd="1" destOrd="0" presId="urn:microsoft.com/office/officeart/2005/8/layout/pyramid2"/>
    <dgm:cxn modelId="{AE30078B-05B6-4B77-9358-0ED471DB6D3D}" type="presParOf" srcId="{899A6024-3243-4116-B2FD-F2D6CEDC2E4C}" destId="{9DB5D461-7938-4DC1-BAFC-4714D3B7D357}" srcOrd="2" destOrd="0" presId="urn:microsoft.com/office/officeart/2005/8/layout/pyramid2"/>
    <dgm:cxn modelId="{E7B61754-5843-47EC-9474-E3844AEE5FC7}" type="presParOf" srcId="{899A6024-3243-4116-B2FD-F2D6CEDC2E4C}" destId="{2F283630-C4BD-41D6-B084-EBD9FE38323C}" srcOrd="3" destOrd="0" presId="urn:microsoft.com/office/officeart/2005/8/layout/pyramid2"/>
    <dgm:cxn modelId="{AB000BEF-44FE-4B0D-AB72-6EE68F085E6D}" type="presParOf" srcId="{899A6024-3243-4116-B2FD-F2D6CEDC2E4C}" destId="{CD9F6855-98BF-413D-A90A-9BE72BADCD3C}" srcOrd="4" destOrd="0" presId="urn:microsoft.com/office/officeart/2005/8/layout/pyramid2"/>
    <dgm:cxn modelId="{DAFE74BC-6098-4CEE-8464-C30245D7BE21}" type="presParOf" srcId="{899A6024-3243-4116-B2FD-F2D6CEDC2E4C}" destId="{CFF15DFB-09AC-46AC-BDBD-C74DC5AEA0E6}" srcOrd="5" destOrd="0" presId="urn:microsoft.com/office/officeart/2005/8/layout/pyramid2"/>
    <dgm:cxn modelId="{16A5321D-A493-46B4-85EA-55B0B569F732}" type="presParOf" srcId="{899A6024-3243-4116-B2FD-F2D6CEDC2E4C}" destId="{B7AAE1FA-53E4-4DF5-B7D9-361DAED0AA60}" srcOrd="6" destOrd="0" presId="urn:microsoft.com/office/officeart/2005/8/layout/pyramid2"/>
    <dgm:cxn modelId="{AD94C5B1-7BBF-4D4F-8AE8-88395A91124F}" type="presParOf" srcId="{899A6024-3243-4116-B2FD-F2D6CEDC2E4C}" destId="{DB5AF1E9-BBAD-42C4-A80D-113975B1305F}" srcOrd="7" destOrd="0" presId="urn:microsoft.com/office/officeart/2005/8/layout/pyramid2"/>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9D38146-6D2B-4EF0-B122-C9205617B10D}"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ru-RU"/>
        </a:p>
      </dgm:t>
    </dgm:pt>
    <dgm:pt modelId="{FF23D236-38D6-4D50-B89D-08F67A90B508}">
      <dgm:prSet phldrT="[Текст]"/>
      <dgm:spPr/>
      <dgm:t>
        <a:bodyPr/>
        <a:lstStyle/>
        <a:p>
          <a:r>
            <a:rPr lang="ru-RU" b="1" dirty="0" smtClean="0">
              <a:solidFill>
                <a:schemeClr val="bg1"/>
              </a:solidFill>
              <a:latin typeface="PT Astra Serif" pitchFamily="18" charset="-52"/>
              <a:ea typeface="PT Astra Serif" pitchFamily="18" charset="-52"/>
              <a:cs typeface="Times New Roman" pitchFamily="18" charset="0"/>
            </a:rPr>
            <a:t>Продолжительность экзамена по учебным предметам</a:t>
          </a:r>
          <a:endParaRPr lang="ru-RU" b="1" dirty="0">
            <a:solidFill>
              <a:schemeClr val="bg1"/>
            </a:solidFill>
            <a:latin typeface="PT Astra Serif" pitchFamily="18" charset="-52"/>
            <a:ea typeface="PT Astra Serif" pitchFamily="18" charset="-52"/>
            <a:cs typeface="Times New Roman" pitchFamily="18" charset="0"/>
          </a:endParaRPr>
        </a:p>
      </dgm:t>
    </dgm:pt>
    <dgm:pt modelId="{055C9576-1F16-488B-83A8-7C8A921FF6E7}" type="parTrans" cxnId="{98690E9B-BC3E-4C37-BB5A-9DF51FD4A42A}">
      <dgm:prSet/>
      <dgm:spPr/>
      <dgm:t>
        <a:bodyPr/>
        <a:lstStyle/>
        <a:p>
          <a:endParaRPr lang="ru-RU">
            <a:latin typeface="PT Astra Serif" pitchFamily="18" charset="-52"/>
            <a:ea typeface="PT Astra Serif" pitchFamily="18" charset="-52"/>
          </a:endParaRPr>
        </a:p>
      </dgm:t>
    </dgm:pt>
    <dgm:pt modelId="{1B112E18-B8BA-47AC-B490-9245081F7AF3}" type="sibTrans" cxnId="{98690E9B-BC3E-4C37-BB5A-9DF51FD4A42A}">
      <dgm:prSet/>
      <dgm:spPr/>
      <dgm:t>
        <a:bodyPr/>
        <a:lstStyle/>
        <a:p>
          <a:endParaRPr lang="ru-RU">
            <a:latin typeface="PT Astra Serif" pitchFamily="18" charset="-52"/>
            <a:ea typeface="PT Astra Serif" pitchFamily="18" charset="-52"/>
          </a:endParaRPr>
        </a:p>
      </dgm:t>
    </dgm:pt>
    <dgm:pt modelId="{4FBA8C6E-1893-4973-A315-FAD4D4976012}">
      <dgm:prSet phldrT="[Текст]"/>
      <dgm:spPr/>
      <dgm:t>
        <a:bodyPr/>
        <a:lstStyle/>
        <a:p>
          <a:r>
            <a:rPr lang="ru-RU" b="1" dirty="0" smtClean="0">
              <a:solidFill>
                <a:schemeClr val="tx1"/>
              </a:solidFill>
              <a:latin typeface="PT Astra Serif" pitchFamily="18" charset="-52"/>
              <a:ea typeface="PT Astra Serif" pitchFamily="18" charset="-52"/>
            </a:rPr>
            <a:t>Единое расписание проведения ОГЭ</a:t>
          </a:r>
          <a:endParaRPr lang="ru-RU" b="1" dirty="0">
            <a:solidFill>
              <a:schemeClr val="tx1"/>
            </a:solidFill>
            <a:latin typeface="PT Astra Serif" pitchFamily="18" charset="-52"/>
            <a:ea typeface="PT Astra Serif" pitchFamily="18" charset="-52"/>
          </a:endParaRPr>
        </a:p>
      </dgm:t>
    </dgm:pt>
    <dgm:pt modelId="{15C09514-E558-4986-A6F2-613DFBA38886}" type="parTrans" cxnId="{287DE482-65CC-4E4E-8418-96ADAA012469}">
      <dgm:prSet/>
      <dgm:spPr/>
      <dgm:t>
        <a:bodyPr/>
        <a:lstStyle/>
        <a:p>
          <a:endParaRPr lang="ru-RU">
            <a:latin typeface="PT Astra Serif" pitchFamily="18" charset="-52"/>
            <a:ea typeface="PT Astra Serif" pitchFamily="18" charset="-52"/>
          </a:endParaRPr>
        </a:p>
      </dgm:t>
    </dgm:pt>
    <dgm:pt modelId="{7E785E82-74A6-4CE5-9DD3-8D44EAE654DB}" type="sibTrans" cxnId="{287DE482-65CC-4E4E-8418-96ADAA012469}">
      <dgm:prSet/>
      <dgm:spPr/>
      <dgm:t>
        <a:bodyPr/>
        <a:lstStyle/>
        <a:p>
          <a:endParaRPr lang="ru-RU">
            <a:latin typeface="PT Astra Serif" pitchFamily="18" charset="-52"/>
            <a:ea typeface="PT Astra Serif" pitchFamily="18" charset="-52"/>
          </a:endParaRPr>
        </a:p>
      </dgm:t>
    </dgm:pt>
    <dgm:pt modelId="{002859BD-D233-44C6-B057-9F4FDB3DF26D}">
      <dgm:prSet phldrT="[Текст]"/>
      <dgm:spPr/>
      <dgm:t>
        <a:bodyPr/>
        <a:lstStyle/>
        <a:p>
          <a:r>
            <a:rPr lang="ru-RU" b="1" dirty="0" smtClean="0">
              <a:solidFill>
                <a:srgbClr val="FFC000"/>
              </a:solidFill>
              <a:latin typeface="PT Astra Serif" pitchFamily="18" charset="-52"/>
              <a:ea typeface="PT Astra Serif" pitchFamily="18" charset="-52"/>
              <a:cs typeface="Times New Roman" pitchFamily="18" charset="0"/>
            </a:rPr>
            <a:t>Не включается время, выделенное на подготовительные мероприятия</a:t>
          </a:r>
          <a:endParaRPr lang="ru-RU" b="1" dirty="0">
            <a:solidFill>
              <a:srgbClr val="FFC000"/>
            </a:solidFill>
            <a:latin typeface="PT Astra Serif" pitchFamily="18" charset="-52"/>
            <a:ea typeface="PT Astra Serif" pitchFamily="18" charset="-52"/>
            <a:cs typeface="Times New Roman" pitchFamily="18" charset="0"/>
          </a:endParaRPr>
        </a:p>
      </dgm:t>
    </dgm:pt>
    <dgm:pt modelId="{84D80D99-DB3D-4A0D-9886-E6253D8E6414}" type="parTrans" cxnId="{029185B5-095D-4DE7-BE19-CAE852C53C22}">
      <dgm:prSet/>
      <dgm:spPr/>
      <dgm:t>
        <a:bodyPr/>
        <a:lstStyle/>
        <a:p>
          <a:endParaRPr lang="ru-RU">
            <a:latin typeface="PT Astra Serif" pitchFamily="18" charset="-52"/>
            <a:ea typeface="PT Astra Serif" pitchFamily="18" charset="-52"/>
          </a:endParaRPr>
        </a:p>
      </dgm:t>
    </dgm:pt>
    <dgm:pt modelId="{B3FC8C30-500F-43BF-8D8A-2286D0054E88}" type="sibTrans" cxnId="{029185B5-095D-4DE7-BE19-CAE852C53C22}">
      <dgm:prSet/>
      <dgm:spPr/>
      <dgm:t>
        <a:bodyPr/>
        <a:lstStyle/>
        <a:p>
          <a:endParaRPr lang="ru-RU">
            <a:latin typeface="PT Astra Serif" pitchFamily="18" charset="-52"/>
            <a:ea typeface="PT Astra Serif" pitchFamily="18" charset="-52"/>
          </a:endParaRPr>
        </a:p>
      </dgm:t>
    </dgm:pt>
    <dgm:pt modelId="{450A5672-4FBF-4753-9CFD-6173D7A92B29}">
      <dgm:prSet phldrT="[Текст]" custT="1"/>
      <dgm:spPr/>
      <dgm:t>
        <a:bodyPr/>
        <a:lstStyle/>
        <a:p>
          <a:endParaRPr lang="ru-RU" sz="1600" b="1" dirty="0" smtClean="0">
            <a:solidFill>
              <a:schemeClr val="tx1"/>
            </a:solidFill>
            <a:latin typeface="PT Astra Serif" pitchFamily="18" charset="-52"/>
            <a:ea typeface="PT Astra Serif" pitchFamily="18" charset="-52"/>
            <a:cs typeface="Times New Roman" pitchFamily="18" charset="0"/>
          </a:endParaRPr>
        </a:p>
        <a:p>
          <a:endParaRPr lang="ru-RU" sz="1200" b="1" dirty="0" smtClean="0">
            <a:solidFill>
              <a:schemeClr val="bg1"/>
            </a:solidFill>
            <a:latin typeface="PT Astra Serif" pitchFamily="18" charset="-52"/>
            <a:ea typeface="PT Astra Serif" pitchFamily="18" charset="-52"/>
            <a:cs typeface="Times New Roman" pitchFamily="18" charset="0"/>
          </a:endParaRPr>
        </a:p>
        <a:p>
          <a:endParaRPr lang="ru-RU" sz="900" b="1" dirty="0" smtClean="0">
            <a:solidFill>
              <a:schemeClr val="tx1"/>
            </a:solidFill>
            <a:latin typeface="PT Astra Serif" pitchFamily="18" charset="-52"/>
            <a:ea typeface="PT Astra Serif" pitchFamily="18" charset="-52"/>
            <a:cs typeface="Times New Roman" pitchFamily="18" charset="0"/>
          </a:endParaRPr>
        </a:p>
        <a:p>
          <a:endParaRPr lang="ru-RU" sz="900" b="1" dirty="0" smtClean="0">
            <a:solidFill>
              <a:schemeClr val="tx1"/>
            </a:solidFill>
            <a:latin typeface="PT Astra Serif" pitchFamily="18" charset="-52"/>
            <a:ea typeface="PT Astra Serif" pitchFamily="18" charset="-52"/>
            <a:cs typeface="Times New Roman" pitchFamily="18" charset="0"/>
          </a:endParaRPr>
        </a:p>
        <a:p>
          <a:r>
            <a:rPr lang="ru-RU" sz="900" b="1" dirty="0" smtClean="0">
              <a:solidFill>
                <a:schemeClr val="tx1"/>
              </a:solidFill>
              <a:latin typeface="PT Astra Serif" pitchFamily="18" charset="-52"/>
              <a:ea typeface="PT Astra Serif" pitchFamily="18" charset="-52"/>
              <a:cs typeface="Times New Roman" pitchFamily="18" charset="0"/>
            </a:rPr>
            <a:t>Настройка</a:t>
          </a:r>
          <a:r>
            <a:rPr lang="ru-RU" sz="900" b="1" baseline="0" dirty="0" smtClean="0">
              <a:solidFill>
                <a:schemeClr val="tx1"/>
              </a:solidFill>
              <a:latin typeface="PT Astra Serif" pitchFamily="18" charset="-52"/>
              <a:ea typeface="PT Astra Serif" pitchFamily="18" charset="-52"/>
              <a:cs typeface="Times New Roman" pitchFamily="18" charset="0"/>
            </a:rPr>
            <a:t> технических средств;</a:t>
          </a:r>
        </a:p>
        <a:p>
          <a:r>
            <a:rPr lang="ru-RU" sz="900" b="1" baseline="0" dirty="0" smtClean="0">
              <a:solidFill>
                <a:schemeClr val="tx1"/>
              </a:solidFill>
              <a:latin typeface="PT Astra Serif" pitchFamily="18" charset="-52"/>
              <a:ea typeface="PT Astra Serif" pitchFamily="18" charset="-52"/>
              <a:cs typeface="Times New Roman" pitchFamily="18" charset="0"/>
            </a:rPr>
            <a:t>инструктаж участников ГИА;</a:t>
          </a:r>
        </a:p>
        <a:p>
          <a:r>
            <a:rPr lang="ru-RU" sz="900" b="1" baseline="0" dirty="0" smtClean="0">
              <a:solidFill>
                <a:schemeClr val="tx1"/>
              </a:solidFill>
              <a:latin typeface="PT Astra Serif" pitchFamily="18" charset="-52"/>
              <a:ea typeface="PT Astra Serif" pitchFamily="18" charset="-52"/>
              <a:cs typeface="Times New Roman" pitchFamily="18" charset="0"/>
            </a:rPr>
            <a:t>печать экзаменационных материалов</a:t>
          </a:r>
        </a:p>
        <a:p>
          <a:endParaRPr lang="ru-RU" sz="1200" b="1" baseline="0" dirty="0" smtClean="0">
            <a:solidFill>
              <a:schemeClr val="tx1"/>
            </a:solidFill>
            <a:latin typeface="PT Astra Serif" pitchFamily="18" charset="-52"/>
            <a:ea typeface="PT Astra Serif" pitchFamily="18" charset="-52"/>
            <a:cs typeface="Times New Roman" pitchFamily="18" charset="0"/>
          </a:endParaRPr>
        </a:p>
        <a:p>
          <a:endParaRPr lang="ru-RU" sz="1600" b="1" baseline="0" dirty="0" smtClean="0">
            <a:solidFill>
              <a:schemeClr val="tx1"/>
            </a:solidFill>
            <a:latin typeface="PT Astra Serif" pitchFamily="18" charset="-52"/>
            <a:ea typeface="PT Astra Serif" pitchFamily="18" charset="-52"/>
            <a:cs typeface="Times New Roman" pitchFamily="18" charset="0"/>
          </a:endParaRPr>
        </a:p>
        <a:p>
          <a:endParaRPr lang="ru-RU" sz="1600" b="1" dirty="0">
            <a:solidFill>
              <a:schemeClr val="tx1"/>
            </a:solidFill>
            <a:latin typeface="PT Astra Serif" pitchFamily="18" charset="-52"/>
            <a:ea typeface="PT Astra Serif" pitchFamily="18" charset="-52"/>
            <a:cs typeface="Times New Roman" pitchFamily="18" charset="0"/>
          </a:endParaRPr>
        </a:p>
      </dgm:t>
    </dgm:pt>
    <dgm:pt modelId="{C3EEC9E7-547A-4C27-8810-9644A687EC90}" type="parTrans" cxnId="{777E5ED5-19B4-43C5-BD62-FF80438705F5}">
      <dgm:prSet/>
      <dgm:spPr/>
      <dgm:t>
        <a:bodyPr/>
        <a:lstStyle/>
        <a:p>
          <a:endParaRPr lang="ru-RU">
            <a:latin typeface="PT Astra Serif" pitchFamily="18" charset="-52"/>
            <a:ea typeface="PT Astra Serif" pitchFamily="18" charset="-52"/>
          </a:endParaRPr>
        </a:p>
      </dgm:t>
    </dgm:pt>
    <dgm:pt modelId="{0B245EE4-6B3E-4446-887E-680BBFD2F31C}" type="sibTrans" cxnId="{777E5ED5-19B4-43C5-BD62-FF80438705F5}">
      <dgm:prSet/>
      <dgm:spPr/>
      <dgm:t>
        <a:bodyPr/>
        <a:lstStyle/>
        <a:p>
          <a:endParaRPr lang="ru-RU">
            <a:latin typeface="PT Astra Serif" pitchFamily="18" charset="-52"/>
            <a:ea typeface="PT Astra Serif" pitchFamily="18" charset="-52"/>
          </a:endParaRPr>
        </a:p>
      </dgm:t>
    </dgm:pt>
    <dgm:pt modelId="{5008539B-33AF-439D-BEC8-2F80AA1B717C}">
      <dgm:prSet phldrT="[Текст]" custT="1"/>
      <dgm:spPr/>
      <dgm:t>
        <a:bodyPr/>
        <a:lstStyle/>
        <a:p>
          <a:r>
            <a:rPr lang="ru-RU" sz="800" b="1" dirty="0" smtClean="0">
              <a:solidFill>
                <a:schemeClr val="tx1"/>
              </a:solidFill>
              <a:latin typeface="PT Astra Serif" pitchFamily="18" charset="-52"/>
              <a:ea typeface="PT Astra Serif" pitchFamily="18" charset="-52"/>
              <a:cs typeface="Times New Roman" pitchFamily="18" charset="0"/>
            </a:rPr>
            <a:t>Выдача</a:t>
          </a:r>
          <a:r>
            <a:rPr lang="ru-RU" sz="800" b="1" baseline="0" dirty="0" smtClean="0">
              <a:solidFill>
                <a:schemeClr val="tx1"/>
              </a:solidFill>
              <a:latin typeface="PT Astra Serif" pitchFamily="18" charset="-52"/>
              <a:ea typeface="PT Astra Serif" pitchFamily="18" charset="-52"/>
              <a:cs typeface="Times New Roman" pitchFamily="18" charset="0"/>
            </a:rPr>
            <a:t> экзаменационных материалов. черновиков;</a:t>
          </a:r>
        </a:p>
        <a:p>
          <a:r>
            <a:rPr lang="ru-RU" sz="800" b="1" baseline="0" dirty="0" smtClean="0">
              <a:solidFill>
                <a:schemeClr val="tx1"/>
              </a:solidFill>
              <a:latin typeface="PT Astra Serif" pitchFamily="18" charset="-52"/>
              <a:ea typeface="PT Astra Serif" pitchFamily="18" charset="-52"/>
              <a:cs typeface="Times New Roman" pitchFamily="18" charset="0"/>
            </a:rPr>
            <a:t>заполнение участниками ГИА-9 регистрационных полей бланков;</a:t>
          </a:r>
        </a:p>
        <a:p>
          <a:r>
            <a:rPr lang="ru-RU" sz="800" b="1" baseline="0" dirty="0" smtClean="0">
              <a:solidFill>
                <a:schemeClr val="tx1"/>
              </a:solidFill>
              <a:latin typeface="PT Astra Serif" pitchFamily="18" charset="-52"/>
              <a:ea typeface="PT Astra Serif" pitchFamily="18" charset="-52"/>
              <a:cs typeface="Times New Roman" pitchFamily="18" charset="0"/>
            </a:rPr>
            <a:t>перенос ответов участников ГИА-9, указанных в пункте 51 Порядка, в бланки</a:t>
          </a:r>
          <a:endParaRPr lang="ru-RU" sz="800" b="1" dirty="0">
            <a:solidFill>
              <a:schemeClr val="tx1"/>
            </a:solidFill>
            <a:latin typeface="PT Astra Serif" pitchFamily="18" charset="-52"/>
            <a:ea typeface="PT Astra Serif" pitchFamily="18" charset="-52"/>
            <a:cs typeface="Times New Roman" pitchFamily="18" charset="0"/>
          </a:endParaRPr>
        </a:p>
      </dgm:t>
    </dgm:pt>
    <dgm:pt modelId="{3988B73B-06E0-440B-94A6-CB7BC1278ECC}" type="parTrans" cxnId="{09DF64E8-1C1D-460C-B809-C53A5AB63E2B}">
      <dgm:prSet/>
      <dgm:spPr/>
      <dgm:t>
        <a:bodyPr/>
        <a:lstStyle/>
        <a:p>
          <a:endParaRPr lang="ru-RU">
            <a:latin typeface="PT Astra Serif" pitchFamily="18" charset="-52"/>
            <a:ea typeface="PT Astra Serif" pitchFamily="18" charset="-52"/>
          </a:endParaRPr>
        </a:p>
      </dgm:t>
    </dgm:pt>
    <dgm:pt modelId="{05A50E7F-3DA0-4BBE-9798-5222D12C2981}" type="sibTrans" cxnId="{09DF64E8-1C1D-460C-B809-C53A5AB63E2B}">
      <dgm:prSet/>
      <dgm:spPr/>
      <dgm:t>
        <a:bodyPr/>
        <a:lstStyle/>
        <a:p>
          <a:endParaRPr lang="ru-RU">
            <a:latin typeface="PT Astra Serif" pitchFamily="18" charset="-52"/>
            <a:ea typeface="PT Astra Serif" pitchFamily="18" charset="-52"/>
          </a:endParaRPr>
        </a:p>
      </dgm:t>
    </dgm:pt>
    <dgm:pt modelId="{A266E722-1844-4B3D-88D0-496190C53728}">
      <dgm:prSet phldrT="[Текст]"/>
      <dgm:spPr/>
      <dgm:t>
        <a:bodyPr/>
        <a:lstStyle/>
        <a:p>
          <a:r>
            <a:rPr lang="ru-RU" b="1" dirty="0" smtClean="0">
              <a:solidFill>
                <a:schemeClr val="bg1"/>
              </a:solidFill>
              <a:latin typeface="PT Astra Serif" pitchFamily="18" charset="-52"/>
              <a:ea typeface="PT Astra Serif" pitchFamily="18" charset="-52"/>
              <a:cs typeface="Times New Roman" pitchFamily="18" charset="0"/>
            </a:rPr>
            <a:t>Продолжительность</a:t>
          </a:r>
          <a:r>
            <a:rPr lang="ru-RU" b="1" baseline="0" dirty="0" smtClean="0">
              <a:solidFill>
                <a:schemeClr val="bg1"/>
              </a:solidFill>
              <a:latin typeface="PT Astra Serif" pitchFamily="18" charset="-52"/>
              <a:ea typeface="PT Astra Serif" pitchFamily="18" charset="-52"/>
              <a:cs typeface="Times New Roman" pitchFamily="18" charset="0"/>
            </a:rPr>
            <a:t> экзамена более 4 часов</a:t>
          </a:r>
          <a:endParaRPr lang="ru-RU" b="1" dirty="0">
            <a:solidFill>
              <a:schemeClr val="bg1"/>
            </a:solidFill>
            <a:latin typeface="PT Astra Serif" pitchFamily="18" charset="-52"/>
            <a:ea typeface="PT Astra Serif" pitchFamily="18" charset="-52"/>
            <a:cs typeface="Times New Roman" pitchFamily="18" charset="0"/>
          </a:endParaRPr>
        </a:p>
      </dgm:t>
    </dgm:pt>
    <dgm:pt modelId="{A94DB20E-60D2-4F25-B4B4-9EFDDE3990D3}" type="parTrans" cxnId="{FB658841-35E3-4EEC-9D34-58597BA2134F}">
      <dgm:prSet/>
      <dgm:spPr/>
      <dgm:t>
        <a:bodyPr/>
        <a:lstStyle/>
        <a:p>
          <a:endParaRPr lang="ru-RU">
            <a:latin typeface="PT Astra Serif" pitchFamily="18" charset="-52"/>
            <a:ea typeface="PT Astra Serif" pitchFamily="18" charset="-52"/>
          </a:endParaRPr>
        </a:p>
      </dgm:t>
    </dgm:pt>
    <dgm:pt modelId="{4ED1F7B5-A9FA-4C6D-AD1A-ED0827DD6C87}" type="sibTrans" cxnId="{FB658841-35E3-4EEC-9D34-58597BA2134F}">
      <dgm:prSet/>
      <dgm:spPr/>
      <dgm:t>
        <a:bodyPr/>
        <a:lstStyle/>
        <a:p>
          <a:endParaRPr lang="ru-RU">
            <a:latin typeface="PT Astra Serif" pitchFamily="18" charset="-52"/>
            <a:ea typeface="PT Astra Serif" pitchFamily="18" charset="-52"/>
          </a:endParaRPr>
        </a:p>
      </dgm:t>
    </dgm:pt>
    <dgm:pt modelId="{8B9134FA-C2F9-4D8F-B592-0405B799294C}">
      <dgm:prSet phldrT="[Текст]" custT="1"/>
      <dgm:spPr/>
      <dgm:t>
        <a:bodyPr/>
        <a:lstStyle/>
        <a:p>
          <a:r>
            <a:rPr lang="ru-RU" sz="1600" b="1" dirty="0" smtClean="0">
              <a:solidFill>
                <a:schemeClr val="tx1"/>
              </a:solidFill>
              <a:latin typeface="PT Astra Serif" pitchFamily="18" charset="-52"/>
              <a:ea typeface="PT Astra Serif" pitchFamily="18" charset="-52"/>
              <a:cs typeface="Times New Roman" pitchFamily="18" charset="0"/>
            </a:rPr>
            <a:t>Организация питания</a:t>
          </a:r>
          <a:endParaRPr lang="ru-RU" sz="1600" b="1" dirty="0">
            <a:solidFill>
              <a:schemeClr val="tx1"/>
            </a:solidFill>
            <a:latin typeface="PT Astra Serif" pitchFamily="18" charset="-52"/>
            <a:ea typeface="PT Astra Serif" pitchFamily="18" charset="-52"/>
            <a:cs typeface="Times New Roman" pitchFamily="18" charset="0"/>
          </a:endParaRPr>
        </a:p>
      </dgm:t>
    </dgm:pt>
    <dgm:pt modelId="{351FC195-01C2-42ED-A494-8A92F1F9C94E}" type="parTrans" cxnId="{D0AB8C58-2458-4949-A175-891F75850B8A}">
      <dgm:prSet/>
      <dgm:spPr/>
      <dgm:t>
        <a:bodyPr/>
        <a:lstStyle/>
        <a:p>
          <a:endParaRPr lang="ru-RU">
            <a:latin typeface="PT Astra Serif" pitchFamily="18" charset="-52"/>
            <a:ea typeface="PT Astra Serif" pitchFamily="18" charset="-52"/>
          </a:endParaRPr>
        </a:p>
      </dgm:t>
    </dgm:pt>
    <dgm:pt modelId="{0178A86E-287B-42E5-AD95-66230727DAE6}" type="sibTrans" cxnId="{D0AB8C58-2458-4949-A175-891F75850B8A}">
      <dgm:prSet/>
      <dgm:spPr/>
      <dgm:t>
        <a:bodyPr/>
        <a:lstStyle/>
        <a:p>
          <a:endParaRPr lang="ru-RU">
            <a:latin typeface="PT Astra Serif" pitchFamily="18" charset="-52"/>
            <a:ea typeface="PT Astra Serif" pitchFamily="18" charset="-52"/>
          </a:endParaRPr>
        </a:p>
      </dgm:t>
    </dgm:pt>
    <dgm:pt modelId="{A8A51979-C9E3-4E85-9A55-2165D90A0584}">
      <dgm:prSet phldrT="[Текст]" custT="1"/>
      <dgm:spPr/>
      <dgm:t>
        <a:bodyPr/>
        <a:lstStyle/>
        <a:p>
          <a:r>
            <a:rPr lang="ru-RU" sz="1600" b="1" dirty="0" smtClean="0">
              <a:solidFill>
                <a:schemeClr val="tx1"/>
              </a:solidFill>
              <a:latin typeface="PT Astra Serif" pitchFamily="18" charset="-52"/>
              <a:ea typeface="PT Astra Serif" pitchFamily="18" charset="-52"/>
              <a:cs typeface="Times New Roman" pitchFamily="18" charset="0"/>
            </a:rPr>
            <a:t>Порядок, определяет ОИВ </a:t>
          </a:r>
          <a:r>
            <a:rPr lang="ru-RU" sz="1600" dirty="0" smtClean="0">
              <a:solidFill>
                <a:schemeClr val="accent6">
                  <a:lumMod val="75000"/>
                </a:schemeClr>
              </a:solidFill>
              <a:latin typeface="PT Astra Serif" pitchFamily="18" charset="-52"/>
              <a:ea typeface="PT Astra Serif" pitchFamily="18" charset="-52"/>
              <a:cs typeface="Times New Roman" pitchFamily="18" charset="0"/>
            </a:rPr>
            <a:t>-</a:t>
          </a:r>
          <a:r>
            <a:rPr lang="ru-RU" sz="1600" dirty="0" smtClean="0">
              <a:solidFill>
                <a:srgbClr val="00B050"/>
              </a:solidFill>
              <a:latin typeface="PT Astra Serif" pitchFamily="18" charset="-52"/>
              <a:ea typeface="PT Astra Serif" pitchFamily="18" charset="-52"/>
              <a:cs typeface="Times New Roman" pitchFamily="18" charset="0"/>
            </a:rPr>
            <a:t> </a:t>
          </a:r>
          <a:r>
            <a:rPr lang="ru-RU" sz="1600" b="1" dirty="0" smtClean="0">
              <a:solidFill>
                <a:schemeClr val="accent6">
                  <a:lumMod val="75000"/>
                </a:schemeClr>
              </a:solidFill>
              <a:latin typeface="PT Astra Serif" pitchFamily="18" charset="-52"/>
              <a:ea typeface="PT Astra Serif" pitchFamily="18" charset="-52"/>
              <a:cs typeface="Times New Roman" pitchFamily="18" charset="0"/>
            </a:rPr>
            <a:t>нововведение</a:t>
          </a:r>
          <a:endParaRPr lang="ru-RU" sz="1600" b="1" dirty="0">
            <a:solidFill>
              <a:schemeClr val="accent6">
                <a:lumMod val="75000"/>
              </a:schemeClr>
            </a:solidFill>
            <a:latin typeface="PT Astra Serif" pitchFamily="18" charset="-52"/>
            <a:ea typeface="PT Astra Serif" pitchFamily="18" charset="-52"/>
            <a:cs typeface="Times New Roman" pitchFamily="18" charset="0"/>
          </a:endParaRPr>
        </a:p>
      </dgm:t>
    </dgm:pt>
    <dgm:pt modelId="{3BB8CCED-DEE0-49CB-A2A3-97DC4B99AABF}" type="parTrans" cxnId="{86410BF3-F05A-4C56-8D95-310599B5FB54}">
      <dgm:prSet/>
      <dgm:spPr/>
      <dgm:t>
        <a:bodyPr/>
        <a:lstStyle/>
        <a:p>
          <a:endParaRPr lang="ru-RU">
            <a:latin typeface="PT Astra Serif" pitchFamily="18" charset="-52"/>
            <a:ea typeface="PT Astra Serif" pitchFamily="18" charset="-52"/>
          </a:endParaRPr>
        </a:p>
      </dgm:t>
    </dgm:pt>
    <dgm:pt modelId="{FDA6FC54-9CC9-45D5-B37E-EEABBB692E3F}" type="sibTrans" cxnId="{86410BF3-F05A-4C56-8D95-310599B5FB54}">
      <dgm:prSet/>
      <dgm:spPr/>
      <dgm:t>
        <a:bodyPr/>
        <a:lstStyle/>
        <a:p>
          <a:endParaRPr lang="ru-RU">
            <a:latin typeface="PT Astra Serif" pitchFamily="18" charset="-52"/>
            <a:ea typeface="PT Astra Serif" pitchFamily="18" charset="-52"/>
          </a:endParaRPr>
        </a:p>
      </dgm:t>
    </dgm:pt>
    <dgm:pt modelId="{E489796D-F6F3-42BA-ADCD-6F1B899C563A}">
      <dgm:prSet/>
      <dgm:spPr/>
      <dgm:t>
        <a:bodyPr/>
        <a:lstStyle/>
        <a:p>
          <a:r>
            <a:rPr lang="ru-RU" b="1" dirty="0" smtClean="0">
              <a:solidFill>
                <a:schemeClr val="tx1"/>
              </a:solidFill>
              <a:latin typeface="PT Astra Serif" pitchFamily="18" charset="-52"/>
              <a:ea typeface="PT Astra Serif" pitchFamily="18" charset="-52"/>
            </a:rPr>
            <a:t>Единое расписание проведения ГВЭ</a:t>
          </a:r>
          <a:endParaRPr lang="ru-RU" b="1" dirty="0">
            <a:solidFill>
              <a:srgbClr val="00B050"/>
            </a:solidFill>
            <a:latin typeface="PT Astra Serif" pitchFamily="18" charset="-52"/>
            <a:ea typeface="PT Astra Serif" pitchFamily="18" charset="-52"/>
            <a:cs typeface="Times New Roman" pitchFamily="18" charset="0"/>
          </a:endParaRPr>
        </a:p>
      </dgm:t>
    </dgm:pt>
    <dgm:pt modelId="{D583BEA0-1B59-4D19-A4F4-AF113EF5D6C8}" type="parTrans" cxnId="{4770AB4B-A154-400A-A200-47B56AF2FAC0}">
      <dgm:prSet/>
      <dgm:spPr/>
      <dgm:t>
        <a:bodyPr/>
        <a:lstStyle/>
        <a:p>
          <a:endParaRPr lang="ru-RU">
            <a:latin typeface="PT Astra Serif" pitchFamily="18" charset="-52"/>
            <a:ea typeface="PT Astra Serif" pitchFamily="18" charset="-52"/>
          </a:endParaRPr>
        </a:p>
      </dgm:t>
    </dgm:pt>
    <dgm:pt modelId="{F0A28E72-096B-44A6-A1D3-2BAC0E20FC77}" type="sibTrans" cxnId="{4770AB4B-A154-400A-A200-47B56AF2FAC0}">
      <dgm:prSet/>
      <dgm:spPr/>
      <dgm:t>
        <a:bodyPr/>
        <a:lstStyle/>
        <a:p>
          <a:endParaRPr lang="ru-RU">
            <a:latin typeface="PT Astra Serif" pitchFamily="18" charset="-52"/>
            <a:ea typeface="PT Astra Serif" pitchFamily="18" charset="-52"/>
          </a:endParaRPr>
        </a:p>
      </dgm:t>
    </dgm:pt>
    <dgm:pt modelId="{9A7DED22-A578-445A-91BB-10DB47A04B0E}" type="pres">
      <dgm:prSet presAssocID="{29D38146-6D2B-4EF0-B122-C9205617B10D}" presName="Name0" presStyleCnt="0">
        <dgm:presLayoutVars>
          <dgm:dir/>
          <dgm:animLvl val="lvl"/>
          <dgm:resizeHandles val="exact"/>
        </dgm:presLayoutVars>
      </dgm:prSet>
      <dgm:spPr/>
      <dgm:t>
        <a:bodyPr/>
        <a:lstStyle/>
        <a:p>
          <a:endParaRPr lang="ru-RU"/>
        </a:p>
      </dgm:t>
    </dgm:pt>
    <dgm:pt modelId="{E7243228-2F13-4637-AEF5-A6F34EDCD684}" type="pres">
      <dgm:prSet presAssocID="{A266E722-1844-4B3D-88D0-496190C53728}" presName="boxAndChildren" presStyleCnt="0"/>
      <dgm:spPr/>
    </dgm:pt>
    <dgm:pt modelId="{5B2D3378-39D8-4D84-BACA-6E51EF9BC7D8}" type="pres">
      <dgm:prSet presAssocID="{A266E722-1844-4B3D-88D0-496190C53728}" presName="parentTextBox" presStyleLbl="node1" presStyleIdx="0" presStyleCnt="3"/>
      <dgm:spPr/>
      <dgm:t>
        <a:bodyPr/>
        <a:lstStyle/>
        <a:p>
          <a:endParaRPr lang="ru-RU"/>
        </a:p>
      </dgm:t>
    </dgm:pt>
    <dgm:pt modelId="{BE686FE8-4CBC-4D12-9106-399E9AB3DA14}" type="pres">
      <dgm:prSet presAssocID="{A266E722-1844-4B3D-88D0-496190C53728}" presName="entireBox" presStyleLbl="node1" presStyleIdx="0" presStyleCnt="3"/>
      <dgm:spPr/>
      <dgm:t>
        <a:bodyPr/>
        <a:lstStyle/>
        <a:p>
          <a:endParaRPr lang="ru-RU"/>
        </a:p>
      </dgm:t>
    </dgm:pt>
    <dgm:pt modelId="{9C74272A-52A6-4352-A78B-72FEADB4F1C3}" type="pres">
      <dgm:prSet presAssocID="{A266E722-1844-4B3D-88D0-496190C53728}" presName="descendantBox" presStyleCnt="0"/>
      <dgm:spPr/>
    </dgm:pt>
    <dgm:pt modelId="{9122F7D9-6020-4BD9-BFD2-24D95402DBCA}" type="pres">
      <dgm:prSet presAssocID="{8B9134FA-C2F9-4D8F-B592-0405B799294C}" presName="childTextBox" presStyleLbl="fgAccFollowNode1" presStyleIdx="0" presStyleCnt="6">
        <dgm:presLayoutVars>
          <dgm:bulletEnabled val="1"/>
        </dgm:presLayoutVars>
      </dgm:prSet>
      <dgm:spPr/>
      <dgm:t>
        <a:bodyPr/>
        <a:lstStyle/>
        <a:p>
          <a:endParaRPr lang="ru-RU"/>
        </a:p>
      </dgm:t>
    </dgm:pt>
    <dgm:pt modelId="{3A91E97E-5C88-4960-ADA8-9112C2C2FE40}" type="pres">
      <dgm:prSet presAssocID="{A8A51979-C9E3-4E85-9A55-2165D90A0584}" presName="childTextBox" presStyleLbl="fgAccFollowNode1" presStyleIdx="1" presStyleCnt="6">
        <dgm:presLayoutVars>
          <dgm:bulletEnabled val="1"/>
        </dgm:presLayoutVars>
      </dgm:prSet>
      <dgm:spPr/>
      <dgm:t>
        <a:bodyPr/>
        <a:lstStyle/>
        <a:p>
          <a:endParaRPr lang="ru-RU"/>
        </a:p>
      </dgm:t>
    </dgm:pt>
    <dgm:pt modelId="{C53FA079-0D97-45C7-9C64-3855D889BB9A}" type="pres">
      <dgm:prSet presAssocID="{B3FC8C30-500F-43BF-8D8A-2286D0054E88}" presName="sp" presStyleCnt="0"/>
      <dgm:spPr/>
    </dgm:pt>
    <dgm:pt modelId="{69C283C8-4D5D-4371-B814-F02A6709ADD0}" type="pres">
      <dgm:prSet presAssocID="{002859BD-D233-44C6-B057-9F4FDB3DF26D}" presName="arrowAndChildren" presStyleCnt="0"/>
      <dgm:spPr/>
    </dgm:pt>
    <dgm:pt modelId="{7FE5C4DF-D8A5-408F-9A13-1172923C510B}" type="pres">
      <dgm:prSet presAssocID="{002859BD-D233-44C6-B057-9F4FDB3DF26D}" presName="parentTextArrow" presStyleLbl="node1" presStyleIdx="0" presStyleCnt="3"/>
      <dgm:spPr/>
      <dgm:t>
        <a:bodyPr/>
        <a:lstStyle/>
        <a:p>
          <a:endParaRPr lang="ru-RU"/>
        </a:p>
      </dgm:t>
    </dgm:pt>
    <dgm:pt modelId="{D33AB8D1-1A8B-4915-9B5C-A9D10A7A23D3}" type="pres">
      <dgm:prSet presAssocID="{002859BD-D233-44C6-B057-9F4FDB3DF26D}" presName="arrow" presStyleLbl="node1" presStyleIdx="1" presStyleCnt="3"/>
      <dgm:spPr/>
      <dgm:t>
        <a:bodyPr/>
        <a:lstStyle/>
        <a:p>
          <a:endParaRPr lang="ru-RU"/>
        </a:p>
      </dgm:t>
    </dgm:pt>
    <dgm:pt modelId="{2E6CF1E2-CA34-4D82-8CCF-A661B97348C3}" type="pres">
      <dgm:prSet presAssocID="{002859BD-D233-44C6-B057-9F4FDB3DF26D}" presName="descendantArrow" presStyleCnt="0"/>
      <dgm:spPr/>
    </dgm:pt>
    <dgm:pt modelId="{6C839A4E-4CF5-4A74-A710-98EF56F69AA6}" type="pres">
      <dgm:prSet presAssocID="{450A5672-4FBF-4753-9CFD-6173D7A92B29}" presName="childTextArrow" presStyleLbl="fgAccFollowNode1" presStyleIdx="2" presStyleCnt="6" custScaleY="109795" custLinFactNeighborX="-5085" custLinFactNeighborY="-1678">
        <dgm:presLayoutVars>
          <dgm:bulletEnabled val="1"/>
        </dgm:presLayoutVars>
      </dgm:prSet>
      <dgm:spPr/>
      <dgm:t>
        <a:bodyPr/>
        <a:lstStyle/>
        <a:p>
          <a:endParaRPr lang="ru-RU"/>
        </a:p>
      </dgm:t>
    </dgm:pt>
    <dgm:pt modelId="{AF741A98-C4F2-462A-B10A-18A14676FA52}" type="pres">
      <dgm:prSet presAssocID="{5008539B-33AF-439D-BEC8-2F80AA1B717C}" presName="childTextArrow" presStyleLbl="fgAccFollowNode1" presStyleIdx="3" presStyleCnt="6" custScaleY="106439">
        <dgm:presLayoutVars>
          <dgm:bulletEnabled val="1"/>
        </dgm:presLayoutVars>
      </dgm:prSet>
      <dgm:spPr/>
      <dgm:t>
        <a:bodyPr/>
        <a:lstStyle/>
        <a:p>
          <a:endParaRPr lang="ru-RU"/>
        </a:p>
      </dgm:t>
    </dgm:pt>
    <dgm:pt modelId="{12844FDB-4E55-43F2-9C85-202FF5B5F048}" type="pres">
      <dgm:prSet presAssocID="{1B112E18-B8BA-47AC-B490-9245081F7AF3}" presName="sp" presStyleCnt="0"/>
      <dgm:spPr/>
    </dgm:pt>
    <dgm:pt modelId="{19937EEB-0FD8-496C-8E7A-8986FEFB802D}" type="pres">
      <dgm:prSet presAssocID="{FF23D236-38D6-4D50-B89D-08F67A90B508}" presName="arrowAndChildren" presStyleCnt="0"/>
      <dgm:spPr/>
    </dgm:pt>
    <dgm:pt modelId="{5F4FF5C3-9682-4C94-94C3-472B6350C22E}" type="pres">
      <dgm:prSet presAssocID="{FF23D236-38D6-4D50-B89D-08F67A90B508}" presName="parentTextArrow" presStyleLbl="node1" presStyleIdx="1" presStyleCnt="3"/>
      <dgm:spPr/>
      <dgm:t>
        <a:bodyPr/>
        <a:lstStyle/>
        <a:p>
          <a:endParaRPr lang="ru-RU"/>
        </a:p>
      </dgm:t>
    </dgm:pt>
    <dgm:pt modelId="{33668F69-B72C-42B6-8A79-AE0CD87C86DA}" type="pres">
      <dgm:prSet presAssocID="{FF23D236-38D6-4D50-B89D-08F67A90B508}" presName="arrow" presStyleLbl="node1" presStyleIdx="2" presStyleCnt="3"/>
      <dgm:spPr/>
      <dgm:t>
        <a:bodyPr/>
        <a:lstStyle/>
        <a:p>
          <a:endParaRPr lang="ru-RU"/>
        </a:p>
      </dgm:t>
    </dgm:pt>
    <dgm:pt modelId="{58C0D5DC-5F26-40E8-8FC9-5F63C6D449FD}" type="pres">
      <dgm:prSet presAssocID="{FF23D236-38D6-4D50-B89D-08F67A90B508}" presName="descendantArrow" presStyleCnt="0"/>
      <dgm:spPr/>
    </dgm:pt>
    <dgm:pt modelId="{737F148F-BB61-45D0-8B21-7B05B6A1FC56}" type="pres">
      <dgm:prSet presAssocID="{4FBA8C6E-1893-4973-A315-FAD4D4976012}" presName="childTextArrow" presStyleLbl="fgAccFollowNode1" presStyleIdx="4" presStyleCnt="6">
        <dgm:presLayoutVars>
          <dgm:bulletEnabled val="1"/>
        </dgm:presLayoutVars>
      </dgm:prSet>
      <dgm:spPr/>
      <dgm:t>
        <a:bodyPr/>
        <a:lstStyle/>
        <a:p>
          <a:endParaRPr lang="ru-RU"/>
        </a:p>
      </dgm:t>
    </dgm:pt>
    <dgm:pt modelId="{C6740F28-19D4-474B-A2D3-BCB99DBBBB3D}" type="pres">
      <dgm:prSet presAssocID="{E489796D-F6F3-42BA-ADCD-6F1B899C563A}" presName="childTextArrow" presStyleLbl="fgAccFollowNode1" presStyleIdx="5" presStyleCnt="6">
        <dgm:presLayoutVars>
          <dgm:bulletEnabled val="1"/>
        </dgm:presLayoutVars>
      </dgm:prSet>
      <dgm:spPr/>
      <dgm:t>
        <a:bodyPr/>
        <a:lstStyle/>
        <a:p>
          <a:endParaRPr lang="ru-RU"/>
        </a:p>
      </dgm:t>
    </dgm:pt>
  </dgm:ptLst>
  <dgm:cxnLst>
    <dgm:cxn modelId="{4BBD13D2-74F8-465E-AFBF-6A19A50EFEB8}" type="presOf" srcId="{A266E722-1844-4B3D-88D0-496190C53728}" destId="{5B2D3378-39D8-4D84-BACA-6E51EF9BC7D8}" srcOrd="0" destOrd="0" presId="urn:microsoft.com/office/officeart/2005/8/layout/process4"/>
    <dgm:cxn modelId="{F9883B72-211A-4D34-8B23-7F4098C4D53C}" type="presOf" srcId="{002859BD-D233-44C6-B057-9F4FDB3DF26D}" destId="{D33AB8D1-1A8B-4915-9B5C-A9D10A7A23D3}" srcOrd="1" destOrd="0" presId="urn:microsoft.com/office/officeart/2005/8/layout/process4"/>
    <dgm:cxn modelId="{FB658841-35E3-4EEC-9D34-58597BA2134F}" srcId="{29D38146-6D2B-4EF0-B122-C9205617B10D}" destId="{A266E722-1844-4B3D-88D0-496190C53728}" srcOrd="2" destOrd="0" parTransId="{A94DB20E-60D2-4F25-B4B4-9EFDDE3990D3}" sibTransId="{4ED1F7B5-A9FA-4C6D-AD1A-ED0827DD6C87}"/>
    <dgm:cxn modelId="{E76C6CFC-F728-4283-84A3-22D692EE999E}" type="presOf" srcId="{002859BD-D233-44C6-B057-9F4FDB3DF26D}" destId="{7FE5C4DF-D8A5-408F-9A13-1172923C510B}" srcOrd="0" destOrd="0" presId="urn:microsoft.com/office/officeart/2005/8/layout/process4"/>
    <dgm:cxn modelId="{88223346-32E4-419B-A029-8574608B0DA1}" type="presOf" srcId="{5008539B-33AF-439D-BEC8-2F80AA1B717C}" destId="{AF741A98-C4F2-462A-B10A-18A14676FA52}" srcOrd="0" destOrd="0" presId="urn:microsoft.com/office/officeart/2005/8/layout/process4"/>
    <dgm:cxn modelId="{0D14489B-9FA5-4374-BD6F-86552D77F98E}" type="presOf" srcId="{FF23D236-38D6-4D50-B89D-08F67A90B508}" destId="{33668F69-B72C-42B6-8A79-AE0CD87C86DA}" srcOrd="1" destOrd="0" presId="urn:microsoft.com/office/officeart/2005/8/layout/process4"/>
    <dgm:cxn modelId="{FE831163-1583-4DEA-ABF0-E227E2B99431}" type="presOf" srcId="{29D38146-6D2B-4EF0-B122-C9205617B10D}" destId="{9A7DED22-A578-445A-91BB-10DB47A04B0E}" srcOrd="0" destOrd="0" presId="urn:microsoft.com/office/officeart/2005/8/layout/process4"/>
    <dgm:cxn modelId="{287DE482-65CC-4E4E-8418-96ADAA012469}" srcId="{FF23D236-38D6-4D50-B89D-08F67A90B508}" destId="{4FBA8C6E-1893-4973-A315-FAD4D4976012}" srcOrd="0" destOrd="0" parTransId="{15C09514-E558-4986-A6F2-613DFBA38886}" sibTransId="{7E785E82-74A6-4CE5-9DD3-8D44EAE654DB}"/>
    <dgm:cxn modelId="{029185B5-095D-4DE7-BE19-CAE852C53C22}" srcId="{29D38146-6D2B-4EF0-B122-C9205617B10D}" destId="{002859BD-D233-44C6-B057-9F4FDB3DF26D}" srcOrd="1" destOrd="0" parTransId="{84D80D99-DB3D-4A0D-9886-E6253D8E6414}" sibTransId="{B3FC8C30-500F-43BF-8D8A-2286D0054E88}"/>
    <dgm:cxn modelId="{5C159C30-699A-416B-947F-7CAD115CE548}" type="presOf" srcId="{4FBA8C6E-1893-4973-A315-FAD4D4976012}" destId="{737F148F-BB61-45D0-8B21-7B05B6A1FC56}" srcOrd="0" destOrd="0" presId="urn:microsoft.com/office/officeart/2005/8/layout/process4"/>
    <dgm:cxn modelId="{C661E3FD-6BE4-4761-B5D9-82835AF441B2}" type="presOf" srcId="{A8A51979-C9E3-4E85-9A55-2165D90A0584}" destId="{3A91E97E-5C88-4960-ADA8-9112C2C2FE40}" srcOrd="0" destOrd="0" presId="urn:microsoft.com/office/officeart/2005/8/layout/process4"/>
    <dgm:cxn modelId="{4770AB4B-A154-400A-A200-47B56AF2FAC0}" srcId="{FF23D236-38D6-4D50-B89D-08F67A90B508}" destId="{E489796D-F6F3-42BA-ADCD-6F1B899C563A}" srcOrd="1" destOrd="0" parTransId="{D583BEA0-1B59-4D19-A4F4-AF113EF5D6C8}" sibTransId="{F0A28E72-096B-44A6-A1D3-2BAC0E20FC77}"/>
    <dgm:cxn modelId="{86410BF3-F05A-4C56-8D95-310599B5FB54}" srcId="{A266E722-1844-4B3D-88D0-496190C53728}" destId="{A8A51979-C9E3-4E85-9A55-2165D90A0584}" srcOrd="1" destOrd="0" parTransId="{3BB8CCED-DEE0-49CB-A2A3-97DC4B99AABF}" sibTransId="{FDA6FC54-9CC9-45D5-B37E-EEABBB692E3F}"/>
    <dgm:cxn modelId="{09DF64E8-1C1D-460C-B809-C53A5AB63E2B}" srcId="{002859BD-D233-44C6-B057-9F4FDB3DF26D}" destId="{5008539B-33AF-439D-BEC8-2F80AA1B717C}" srcOrd="1" destOrd="0" parTransId="{3988B73B-06E0-440B-94A6-CB7BC1278ECC}" sibTransId="{05A50E7F-3DA0-4BBE-9798-5222D12C2981}"/>
    <dgm:cxn modelId="{D0AB8C58-2458-4949-A175-891F75850B8A}" srcId="{A266E722-1844-4B3D-88D0-496190C53728}" destId="{8B9134FA-C2F9-4D8F-B592-0405B799294C}" srcOrd="0" destOrd="0" parTransId="{351FC195-01C2-42ED-A494-8A92F1F9C94E}" sibTransId="{0178A86E-287B-42E5-AD95-66230727DAE6}"/>
    <dgm:cxn modelId="{98690E9B-BC3E-4C37-BB5A-9DF51FD4A42A}" srcId="{29D38146-6D2B-4EF0-B122-C9205617B10D}" destId="{FF23D236-38D6-4D50-B89D-08F67A90B508}" srcOrd="0" destOrd="0" parTransId="{055C9576-1F16-488B-83A8-7C8A921FF6E7}" sibTransId="{1B112E18-B8BA-47AC-B490-9245081F7AF3}"/>
    <dgm:cxn modelId="{4E76E9EB-9723-40B1-B08F-D2F0361C66FF}" type="presOf" srcId="{E489796D-F6F3-42BA-ADCD-6F1B899C563A}" destId="{C6740F28-19D4-474B-A2D3-BCB99DBBBB3D}" srcOrd="0" destOrd="0" presId="urn:microsoft.com/office/officeart/2005/8/layout/process4"/>
    <dgm:cxn modelId="{9B87BE46-4B4A-4176-87C8-488846E00659}" type="presOf" srcId="{8B9134FA-C2F9-4D8F-B592-0405B799294C}" destId="{9122F7D9-6020-4BD9-BFD2-24D95402DBCA}" srcOrd="0" destOrd="0" presId="urn:microsoft.com/office/officeart/2005/8/layout/process4"/>
    <dgm:cxn modelId="{C66413D0-F429-4C40-9054-40D861A8DE07}" type="presOf" srcId="{450A5672-4FBF-4753-9CFD-6173D7A92B29}" destId="{6C839A4E-4CF5-4A74-A710-98EF56F69AA6}" srcOrd="0" destOrd="0" presId="urn:microsoft.com/office/officeart/2005/8/layout/process4"/>
    <dgm:cxn modelId="{777E5ED5-19B4-43C5-BD62-FF80438705F5}" srcId="{002859BD-D233-44C6-B057-9F4FDB3DF26D}" destId="{450A5672-4FBF-4753-9CFD-6173D7A92B29}" srcOrd="0" destOrd="0" parTransId="{C3EEC9E7-547A-4C27-8810-9644A687EC90}" sibTransId="{0B245EE4-6B3E-4446-887E-680BBFD2F31C}"/>
    <dgm:cxn modelId="{B392E4B3-5D0E-4609-87FB-6B408BAF51AC}" type="presOf" srcId="{FF23D236-38D6-4D50-B89D-08F67A90B508}" destId="{5F4FF5C3-9682-4C94-94C3-472B6350C22E}" srcOrd="0" destOrd="0" presId="urn:microsoft.com/office/officeart/2005/8/layout/process4"/>
    <dgm:cxn modelId="{688EC4AD-E334-4896-8371-C8688A86848F}" type="presOf" srcId="{A266E722-1844-4B3D-88D0-496190C53728}" destId="{BE686FE8-4CBC-4D12-9106-399E9AB3DA14}" srcOrd="1" destOrd="0" presId="urn:microsoft.com/office/officeart/2005/8/layout/process4"/>
    <dgm:cxn modelId="{4114B806-3806-4FDE-A731-E32E818E3359}" type="presParOf" srcId="{9A7DED22-A578-445A-91BB-10DB47A04B0E}" destId="{E7243228-2F13-4637-AEF5-A6F34EDCD684}" srcOrd="0" destOrd="0" presId="urn:microsoft.com/office/officeart/2005/8/layout/process4"/>
    <dgm:cxn modelId="{3B3E1FD1-C8B3-43A0-A607-DB7471550626}" type="presParOf" srcId="{E7243228-2F13-4637-AEF5-A6F34EDCD684}" destId="{5B2D3378-39D8-4D84-BACA-6E51EF9BC7D8}" srcOrd="0" destOrd="0" presId="urn:microsoft.com/office/officeart/2005/8/layout/process4"/>
    <dgm:cxn modelId="{0DCFF9A7-F43A-4BDA-A43F-1C08D103E9EA}" type="presParOf" srcId="{E7243228-2F13-4637-AEF5-A6F34EDCD684}" destId="{BE686FE8-4CBC-4D12-9106-399E9AB3DA14}" srcOrd="1" destOrd="0" presId="urn:microsoft.com/office/officeart/2005/8/layout/process4"/>
    <dgm:cxn modelId="{A6535407-B70B-48F5-80E2-08CF321320AC}" type="presParOf" srcId="{E7243228-2F13-4637-AEF5-A6F34EDCD684}" destId="{9C74272A-52A6-4352-A78B-72FEADB4F1C3}" srcOrd="2" destOrd="0" presId="urn:microsoft.com/office/officeart/2005/8/layout/process4"/>
    <dgm:cxn modelId="{D254C890-088F-4096-9AD0-91FF20C7EC63}" type="presParOf" srcId="{9C74272A-52A6-4352-A78B-72FEADB4F1C3}" destId="{9122F7D9-6020-4BD9-BFD2-24D95402DBCA}" srcOrd="0" destOrd="0" presId="urn:microsoft.com/office/officeart/2005/8/layout/process4"/>
    <dgm:cxn modelId="{61571A46-4772-41DB-B958-598EBE506E23}" type="presParOf" srcId="{9C74272A-52A6-4352-A78B-72FEADB4F1C3}" destId="{3A91E97E-5C88-4960-ADA8-9112C2C2FE40}" srcOrd="1" destOrd="0" presId="urn:microsoft.com/office/officeart/2005/8/layout/process4"/>
    <dgm:cxn modelId="{C2DE594B-6FA3-4D91-8086-60F4FF32698D}" type="presParOf" srcId="{9A7DED22-A578-445A-91BB-10DB47A04B0E}" destId="{C53FA079-0D97-45C7-9C64-3855D889BB9A}" srcOrd="1" destOrd="0" presId="urn:microsoft.com/office/officeart/2005/8/layout/process4"/>
    <dgm:cxn modelId="{F4CD5118-27F9-42BD-A331-4856D8D63FA6}" type="presParOf" srcId="{9A7DED22-A578-445A-91BB-10DB47A04B0E}" destId="{69C283C8-4D5D-4371-B814-F02A6709ADD0}" srcOrd="2" destOrd="0" presId="urn:microsoft.com/office/officeart/2005/8/layout/process4"/>
    <dgm:cxn modelId="{8E0BC025-6B78-4C9F-8400-09AE6A1B3F43}" type="presParOf" srcId="{69C283C8-4D5D-4371-B814-F02A6709ADD0}" destId="{7FE5C4DF-D8A5-408F-9A13-1172923C510B}" srcOrd="0" destOrd="0" presId="urn:microsoft.com/office/officeart/2005/8/layout/process4"/>
    <dgm:cxn modelId="{7FB47AA7-4030-40D5-9F93-9FE644AB784D}" type="presParOf" srcId="{69C283C8-4D5D-4371-B814-F02A6709ADD0}" destId="{D33AB8D1-1A8B-4915-9B5C-A9D10A7A23D3}" srcOrd="1" destOrd="0" presId="urn:microsoft.com/office/officeart/2005/8/layout/process4"/>
    <dgm:cxn modelId="{CF40FF00-11B4-423B-9923-C42E3E75286F}" type="presParOf" srcId="{69C283C8-4D5D-4371-B814-F02A6709ADD0}" destId="{2E6CF1E2-CA34-4D82-8CCF-A661B97348C3}" srcOrd="2" destOrd="0" presId="urn:microsoft.com/office/officeart/2005/8/layout/process4"/>
    <dgm:cxn modelId="{D8091D60-1492-4114-9C40-E8A39B99CB6D}" type="presParOf" srcId="{2E6CF1E2-CA34-4D82-8CCF-A661B97348C3}" destId="{6C839A4E-4CF5-4A74-A710-98EF56F69AA6}" srcOrd="0" destOrd="0" presId="urn:microsoft.com/office/officeart/2005/8/layout/process4"/>
    <dgm:cxn modelId="{A6028245-E05C-4178-AEDF-A89CCA91A99D}" type="presParOf" srcId="{2E6CF1E2-CA34-4D82-8CCF-A661B97348C3}" destId="{AF741A98-C4F2-462A-B10A-18A14676FA52}" srcOrd="1" destOrd="0" presId="urn:microsoft.com/office/officeart/2005/8/layout/process4"/>
    <dgm:cxn modelId="{75FB3535-8593-4AE9-8F8C-CC81F7A28BB2}" type="presParOf" srcId="{9A7DED22-A578-445A-91BB-10DB47A04B0E}" destId="{12844FDB-4E55-43F2-9C85-202FF5B5F048}" srcOrd="3" destOrd="0" presId="urn:microsoft.com/office/officeart/2005/8/layout/process4"/>
    <dgm:cxn modelId="{289075D7-3CEC-4E64-802B-D6FCD6A5A016}" type="presParOf" srcId="{9A7DED22-A578-445A-91BB-10DB47A04B0E}" destId="{19937EEB-0FD8-496C-8E7A-8986FEFB802D}" srcOrd="4" destOrd="0" presId="urn:microsoft.com/office/officeart/2005/8/layout/process4"/>
    <dgm:cxn modelId="{9A373953-8CA4-4A53-A686-67E04E32004E}" type="presParOf" srcId="{19937EEB-0FD8-496C-8E7A-8986FEFB802D}" destId="{5F4FF5C3-9682-4C94-94C3-472B6350C22E}" srcOrd="0" destOrd="0" presId="urn:microsoft.com/office/officeart/2005/8/layout/process4"/>
    <dgm:cxn modelId="{8F086DDE-D884-409A-9EF3-D0398B9FDB9B}" type="presParOf" srcId="{19937EEB-0FD8-496C-8E7A-8986FEFB802D}" destId="{33668F69-B72C-42B6-8A79-AE0CD87C86DA}" srcOrd="1" destOrd="0" presId="urn:microsoft.com/office/officeart/2005/8/layout/process4"/>
    <dgm:cxn modelId="{6BED58C0-CE06-401F-B70E-640534F9B80F}" type="presParOf" srcId="{19937EEB-0FD8-496C-8E7A-8986FEFB802D}" destId="{58C0D5DC-5F26-40E8-8FC9-5F63C6D449FD}" srcOrd="2" destOrd="0" presId="urn:microsoft.com/office/officeart/2005/8/layout/process4"/>
    <dgm:cxn modelId="{B1427392-2083-40FC-9BA1-8A568D7D6527}" type="presParOf" srcId="{58C0D5DC-5F26-40E8-8FC9-5F63C6D449FD}" destId="{737F148F-BB61-45D0-8B21-7B05B6A1FC56}" srcOrd="0" destOrd="0" presId="urn:microsoft.com/office/officeart/2005/8/layout/process4"/>
    <dgm:cxn modelId="{FF15B715-F3B9-4D0C-AE2C-03ECE8431891}" type="presParOf" srcId="{58C0D5DC-5F26-40E8-8FC9-5F63C6D449FD}" destId="{C6740F28-19D4-474B-A2D3-BCB99DBBBB3D}" srcOrd="1" destOrd="0" presId="urn:microsoft.com/office/officeart/2005/8/layout/process4"/>
  </dgm:cxnLst>
  <dgm:bg>
    <a:noFill/>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7FA4B46-5C09-43CD-93D7-892EEA9BB4F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818F72B8-A648-40E4-82E8-C5FE4CD3E01A}">
      <dgm:prSet phldrT="[Текст]" custT="1"/>
      <dgm:spPr>
        <a:solidFill>
          <a:srgbClr val="002060"/>
        </a:solidFill>
      </dgm:spPr>
      <dgm:t>
        <a:bodyPr/>
        <a:lstStyle/>
        <a:p>
          <a:r>
            <a:rPr lang="ru-RU" sz="1200" b="1" dirty="0" smtClean="0">
              <a:solidFill>
                <a:schemeClr val="bg1"/>
              </a:solidFill>
              <a:latin typeface="PT Astra Serif" pitchFamily="18" charset="-52"/>
              <a:ea typeface="PT Astra Serif" pitchFamily="18" charset="-52"/>
            </a:rPr>
            <a:t>участники ГИА, получившие на ГИА неудовлетворительные результаты не более чем по двум учебным предметам (кроме участников ГИА, проходящих ГИА только по обязательным учебным предметам)</a:t>
          </a:r>
          <a:endParaRPr lang="ru-RU" sz="1200" b="1" dirty="0">
            <a:solidFill>
              <a:schemeClr val="bg1"/>
            </a:solidFill>
            <a:latin typeface="PT Astra Serif" pitchFamily="18" charset="-52"/>
            <a:ea typeface="PT Astra Serif" pitchFamily="18" charset="-52"/>
          </a:endParaRPr>
        </a:p>
      </dgm:t>
    </dgm:pt>
    <dgm:pt modelId="{91D05F4F-5781-4FF0-B3E8-04B9E3850794}" type="parTrans" cxnId="{2D8A0659-AC18-4273-9250-4B422A3F1A95}">
      <dgm:prSet/>
      <dgm:spPr/>
      <dgm:t>
        <a:bodyPr/>
        <a:lstStyle/>
        <a:p>
          <a:endParaRPr lang="ru-RU"/>
        </a:p>
      </dgm:t>
    </dgm:pt>
    <dgm:pt modelId="{A59E8962-ACF3-46D3-9609-98996374B43A}" type="sibTrans" cxnId="{2D8A0659-AC18-4273-9250-4B422A3F1A95}">
      <dgm:prSet/>
      <dgm:spPr/>
      <dgm:t>
        <a:bodyPr/>
        <a:lstStyle/>
        <a:p>
          <a:endParaRPr lang="ru-RU"/>
        </a:p>
      </dgm:t>
    </dgm:pt>
    <dgm:pt modelId="{251648A4-234B-4270-AE37-4CBF6B7FC0C2}">
      <dgm:prSet phldrT="[Текст]" custT="1"/>
      <dgm:spPr>
        <a:solidFill>
          <a:srgbClr val="002060"/>
        </a:solidFill>
      </dgm:spPr>
      <dgm:t>
        <a:bodyPr/>
        <a:lstStyle/>
        <a:p>
          <a:r>
            <a:rPr lang="ru-RU" sz="1200" b="1" dirty="0" smtClean="0">
              <a:latin typeface="PT Astra Serif" pitchFamily="18" charset="-52"/>
              <a:ea typeface="PT Astra Serif" pitchFamily="18" charset="-52"/>
            </a:rPr>
            <a:t>участники ГИА, проходящие ГИА только по обязательным учебным предметам и получившие на ГИА неудовлетворительный результат </a:t>
          </a:r>
          <a:r>
            <a:rPr lang="ru-RU" sz="1200" b="1" dirty="0" smtClean="0">
              <a:solidFill>
                <a:srgbClr val="00B050"/>
              </a:solidFill>
              <a:latin typeface="PT Astra Serif" pitchFamily="18" charset="-52"/>
              <a:ea typeface="PT Astra Serif" pitchFamily="18" charset="-52"/>
            </a:rPr>
            <a:t>по одному из обязательных учебных предметов </a:t>
          </a:r>
          <a:r>
            <a:rPr lang="ru-RU" sz="1200" b="1" dirty="0" smtClean="0">
              <a:latin typeface="PT Astra Serif" pitchFamily="18" charset="-52"/>
              <a:ea typeface="PT Astra Serif" pitchFamily="18" charset="-52"/>
            </a:rPr>
            <a:t>- </a:t>
          </a:r>
          <a:r>
            <a:rPr lang="ru-RU" sz="1200" b="1" dirty="0" smtClean="0">
              <a:solidFill>
                <a:srgbClr val="FFC000"/>
              </a:solidFill>
              <a:latin typeface="PT Astra Serif" pitchFamily="18" charset="-52"/>
              <a:ea typeface="PT Astra Serif" pitchFamily="18" charset="-52"/>
            </a:rPr>
            <a:t>нововведение</a:t>
          </a:r>
          <a:endParaRPr lang="ru-RU" sz="1200" b="1" dirty="0">
            <a:solidFill>
              <a:srgbClr val="FFC000"/>
            </a:solidFill>
            <a:latin typeface="PT Astra Serif" pitchFamily="18" charset="-52"/>
            <a:ea typeface="PT Astra Serif" pitchFamily="18" charset="-52"/>
          </a:endParaRPr>
        </a:p>
      </dgm:t>
    </dgm:pt>
    <dgm:pt modelId="{591C3A19-B77B-4298-9810-D6F87A124EA1}" type="parTrans" cxnId="{662BD722-8EF5-43DE-A551-06F41DB54EB3}">
      <dgm:prSet/>
      <dgm:spPr/>
      <dgm:t>
        <a:bodyPr/>
        <a:lstStyle/>
        <a:p>
          <a:endParaRPr lang="ru-RU"/>
        </a:p>
      </dgm:t>
    </dgm:pt>
    <dgm:pt modelId="{00FB3C00-A370-4176-BA06-ADFA649550F1}" type="sibTrans" cxnId="{662BD722-8EF5-43DE-A551-06F41DB54EB3}">
      <dgm:prSet/>
      <dgm:spPr/>
      <dgm:t>
        <a:bodyPr/>
        <a:lstStyle/>
        <a:p>
          <a:endParaRPr lang="ru-RU"/>
        </a:p>
      </dgm:t>
    </dgm:pt>
    <dgm:pt modelId="{06E348BD-D278-439B-9B36-DDB4F13778D4}">
      <dgm:prSet phldrT="[Текст]" custT="1"/>
      <dgm:spPr>
        <a:solidFill>
          <a:srgbClr val="002060"/>
        </a:solidFill>
      </dgm:spPr>
      <dgm:t>
        <a:bodyPr/>
        <a:lstStyle/>
        <a:p>
          <a:r>
            <a:rPr lang="ru-RU" sz="1200" b="1" dirty="0" smtClean="0">
              <a:latin typeface="PT Astra Serif" pitchFamily="18" charset="-52"/>
              <a:ea typeface="PT Astra Serif" pitchFamily="18" charset="-52"/>
            </a:rPr>
            <a:t>участники ГИА, </a:t>
          </a:r>
          <a:r>
            <a:rPr lang="ru-RU" sz="1200" b="1" dirty="0" smtClean="0">
              <a:solidFill>
                <a:srgbClr val="00B050"/>
              </a:solidFill>
              <a:latin typeface="PT Astra Serif" pitchFamily="18" charset="-52"/>
              <a:ea typeface="PT Astra Serif" pitchFamily="18" charset="-52"/>
            </a:rPr>
            <a:t>н</a:t>
          </a:r>
          <a:r>
            <a:rPr lang="ru-RU" sz="1200" b="1" dirty="0" smtClean="0">
              <a:solidFill>
                <a:srgbClr val="00B050"/>
              </a:solidFill>
              <a:latin typeface="PT Astra Serif" pitchFamily="18" charset="-52"/>
              <a:ea typeface="PT Astra Serif" pitchFamily="18" charset="-52"/>
              <a:cs typeface="Times New Roman" pitchFamily="18" charset="0"/>
            </a:rPr>
            <a:t>е явившиеся на экзамен по уважительным причинам</a:t>
          </a:r>
          <a:r>
            <a:rPr lang="ru-RU" sz="1200" b="1" dirty="0" smtClean="0">
              <a:latin typeface="PT Astra Serif" pitchFamily="18" charset="-52"/>
              <a:ea typeface="PT Astra Serif" pitchFamily="18" charset="-52"/>
              <a:cs typeface="Times New Roman" pitchFamily="18" charset="0"/>
            </a:rPr>
            <a:t> (болезнь или иные обстоятельства),</a:t>
          </a:r>
          <a:r>
            <a:rPr lang="ru-RU" sz="1200" b="1" i="1" dirty="0" smtClean="0">
              <a:latin typeface="PT Astra Serif" pitchFamily="18" charset="-52"/>
              <a:ea typeface="PT Astra Serif" pitchFamily="18" charset="-52"/>
              <a:cs typeface="Times New Roman" pitchFamily="18" charset="0"/>
            </a:rPr>
            <a:t> подтвержденным документально</a:t>
          </a:r>
          <a:endParaRPr lang="ru-RU" sz="1200" b="1" dirty="0">
            <a:latin typeface="PT Astra Serif" pitchFamily="18" charset="-52"/>
            <a:ea typeface="PT Astra Serif" pitchFamily="18" charset="-52"/>
          </a:endParaRPr>
        </a:p>
      </dgm:t>
    </dgm:pt>
    <dgm:pt modelId="{8E6A3517-19D1-444D-B89E-B23F3BE617C3}" type="parTrans" cxnId="{1DBF6D56-086F-4183-ACA3-398B72DB199D}">
      <dgm:prSet/>
      <dgm:spPr/>
      <dgm:t>
        <a:bodyPr/>
        <a:lstStyle/>
        <a:p>
          <a:endParaRPr lang="ru-RU"/>
        </a:p>
      </dgm:t>
    </dgm:pt>
    <dgm:pt modelId="{D15975C3-1281-47A4-870A-B600430505C9}" type="sibTrans" cxnId="{1DBF6D56-086F-4183-ACA3-398B72DB199D}">
      <dgm:prSet/>
      <dgm:spPr/>
      <dgm:t>
        <a:bodyPr/>
        <a:lstStyle/>
        <a:p>
          <a:endParaRPr lang="ru-RU"/>
        </a:p>
      </dgm:t>
    </dgm:pt>
    <dgm:pt modelId="{404068B1-3750-4F06-A2E8-546AF3C8B134}">
      <dgm:prSet custT="1"/>
      <dgm:spPr>
        <a:solidFill>
          <a:srgbClr val="002060"/>
        </a:solidFill>
      </dgm:spPr>
      <dgm:t>
        <a:bodyPr/>
        <a:lstStyle/>
        <a:p>
          <a:r>
            <a:rPr lang="ru-RU" sz="1200" b="1" dirty="0" smtClean="0">
              <a:latin typeface="PT Astra Serif" pitchFamily="18" charset="-52"/>
              <a:ea typeface="PT Astra Serif" pitchFamily="18" charset="-52"/>
            </a:rPr>
            <a:t>участники ГИА,  </a:t>
          </a:r>
          <a:r>
            <a:rPr lang="ru-RU" sz="1200" b="1" dirty="0" smtClean="0">
              <a:solidFill>
                <a:srgbClr val="00B050"/>
              </a:solidFill>
              <a:latin typeface="PT Astra Serif" pitchFamily="18" charset="-52"/>
              <a:ea typeface="PT Astra Serif" pitchFamily="18" charset="-52"/>
            </a:rPr>
            <a:t>не завершившие выполнение экзаменационной работы по уважительным причинам</a:t>
          </a:r>
          <a:r>
            <a:rPr lang="ru-RU" sz="1200" b="1" dirty="0" smtClean="0">
              <a:latin typeface="PT Astra Serif" pitchFamily="18" charset="-52"/>
              <a:ea typeface="PT Astra Serif" pitchFamily="18" charset="-52"/>
            </a:rPr>
            <a:t>  (болезнь или иные обстоятельства), </a:t>
          </a:r>
          <a:r>
            <a:rPr lang="ru-RU" sz="1200" b="1" i="1" dirty="0" smtClean="0">
              <a:latin typeface="PT Astra Serif" pitchFamily="18" charset="-52"/>
              <a:ea typeface="PT Astra Serif" pitchFamily="18" charset="-52"/>
              <a:cs typeface="Times New Roman" pitchFamily="18" charset="0"/>
            </a:rPr>
            <a:t>подтвержденным документально – актом о досрочном завершении экзамена по объективным причинам </a:t>
          </a:r>
          <a:endParaRPr lang="ru-RU" sz="1200" b="1" dirty="0">
            <a:solidFill>
              <a:srgbClr val="FFC000"/>
            </a:solidFill>
            <a:latin typeface="PT Astra Serif" pitchFamily="18" charset="-52"/>
            <a:ea typeface="PT Astra Serif" pitchFamily="18" charset="-52"/>
          </a:endParaRPr>
        </a:p>
      </dgm:t>
    </dgm:pt>
    <dgm:pt modelId="{90761F0B-146D-4D34-BF12-DD9CD447591E}" type="parTrans" cxnId="{331F85A2-595A-4AE2-8BCC-2155026A50EF}">
      <dgm:prSet/>
      <dgm:spPr/>
      <dgm:t>
        <a:bodyPr/>
        <a:lstStyle/>
        <a:p>
          <a:endParaRPr lang="ru-RU"/>
        </a:p>
      </dgm:t>
    </dgm:pt>
    <dgm:pt modelId="{2FA82A87-84E4-4549-843F-58F120B2179B}" type="sibTrans" cxnId="{331F85A2-595A-4AE2-8BCC-2155026A50EF}">
      <dgm:prSet/>
      <dgm:spPr/>
      <dgm:t>
        <a:bodyPr/>
        <a:lstStyle/>
        <a:p>
          <a:endParaRPr lang="ru-RU"/>
        </a:p>
      </dgm:t>
    </dgm:pt>
    <dgm:pt modelId="{D5C83744-C121-49F1-B34E-F98ACCBA6A8C}">
      <dgm:prSet custT="1"/>
      <dgm:spPr>
        <a:solidFill>
          <a:srgbClr val="002060"/>
        </a:solidFill>
      </dgm:spPr>
      <dgm:t>
        <a:bodyPr/>
        <a:lstStyle/>
        <a:p>
          <a:r>
            <a:rPr lang="ru-RU" sz="1200" b="1" dirty="0" smtClean="0">
              <a:latin typeface="PT Astra Serif" pitchFamily="18" charset="-52"/>
              <a:ea typeface="PT Astra Serif" pitchFamily="18" charset="-52"/>
            </a:rPr>
            <a:t>участники ГИА, </a:t>
          </a:r>
          <a:r>
            <a:rPr lang="ru-RU" sz="1200" b="1" dirty="0" smtClean="0">
              <a:solidFill>
                <a:srgbClr val="00B050"/>
              </a:solidFill>
              <a:latin typeface="PT Astra Serif" pitchFamily="18" charset="-52"/>
              <a:ea typeface="PT Astra Serif" pitchFamily="18" charset="-52"/>
            </a:rPr>
            <a:t>апелляции</a:t>
          </a:r>
          <a:r>
            <a:rPr lang="ru-RU" sz="1200" b="1" dirty="0" smtClean="0">
              <a:latin typeface="PT Astra Serif" pitchFamily="18" charset="-52"/>
              <a:ea typeface="PT Astra Serif" pitchFamily="18" charset="-52"/>
            </a:rPr>
            <a:t> которых о нарушении Порядка апелляционной комиссией были удовлетворены</a:t>
          </a:r>
          <a:endParaRPr lang="ru-RU" sz="1200" b="1" dirty="0">
            <a:latin typeface="PT Astra Serif" pitchFamily="18" charset="-52"/>
            <a:ea typeface="PT Astra Serif" pitchFamily="18" charset="-52"/>
          </a:endParaRPr>
        </a:p>
      </dgm:t>
    </dgm:pt>
    <dgm:pt modelId="{CC74ADFF-B444-47CE-A29B-E085E8FECD3D}" type="parTrans" cxnId="{A893F7C4-2815-4CF4-A67A-70EE2A0A2DA5}">
      <dgm:prSet/>
      <dgm:spPr/>
      <dgm:t>
        <a:bodyPr/>
        <a:lstStyle/>
        <a:p>
          <a:endParaRPr lang="ru-RU"/>
        </a:p>
      </dgm:t>
    </dgm:pt>
    <dgm:pt modelId="{CC614928-A275-4E9B-8EEF-6269BA86CD3C}" type="sibTrans" cxnId="{A893F7C4-2815-4CF4-A67A-70EE2A0A2DA5}">
      <dgm:prSet/>
      <dgm:spPr/>
      <dgm:t>
        <a:bodyPr/>
        <a:lstStyle/>
        <a:p>
          <a:endParaRPr lang="ru-RU"/>
        </a:p>
      </dgm:t>
    </dgm:pt>
    <dgm:pt modelId="{E088A122-DEA6-46CD-BFDD-D2E541DBBC86}">
      <dgm:prSet custT="1"/>
      <dgm:spPr>
        <a:solidFill>
          <a:srgbClr val="002060"/>
        </a:solidFill>
      </dgm:spPr>
      <dgm:t>
        <a:bodyPr/>
        <a:lstStyle/>
        <a:p>
          <a:r>
            <a:rPr lang="ru-RU" sz="1200" b="1" dirty="0" smtClean="0">
              <a:latin typeface="PT Astra Serif" pitchFamily="18" charset="-52"/>
              <a:ea typeface="PT Astra Serif" pitchFamily="18" charset="-52"/>
            </a:rPr>
            <a:t>участники ГИА, </a:t>
          </a:r>
          <a:r>
            <a:rPr lang="ru-RU" sz="1200" b="1" dirty="0" smtClean="0">
              <a:solidFill>
                <a:srgbClr val="00B050"/>
              </a:solidFill>
              <a:latin typeface="PT Astra Serif" pitchFamily="18" charset="-52"/>
              <a:ea typeface="PT Astra Serif" pitchFamily="18" charset="-52"/>
            </a:rPr>
            <a:t>чьи результаты были аннулированы по решению председателя ГЭК </a:t>
          </a:r>
          <a:r>
            <a:rPr lang="ru-RU" sz="1200" b="1" dirty="0" smtClean="0">
              <a:latin typeface="PT Astra Serif" pitchFamily="18" charset="-52"/>
              <a:ea typeface="PT Astra Serif" pitchFamily="18" charset="-52"/>
            </a:rPr>
            <a:t>в случае выявления </a:t>
          </a:r>
          <a:r>
            <a:rPr lang="ru-RU" sz="1200" b="1" dirty="0" smtClean="0">
              <a:solidFill>
                <a:srgbClr val="00B050"/>
              </a:solidFill>
              <a:latin typeface="PT Astra Serif" pitchFamily="18" charset="-52"/>
              <a:ea typeface="PT Astra Serif" pitchFamily="18" charset="-52"/>
            </a:rPr>
            <a:t>фактов нарушений Порядка, совершенных лицами</a:t>
          </a:r>
          <a:r>
            <a:rPr lang="ru-RU" sz="1200" b="1" dirty="0" smtClean="0">
              <a:latin typeface="PT Astra Serif" pitchFamily="18" charset="-52"/>
              <a:ea typeface="PT Astra Serif" pitchFamily="18" charset="-52"/>
            </a:rPr>
            <a:t>, указанных в пунктах 56 и 57 Порядка, или иными  (в том числе неустановленными) лицами</a:t>
          </a:r>
          <a:endParaRPr lang="ru-RU" sz="1200" b="1" dirty="0">
            <a:latin typeface="PT Astra Serif" pitchFamily="18" charset="-52"/>
            <a:ea typeface="PT Astra Serif" pitchFamily="18" charset="-52"/>
          </a:endParaRPr>
        </a:p>
      </dgm:t>
    </dgm:pt>
    <dgm:pt modelId="{5ABE1180-1A02-4B84-B96D-4AEB6A9C2927}" type="parTrans" cxnId="{948AA199-61BE-401B-AAA7-8E124FC95B80}">
      <dgm:prSet/>
      <dgm:spPr/>
      <dgm:t>
        <a:bodyPr/>
        <a:lstStyle/>
        <a:p>
          <a:endParaRPr lang="ru-RU"/>
        </a:p>
      </dgm:t>
    </dgm:pt>
    <dgm:pt modelId="{64D508C0-CD3F-4F53-BA33-34CF75413EC6}" type="sibTrans" cxnId="{948AA199-61BE-401B-AAA7-8E124FC95B80}">
      <dgm:prSet/>
      <dgm:spPr/>
      <dgm:t>
        <a:bodyPr/>
        <a:lstStyle/>
        <a:p>
          <a:endParaRPr lang="ru-RU"/>
        </a:p>
      </dgm:t>
    </dgm:pt>
    <dgm:pt modelId="{B81FCBFD-F43E-4E66-86A3-E7C0831602DE}" type="pres">
      <dgm:prSet presAssocID="{E7FA4B46-5C09-43CD-93D7-892EEA9BB4F0}" presName="linear" presStyleCnt="0">
        <dgm:presLayoutVars>
          <dgm:dir/>
          <dgm:animLvl val="lvl"/>
          <dgm:resizeHandles val="exact"/>
        </dgm:presLayoutVars>
      </dgm:prSet>
      <dgm:spPr/>
      <dgm:t>
        <a:bodyPr/>
        <a:lstStyle/>
        <a:p>
          <a:endParaRPr lang="ru-RU"/>
        </a:p>
      </dgm:t>
    </dgm:pt>
    <dgm:pt modelId="{BB31B634-F307-4748-86EB-899ACEC5A897}" type="pres">
      <dgm:prSet presAssocID="{818F72B8-A648-40E4-82E8-C5FE4CD3E01A}" presName="parentLin" presStyleCnt="0"/>
      <dgm:spPr/>
    </dgm:pt>
    <dgm:pt modelId="{5462D159-67B3-4BCC-99DA-E99C2F6142DD}" type="pres">
      <dgm:prSet presAssocID="{818F72B8-A648-40E4-82E8-C5FE4CD3E01A}" presName="parentLeftMargin" presStyleLbl="node1" presStyleIdx="0" presStyleCnt="6"/>
      <dgm:spPr/>
      <dgm:t>
        <a:bodyPr/>
        <a:lstStyle/>
        <a:p>
          <a:endParaRPr lang="ru-RU"/>
        </a:p>
      </dgm:t>
    </dgm:pt>
    <dgm:pt modelId="{F7783CD8-E2B0-4812-881C-500F40855FFC}" type="pres">
      <dgm:prSet presAssocID="{818F72B8-A648-40E4-82E8-C5FE4CD3E01A}" presName="parentText" presStyleLbl="node1" presStyleIdx="0" presStyleCnt="6" custScaleX="142857" custScaleY="168917">
        <dgm:presLayoutVars>
          <dgm:chMax val="0"/>
          <dgm:bulletEnabled val="1"/>
        </dgm:presLayoutVars>
      </dgm:prSet>
      <dgm:spPr/>
      <dgm:t>
        <a:bodyPr/>
        <a:lstStyle/>
        <a:p>
          <a:endParaRPr lang="ru-RU"/>
        </a:p>
      </dgm:t>
    </dgm:pt>
    <dgm:pt modelId="{CBAD0F3A-4A21-46CD-B294-473CC9AE8B28}" type="pres">
      <dgm:prSet presAssocID="{818F72B8-A648-40E4-82E8-C5FE4CD3E01A}" presName="negativeSpace" presStyleCnt="0"/>
      <dgm:spPr/>
    </dgm:pt>
    <dgm:pt modelId="{E0BD2E3F-BD23-4D1C-AE47-C23BDA2F06CC}" type="pres">
      <dgm:prSet presAssocID="{818F72B8-A648-40E4-82E8-C5FE4CD3E01A}" presName="childText" presStyleLbl="conFgAcc1" presStyleIdx="0" presStyleCnt="6">
        <dgm:presLayoutVars>
          <dgm:bulletEnabled val="1"/>
        </dgm:presLayoutVars>
      </dgm:prSet>
      <dgm:spPr/>
    </dgm:pt>
    <dgm:pt modelId="{6BC85226-8AFC-45CC-8F61-2F2B19888DD2}" type="pres">
      <dgm:prSet presAssocID="{A59E8962-ACF3-46D3-9609-98996374B43A}" presName="spaceBetweenRectangles" presStyleCnt="0"/>
      <dgm:spPr/>
    </dgm:pt>
    <dgm:pt modelId="{29CF545C-BC94-4442-BBBE-17CAF36F58F6}" type="pres">
      <dgm:prSet presAssocID="{251648A4-234B-4270-AE37-4CBF6B7FC0C2}" presName="parentLin" presStyleCnt="0"/>
      <dgm:spPr/>
    </dgm:pt>
    <dgm:pt modelId="{3FBC9A6F-D890-43B9-8FDA-93FF0D64511E}" type="pres">
      <dgm:prSet presAssocID="{251648A4-234B-4270-AE37-4CBF6B7FC0C2}" presName="parentLeftMargin" presStyleLbl="node1" presStyleIdx="0" presStyleCnt="6"/>
      <dgm:spPr/>
      <dgm:t>
        <a:bodyPr/>
        <a:lstStyle/>
        <a:p>
          <a:endParaRPr lang="ru-RU"/>
        </a:p>
      </dgm:t>
    </dgm:pt>
    <dgm:pt modelId="{EE60B92F-2EF1-4F3B-9905-82A06493CC1F}" type="pres">
      <dgm:prSet presAssocID="{251648A4-234B-4270-AE37-4CBF6B7FC0C2}" presName="parentText" presStyleLbl="node1" presStyleIdx="1" presStyleCnt="6" custScaleX="142997" custScaleY="145307">
        <dgm:presLayoutVars>
          <dgm:chMax val="0"/>
          <dgm:bulletEnabled val="1"/>
        </dgm:presLayoutVars>
      </dgm:prSet>
      <dgm:spPr/>
      <dgm:t>
        <a:bodyPr/>
        <a:lstStyle/>
        <a:p>
          <a:endParaRPr lang="ru-RU"/>
        </a:p>
      </dgm:t>
    </dgm:pt>
    <dgm:pt modelId="{1208DDC8-5A18-4742-BC4A-4726AD83F278}" type="pres">
      <dgm:prSet presAssocID="{251648A4-234B-4270-AE37-4CBF6B7FC0C2}" presName="negativeSpace" presStyleCnt="0"/>
      <dgm:spPr/>
    </dgm:pt>
    <dgm:pt modelId="{FFFB5175-DBA5-42B9-9150-576178FD95DC}" type="pres">
      <dgm:prSet presAssocID="{251648A4-234B-4270-AE37-4CBF6B7FC0C2}" presName="childText" presStyleLbl="conFgAcc1" presStyleIdx="1" presStyleCnt="6">
        <dgm:presLayoutVars>
          <dgm:bulletEnabled val="1"/>
        </dgm:presLayoutVars>
      </dgm:prSet>
      <dgm:spPr/>
    </dgm:pt>
    <dgm:pt modelId="{1DE3038C-C323-471C-8C69-C8D266EACE82}" type="pres">
      <dgm:prSet presAssocID="{00FB3C00-A370-4176-BA06-ADFA649550F1}" presName="spaceBetweenRectangles" presStyleCnt="0"/>
      <dgm:spPr/>
    </dgm:pt>
    <dgm:pt modelId="{733CCDC8-52BE-4053-A15E-E82D02BA2C7E}" type="pres">
      <dgm:prSet presAssocID="{06E348BD-D278-439B-9B36-DDB4F13778D4}" presName="parentLin" presStyleCnt="0"/>
      <dgm:spPr/>
    </dgm:pt>
    <dgm:pt modelId="{84211C4F-9916-43E1-AE0B-F91DB5E33AC2}" type="pres">
      <dgm:prSet presAssocID="{06E348BD-D278-439B-9B36-DDB4F13778D4}" presName="parentLeftMargin" presStyleLbl="node1" presStyleIdx="1" presStyleCnt="6"/>
      <dgm:spPr/>
      <dgm:t>
        <a:bodyPr/>
        <a:lstStyle/>
        <a:p>
          <a:endParaRPr lang="ru-RU"/>
        </a:p>
      </dgm:t>
    </dgm:pt>
    <dgm:pt modelId="{85997D9A-A85F-4A89-B404-2FACB7B3F6FF}" type="pres">
      <dgm:prSet presAssocID="{06E348BD-D278-439B-9B36-DDB4F13778D4}" presName="parentText" presStyleLbl="node1" presStyleIdx="2" presStyleCnt="6" custScaleX="142857" custScaleY="135460">
        <dgm:presLayoutVars>
          <dgm:chMax val="0"/>
          <dgm:bulletEnabled val="1"/>
        </dgm:presLayoutVars>
      </dgm:prSet>
      <dgm:spPr/>
      <dgm:t>
        <a:bodyPr/>
        <a:lstStyle/>
        <a:p>
          <a:endParaRPr lang="ru-RU"/>
        </a:p>
      </dgm:t>
    </dgm:pt>
    <dgm:pt modelId="{03B0AACF-58B6-4881-80E3-73F37992D8F5}" type="pres">
      <dgm:prSet presAssocID="{06E348BD-D278-439B-9B36-DDB4F13778D4}" presName="negativeSpace" presStyleCnt="0"/>
      <dgm:spPr/>
    </dgm:pt>
    <dgm:pt modelId="{73D2100F-39DB-4648-8DA7-4458643E98A0}" type="pres">
      <dgm:prSet presAssocID="{06E348BD-D278-439B-9B36-DDB4F13778D4}" presName="childText" presStyleLbl="conFgAcc1" presStyleIdx="2" presStyleCnt="6">
        <dgm:presLayoutVars>
          <dgm:bulletEnabled val="1"/>
        </dgm:presLayoutVars>
      </dgm:prSet>
      <dgm:spPr/>
    </dgm:pt>
    <dgm:pt modelId="{89886B58-425E-4C47-92A5-7C0183B60DBA}" type="pres">
      <dgm:prSet presAssocID="{D15975C3-1281-47A4-870A-B600430505C9}" presName="spaceBetweenRectangles" presStyleCnt="0"/>
      <dgm:spPr/>
    </dgm:pt>
    <dgm:pt modelId="{7E341309-2030-4965-A97A-B8A7529D3CBD}" type="pres">
      <dgm:prSet presAssocID="{404068B1-3750-4F06-A2E8-546AF3C8B134}" presName="parentLin" presStyleCnt="0"/>
      <dgm:spPr/>
    </dgm:pt>
    <dgm:pt modelId="{99345283-9A40-42DF-ADAF-18D4EB7B0824}" type="pres">
      <dgm:prSet presAssocID="{404068B1-3750-4F06-A2E8-546AF3C8B134}" presName="parentLeftMargin" presStyleLbl="node1" presStyleIdx="2" presStyleCnt="6"/>
      <dgm:spPr/>
      <dgm:t>
        <a:bodyPr/>
        <a:lstStyle/>
        <a:p>
          <a:endParaRPr lang="ru-RU"/>
        </a:p>
      </dgm:t>
    </dgm:pt>
    <dgm:pt modelId="{4F601EE2-006E-4B0A-8069-4399851E5C18}" type="pres">
      <dgm:prSet presAssocID="{404068B1-3750-4F06-A2E8-546AF3C8B134}" presName="parentText" presStyleLbl="node1" presStyleIdx="3" presStyleCnt="6" custScaleX="142857" custScaleY="158791">
        <dgm:presLayoutVars>
          <dgm:chMax val="0"/>
          <dgm:bulletEnabled val="1"/>
        </dgm:presLayoutVars>
      </dgm:prSet>
      <dgm:spPr/>
      <dgm:t>
        <a:bodyPr/>
        <a:lstStyle/>
        <a:p>
          <a:endParaRPr lang="ru-RU"/>
        </a:p>
      </dgm:t>
    </dgm:pt>
    <dgm:pt modelId="{C404539D-E611-4398-915C-AD6B65CAF511}" type="pres">
      <dgm:prSet presAssocID="{404068B1-3750-4F06-A2E8-546AF3C8B134}" presName="negativeSpace" presStyleCnt="0"/>
      <dgm:spPr/>
    </dgm:pt>
    <dgm:pt modelId="{83ACF2B6-687C-4EDD-9852-5C82F3E0791E}" type="pres">
      <dgm:prSet presAssocID="{404068B1-3750-4F06-A2E8-546AF3C8B134}" presName="childText" presStyleLbl="conFgAcc1" presStyleIdx="3" presStyleCnt="6">
        <dgm:presLayoutVars>
          <dgm:bulletEnabled val="1"/>
        </dgm:presLayoutVars>
      </dgm:prSet>
      <dgm:spPr/>
    </dgm:pt>
    <dgm:pt modelId="{CAF03D6E-26E1-4DBF-9512-4C06B72D7255}" type="pres">
      <dgm:prSet presAssocID="{2FA82A87-84E4-4549-843F-58F120B2179B}" presName="spaceBetweenRectangles" presStyleCnt="0"/>
      <dgm:spPr/>
    </dgm:pt>
    <dgm:pt modelId="{729B2769-C7C7-4E99-BB79-8346ED05D2C6}" type="pres">
      <dgm:prSet presAssocID="{D5C83744-C121-49F1-B34E-F98ACCBA6A8C}" presName="parentLin" presStyleCnt="0"/>
      <dgm:spPr/>
    </dgm:pt>
    <dgm:pt modelId="{F6EFB964-531E-4243-A313-86D3B91F7A6D}" type="pres">
      <dgm:prSet presAssocID="{D5C83744-C121-49F1-B34E-F98ACCBA6A8C}" presName="parentLeftMargin" presStyleLbl="node1" presStyleIdx="3" presStyleCnt="6"/>
      <dgm:spPr/>
      <dgm:t>
        <a:bodyPr/>
        <a:lstStyle/>
        <a:p>
          <a:endParaRPr lang="ru-RU"/>
        </a:p>
      </dgm:t>
    </dgm:pt>
    <dgm:pt modelId="{67257773-A691-4FE3-8AB9-D455EBD9748A}" type="pres">
      <dgm:prSet presAssocID="{D5C83744-C121-49F1-B34E-F98ACCBA6A8C}" presName="parentText" presStyleLbl="node1" presStyleIdx="4" presStyleCnt="6" custScaleX="142857" custScaleY="127557">
        <dgm:presLayoutVars>
          <dgm:chMax val="0"/>
          <dgm:bulletEnabled val="1"/>
        </dgm:presLayoutVars>
      </dgm:prSet>
      <dgm:spPr/>
      <dgm:t>
        <a:bodyPr/>
        <a:lstStyle/>
        <a:p>
          <a:endParaRPr lang="ru-RU"/>
        </a:p>
      </dgm:t>
    </dgm:pt>
    <dgm:pt modelId="{875AA7DB-BB5A-449C-995A-60863B5F5D6C}" type="pres">
      <dgm:prSet presAssocID="{D5C83744-C121-49F1-B34E-F98ACCBA6A8C}" presName="negativeSpace" presStyleCnt="0"/>
      <dgm:spPr/>
    </dgm:pt>
    <dgm:pt modelId="{DC4EADA1-9474-4724-8A65-E35C964DF8BA}" type="pres">
      <dgm:prSet presAssocID="{D5C83744-C121-49F1-B34E-F98ACCBA6A8C}" presName="childText" presStyleLbl="conFgAcc1" presStyleIdx="4" presStyleCnt="6">
        <dgm:presLayoutVars>
          <dgm:bulletEnabled val="1"/>
        </dgm:presLayoutVars>
      </dgm:prSet>
      <dgm:spPr/>
    </dgm:pt>
    <dgm:pt modelId="{B523E8E9-C7C8-4327-8C20-48D162DF8DAE}" type="pres">
      <dgm:prSet presAssocID="{CC614928-A275-4E9B-8EEF-6269BA86CD3C}" presName="spaceBetweenRectangles" presStyleCnt="0"/>
      <dgm:spPr/>
    </dgm:pt>
    <dgm:pt modelId="{2850A3AF-0947-4B87-8D83-C94FCAACE930}" type="pres">
      <dgm:prSet presAssocID="{E088A122-DEA6-46CD-BFDD-D2E541DBBC86}" presName="parentLin" presStyleCnt="0"/>
      <dgm:spPr/>
    </dgm:pt>
    <dgm:pt modelId="{690E786A-DF28-474E-BC84-338DA425666A}" type="pres">
      <dgm:prSet presAssocID="{E088A122-DEA6-46CD-BFDD-D2E541DBBC86}" presName="parentLeftMargin" presStyleLbl="node1" presStyleIdx="4" presStyleCnt="6"/>
      <dgm:spPr/>
      <dgm:t>
        <a:bodyPr/>
        <a:lstStyle/>
        <a:p>
          <a:endParaRPr lang="ru-RU"/>
        </a:p>
      </dgm:t>
    </dgm:pt>
    <dgm:pt modelId="{7C46D800-A8F6-4471-A68F-E397E5AF2830}" type="pres">
      <dgm:prSet presAssocID="{E088A122-DEA6-46CD-BFDD-D2E541DBBC86}" presName="parentText" presStyleLbl="node1" presStyleIdx="5" presStyleCnt="6" custScaleX="142857" custScaleY="180535">
        <dgm:presLayoutVars>
          <dgm:chMax val="0"/>
          <dgm:bulletEnabled val="1"/>
        </dgm:presLayoutVars>
      </dgm:prSet>
      <dgm:spPr/>
      <dgm:t>
        <a:bodyPr/>
        <a:lstStyle/>
        <a:p>
          <a:endParaRPr lang="ru-RU"/>
        </a:p>
      </dgm:t>
    </dgm:pt>
    <dgm:pt modelId="{67BF060B-A1A0-476B-B079-AA9C2A87F6D8}" type="pres">
      <dgm:prSet presAssocID="{E088A122-DEA6-46CD-BFDD-D2E541DBBC86}" presName="negativeSpace" presStyleCnt="0"/>
      <dgm:spPr/>
    </dgm:pt>
    <dgm:pt modelId="{D4FD3317-7EB2-4FB8-998C-792B8D231C67}" type="pres">
      <dgm:prSet presAssocID="{E088A122-DEA6-46CD-BFDD-D2E541DBBC86}" presName="childText" presStyleLbl="conFgAcc1" presStyleIdx="5" presStyleCnt="6">
        <dgm:presLayoutVars>
          <dgm:bulletEnabled val="1"/>
        </dgm:presLayoutVars>
      </dgm:prSet>
      <dgm:spPr/>
    </dgm:pt>
  </dgm:ptLst>
  <dgm:cxnLst>
    <dgm:cxn modelId="{166607F1-1B28-4275-8002-B65B0E2AD61B}" type="presOf" srcId="{E088A122-DEA6-46CD-BFDD-D2E541DBBC86}" destId="{690E786A-DF28-474E-BC84-338DA425666A}" srcOrd="0" destOrd="0" presId="urn:microsoft.com/office/officeart/2005/8/layout/list1"/>
    <dgm:cxn modelId="{BD423E98-4A7C-4168-90C3-9EE6CB15460E}" type="presOf" srcId="{D5C83744-C121-49F1-B34E-F98ACCBA6A8C}" destId="{F6EFB964-531E-4243-A313-86D3B91F7A6D}" srcOrd="0" destOrd="0" presId="urn:microsoft.com/office/officeart/2005/8/layout/list1"/>
    <dgm:cxn modelId="{331F85A2-595A-4AE2-8BCC-2155026A50EF}" srcId="{E7FA4B46-5C09-43CD-93D7-892EEA9BB4F0}" destId="{404068B1-3750-4F06-A2E8-546AF3C8B134}" srcOrd="3" destOrd="0" parTransId="{90761F0B-146D-4D34-BF12-DD9CD447591E}" sibTransId="{2FA82A87-84E4-4549-843F-58F120B2179B}"/>
    <dgm:cxn modelId="{B4DB9848-D840-4AF8-B9CC-942751C9E260}" type="presOf" srcId="{E088A122-DEA6-46CD-BFDD-D2E541DBBC86}" destId="{7C46D800-A8F6-4471-A68F-E397E5AF2830}" srcOrd="1" destOrd="0" presId="urn:microsoft.com/office/officeart/2005/8/layout/list1"/>
    <dgm:cxn modelId="{A7EAF652-D4C0-46E3-85B5-F08F390BB3A6}" type="presOf" srcId="{D5C83744-C121-49F1-B34E-F98ACCBA6A8C}" destId="{67257773-A691-4FE3-8AB9-D455EBD9748A}" srcOrd="1" destOrd="0" presId="urn:microsoft.com/office/officeart/2005/8/layout/list1"/>
    <dgm:cxn modelId="{A893F7C4-2815-4CF4-A67A-70EE2A0A2DA5}" srcId="{E7FA4B46-5C09-43CD-93D7-892EEA9BB4F0}" destId="{D5C83744-C121-49F1-B34E-F98ACCBA6A8C}" srcOrd="4" destOrd="0" parTransId="{CC74ADFF-B444-47CE-A29B-E085E8FECD3D}" sibTransId="{CC614928-A275-4E9B-8EEF-6269BA86CD3C}"/>
    <dgm:cxn modelId="{B4F19FA8-6ED3-4D4A-B678-A0F10011EB95}" type="presOf" srcId="{06E348BD-D278-439B-9B36-DDB4F13778D4}" destId="{84211C4F-9916-43E1-AE0B-F91DB5E33AC2}" srcOrd="0" destOrd="0" presId="urn:microsoft.com/office/officeart/2005/8/layout/list1"/>
    <dgm:cxn modelId="{5EA79E70-1812-46A3-B00F-CC11BDE48205}" type="presOf" srcId="{818F72B8-A648-40E4-82E8-C5FE4CD3E01A}" destId="{F7783CD8-E2B0-4812-881C-500F40855FFC}" srcOrd="1" destOrd="0" presId="urn:microsoft.com/office/officeart/2005/8/layout/list1"/>
    <dgm:cxn modelId="{D781120C-F94A-40B2-A020-0EEC6CBB2971}" type="presOf" srcId="{404068B1-3750-4F06-A2E8-546AF3C8B134}" destId="{4F601EE2-006E-4B0A-8069-4399851E5C18}" srcOrd="1" destOrd="0" presId="urn:microsoft.com/office/officeart/2005/8/layout/list1"/>
    <dgm:cxn modelId="{6D86055F-31F7-4599-8285-687F3C7187BF}" type="presOf" srcId="{E7FA4B46-5C09-43CD-93D7-892EEA9BB4F0}" destId="{B81FCBFD-F43E-4E66-86A3-E7C0831602DE}" srcOrd="0" destOrd="0" presId="urn:microsoft.com/office/officeart/2005/8/layout/list1"/>
    <dgm:cxn modelId="{662BD722-8EF5-43DE-A551-06F41DB54EB3}" srcId="{E7FA4B46-5C09-43CD-93D7-892EEA9BB4F0}" destId="{251648A4-234B-4270-AE37-4CBF6B7FC0C2}" srcOrd="1" destOrd="0" parTransId="{591C3A19-B77B-4298-9810-D6F87A124EA1}" sibTransId="{00FB3C00-A370-4176-BA06-ADFA649550F1}"/>
    <dgm:cxn modelId="{1DBF6D56-086F-4183-ACA3-398B72DB199D}" srcId="{E7FA4B46-5C09-43CD-93D7-892EEA9BB4F0}" destId="{06E348BD-D278-439B-9B36-DDB4F13778D4}" srcOrd="2" destOrd="0" parTransId="{8E6A3517-19D1-444D-B89E-B23F3BE617C3}" sibTransId="{D15975C3-1281-47A4-870A-B600430505C9}"/>
    <dgm:cxn modelId="{948AA199-61BE-401B-AAA7-8E124FC95B80}" srcId="{E7FA4B46-5C09-43CD-93D7-892EEA9BB4F0}" destId="{E088A122-DEA6-46CD-BFDD-D2E541DBBC86}" srcOrd="5" destOrd="0" parTransId="{5ABE1180-1A02-4B84-B96D-4AEB6A9C2927}" sibTransId="{64D508C0-CD3F-4F53-BA33-34CF75413EC6}"/>
    <dgm:cxn modelId="{07024894-4BBC-4D2C-9023-6A26B4D8667B}" type="presOf" srcId="{251648A4-234B-4270-AE37-4CBF6B7FC0C2}" destId="{EE60B92F-2EF1-4F3B-9905-82A06493CC1F}" srcOrd="1" destOrd="0" presId="urn:microsoft.com/office/officeart/2005/8/layout/list1"/>
    <dgm:cxn modelId="{3F8587A7-F801-4FEF-9425-6AC62634B0F9}" type="presOf" srcId="{818F72B8-A648-40E4-82E8-C5FE4CD3E01A}" destId="{5462D159-67B3-4BCC-99DA-E99C2F6142DD}" srcOrd="0" destOrd="0" presId="urn:microsoft.com/office/officeart/2005/8/layout/list1"/>
    <dgm:cxn modelId="{2B3E0FA5-7A2D-4C39-A368-22FBC6A9DC4D}" type="presOf" srcId="{251648A4-234B-4270-AE37-4CBF6B7FC0C2}" destId="{3FBC9A6F-D890-43B9-8FDA-93FF0D64511E}" srcOrd="0" destOrd="0" presId="urn:microsoft.com/office/officeart/2005/8/layout/list1"/>
    <dgm:cxn modelId="{1E68E2FF-49D7-496A-BD2D-C5A4832D8E2D}" type="presOf" srcId="{404068B1-3750-4F06-A2E8-546AF3C8B134}" destId="{99345283-9A40-42DF-ADAF-18D4EB7B0824}" srcOrd="0" destOrd="0" presId="urn:microsoft.com/office/officeart/2005/8/layout/list1"/>
    <dgm:cxn modelId="{2D8A0659-AC18-4273-9250-4B422A3F1A95}" srcId="{E7FA4B46-5C09-43CD-93D7-892EEA9BB4F0}" destId="{818F72B8-A648-40E4-82E8-C5FE4CD3E01A}" srcOrd="0" destOrd="0" parTransId="{91D05F4F-5781-4FF0-B3E8-04B9E3850794}" sibTransId="{A59E8962-ACF3-46D3-9609-98996374B43A}"/>
    <dgm:cxn modelId="{8F01B8AA-97D4-4558-8A33-709D734FEDF1}" type="presOf" srcId="{06E348BD-D278-439B-9B36-DDB4F13778D4}" destId="{85997D9A-A85F-4A89-B404-2FACB7B3F6FF}" srcOrd="1" destOrd="0" presId="urn:microsoft.com/office/officeart/2005/8/layout/list1"/>
    <dgm:cxn modelId="{1F3FEA9C-F4A7-4B16-9B9B-2FFEF61AF53C}" type="presParOf" srcId="{B81FCBFD-F43E-4E66-86A3-E7C0831602DE}" destId="{BB31B634-F307-4748-86EB-899ACEC5A897}" srcOrd="0" destOrd="0" presId="urn:microsoft.com/office/officeart/2005/8/layout/list1"/>
    <dgm:cxn modelId="{058269D1-E463-4723-93BC-5D113950F788}" type="presParOf" srcId="{BB31B634-F307-4748-86EB-899ACEC5A897}" destId="{5462D159-67B3-4BCC-99DA-E99C2F6142DD}" srcOrd="0" destOrd="0" presId="urn:microsoft.com/office/officeart/2005/8/layout/list1"/>
    <dgm:cxn modelId="{4CA3573A-7DC6-476A-BFCE-F9B82E03E166}" type="presParOf" srcId="{BB31B634-F307-4748-86EB-899ACEC5A897}" destId="{F7783CD8-E2B0-4812-881C-500F40855FFC}" srcOrd="1" destOrd="0" presId="urn:microsoft.com/office/officeart/2005/8/layout/list1"/>
    <dgm:cxn modelId="{42A3481D-AF01-430A-89C6-71541232B908}" type="presParOf" srcId="{B81FCBFD-F43E-4E66-86A3-E7C0831602DE}" destId="{CBAD0F3A-4A21-46CD-B294-473CC9AE8B28}" srcOrd="1" destOrd="0" presId="urn:microsoft.com/office/officeart/2005/8/layout/list1"/>
    <dgm:cxn modelId="{8EB3666D-7C08-441B-A78C-854A9DBDA7CF}" type="presParOf" srcId="{B81FCBFD-F43E-4E66-86A3-E7C0831602DE}" destId="{E0BD2E3F-BD23-4D1C-AE47-C23BDA2F06CC}" srcOrd="2" destOrd="0" presId="urn:microsoft.com/office/officeart/2005/8/layout/list1"/>
    <dgm:cxn modelId="{07A5CAF4-FD97-4C7B-A1F4-F6C153CFAD9A}" type="presParOf" srcId="{B81FCBFD-F43E-4E66-86A3-E7C0831602DE}" destId="{6BC85226-8AFC-45CC-8F61-2F2B19888DD2}" srcOrd="3" destOrd="0" presId="urn:microsoft.com/office/officeart/2005/8/layout/list1"/>
    <dgm:cxn modelId="{B790F31B-FAC7-41FC-8476-1215F94FE62C}" type="presParOf" srcId="{B81FCBFD-F43E-4E66-86A3-E7C0831602DE}" destId="{29CF545C-BC94-4442-BBBE-17CAF36F58F6}" srcOrd="4" destOrd="0" presId="urn:microsoft.com/office/officeart/2005/8/layout/list1"/>
    <dgm:cxn modelId="{86FF5B2C-8646-469A-ACDC-D18C5E1FA4EF}" type="presParOf" srcId="{29CF545C-BC94-4442-BBBE-17CAF36F58F6}" destId="{3FBC9A6F-D890-43B9-8FDA-93FF0D64511E}" srcOrd="0" destOrd="0" presId="urn:microsoft.com/office/officeart/2005/8/layout/list1"/>
    <dgm:cxn modelId="{8939E818-EEC1-4E98-A67B-F3140149EEE5}" type="presParOf" srcId="{29CF545C-BC94-4442-BBBE-17CAF36F58F6}" destId="{EE60B92F-2EF1-4F3B-9905-82A06493CC1F}" srcOrd="1" destOrd="0" presId="urn:microsoft.com/office/officeart/2005/8/layout/list1"/>
    <dgm:cxn modelId="{6D4869D5-7B4B-4A4A-95B1-869FAA503C6F}" type="presParOf" srcId="{B81FCBFD-F43E-4E66-86A3-E7C0831602DE}" destId="{1208DDC8-5A18-4742-BC4A-4726AD83F278}" srcOrd="5" destOrd="0" presId="urn:microsoft.com/office/officeart/2005/8/layout/list1"/>
    <dgm:cxn modelId="{DB1F580E-72EF-4393-9218-A66110DDA4ED}" type="presParOf" srcId="{B81FCBFD-F43E-4E66-86A3-E7C0831602DE}" destId="{FFFB5175-DBA5-42B9-9150-576178FD95DC}" srcOrd="6" destOrd="0" presId="urn:microsoft.com/office/officeart/2005/8/layout/list1"/>
    <dgm:cxn modelId="{83E6BD1B-77E0-4919-8B86-FA5D0650F0CE}" type="presParOf" srcId="{B81FCBFD-F43E-4E66-86A3-E7C0831602DE}" destId="{1DE3038C-C323-471C-8C69-C8D266EACE82}" srcOrd="7" destOrd="0" presId="urn:microsoft.com/office/officeart/2005/8/layout/list1"/>
    <dgm:cxn modelId="{EAC26C5B-5478-4FED-85E0-182866837799}" type="presParOf" srcId="{B81FCBFD-F43E-4E66-86A3-E7C0831602DE}" destId="{733CCDC8-52BE-4053-A15E-E82D02BA2C7E}" srcOrd="8" destOrd="0" presId="urn:microsoft.com/office/officeart/2005/8/layout/list1"/>
    <dgm:cxn modelId="{96603F26-E38A-4B66-8606-7CA50B4596B5}" type="presParOf" srcId="{733CCDC8-52BE-4053-A15E-E82D02BA2C7E}" destId="{84211C4F-9916-43E1-AE0B-F91DB5E33AC2}" srcOrd="0" destOrd="0" presId="urn:microsoft.com/office/officeart/2005/8/layout/list1"/>
    <dgm:cxn modelId="{BA366C3E-698A-4022-A4E8-31E40429F287}" type="presParOf" srcId="{733CCDC8-52BE-4053-A15E-E82D02BA2C7E}" destId="{85997D9A-A85F-4A89-B404-2FACB7B3F6FF}" srcOrd="1" destOrd="0" presId="urn:microsoft.com/office/officeart/2005/8/layout/list1"/>
    <dgm:cxn modelId="{9AC4180E-7EF5-4236-8F25-7D6BB37D5EF8}" type="presParOf" srcId="{B81FCBFD-F43E-4E66-86A3-E7C0831602DE}" destId="{03B0AACF-58B6-4881-80E3-73F37992D8F5}" srcOrd="9" destOrd="0" presId="urn:microsoft.com/office/officeart/2005/8/layout/list1"/>
    <dgm:cxn modelId="{D9C4859F-1307-4DB3-967B-69BA45736278}" type="presParOf" srcId="{B81FCBFD-F43E-4E66-86A3-E7C0831602DE}" destId="{73D2100F-39DB-4648-8DA7-4458643E98A0}" srcOrd="10" destOrd="0" presId="urn:microsoft.com/office/officeart/2005/8/layout/list1"/>
    <dgm:cxn modelId="{92291EB9-864A-4F9C-BFE8-665122D92255}" type="presParOf" srcId="{B81FCBFD-F43E-4E66-86A3-E7C0831602DE}" destId="{89886B58-425E-4C47-92A5-7C0183B60DBA}" srcOrd="11" destOrd="0" presId="urn:microsoft.com/office/officeart/2005/8/layout/list1"/>
    <dgm:cxn modelId="{4B6E1D14-98C8-4826-AF5C-CA39FB1BD332}" type="presParOf" srcId="{B81FCBFD-F43E-4E66-86A3-E7C0831602DE}" destId="{7E341309-2030-4965-A97A-B8A7529D3CBD}" srcOrd="12" destOrd="0" presId="urn:microsoft.com/office/officeart/2005/8/layout/list1"/>
    <dgm:cxn modelId="{299BA8A5-5999-40BD-A5CB-3A674D55EDDC}" type="presParOf" srcId="{7E341309-2030-4965-A97A-B8A7529D3CBD}" destId="{99345283-9A40-42DF-ADAF-18D4EB7B0824}" srcOrd="0" destOrd="0" presId="urn:microsoft.com/office/officeart/2005/8/layout/list1"/>
    <dgm:cxn modelId="{814C8367-AEDA-4E1C-A410-122B1144B48F}" type="presParOf" srcId="{7E341309-2030-4965-A97A-B8A7529D3CBD}" destId="{4F601EE2-006E-4B0A-8069-4399851E5C18}" srcOrd="1" destOrd="0" presId="urn:microsoft.com/office/officeart/2005/8/layout/list1"/>
    <dgm:cxn modelId="{ABED381A-2795-441E-84B5-71B5CBE4C2AB}" type="presParOf" srcId="{B81FCBFD-F43E-4E66-86A3-E7C0831602DE}" destId="{C404539D-E611-4398-915C-AD6B65CAF511}" srcOrd="13" destOrd="0" presId="urn:microsoft.com/office/officeart/2005/8/layout/list1"/>
    <dgm:cxn modelId="{AC3C130D-04B6-4D28-B31A-4764318541F3}" type="presParOf" srcId="{B81FCBFD-F43E-4E66-86A3-E7C0831602DE}" destId="{83ACF2B6-687C-4EDD-9852-5C82F3E0791E}" srcOrd="14" destOrd="0" presId="urn:microsoft.com/office/officeart/2005/8/layout/list1"/>
    <dgm:cxn modelId="{32F1BB0A-C6C7-4285-8286-EAD8D9FF048F}" type="presParOf" srcId="{B81FCBFD-F43E-4E66-86A3-E7C0831602DE}" destId="{CAF03D6E-26E1-4DBF-9512-4C06B72D7255}" srcOrd="15" destOrd="0" presId="urn:microsoft.com/office/officeart/2005/8/layout/list1"/>
    <dgm:cxn modelId="{85E262DC-FE95-4016-ADA2-71C84FBE5533}" type="presParOf" srcId="{B81FCBFD-F43E-4E66-86A3-E7C0831602DE}" destId="{729B2769-C7C7-4E99-BB79-8346ED05D2C6}" srcOrd="16" destOrd="0" presId="urn:microsoft.com/office/officeart/2005/8/layout/list1"/>
    <dgm:cxn modelId="{C0B20257-0A04-4432-A326-96FFC5526B13}" type="presParOf" srcId="{729B2769-C7C7-4E99-BB79-8346ED05D2C6}" destId="{F6EFB964-531E-4243-A313-86D3B91F7A6D}" srcOrd="0" destOrd="0" presId="urn:microsoft.com/office/officeart/2005/8/layout/list1"/>
    <dgm:cxn modelId="{04586CB0-F92C-40FC-B825-454C2C5DC67F}" type="presParOf" srcId="{729B2769-C7C7-4E99-BB79-8346ED05D2C6}" destId="{67257773-A691-4FE3-8AB9-D455EBD9748A}" srcOrd="1" destOrd="0" presId="urn:microsoft.com/office/officeart/2005/8/layout/list1"/>
    <dgm:cxn modelId="{79B72E38-AFC1-482D-A1EE-D34F6A2E713B}" type="presParOf" srcId="{B81FCBFD-F43E-4E66-86A3-E7C0831602DE}" destId="{875AA7DB-BB5A-449C-995A-60863B5F5D6C}" srcOrd="17" destOrd="0" presId="urn:microsoft.com/office/officeart/2005/8/layout/list1"/>
    <dgm:cxn modelId="{FF0AD7AC-547A-4639-BB67-5F56350AA249}" type="presParOf" srcId="{B81FCBFD-F43E-4E66-86A3-E7C0831602DE}" destId="{DC4EADA1-9474-4724-8A65-E35C964DF8BA}" srcOrd="18" destOrd="0" presId="urn:microsoft.com/office/officeart/2005/8/layout/list1"/>
    <dgm:cxn modelId="{9544BB0F-B5B6-4F83-829D-55065FDA6959}" type="presParOf" srcId="{B81FCBFD-F43E-4E66-86A3-E7C0831602DE}" destId="{B523E8E9-C7C8-4327-8C20-48D162DF8DAE}" srcOrd="19" destOrd="0" presId="urn:microsoft.com/office/officeart/2005/8/layout/list1"/>
    <dgm:cxn modelId="{FCB5CC9A-050C-4471-9809-7997CE16B3F6}" type="presParOf" srcId="{B81FCBFD-F43E-4E66-86A3-E7C0831602DE}" destId="{2850A3AF-0947-4B87-8D83-C94FCAACE930}" srcOrd="20" destOrd="0" presId="urn:microsoft.com/office/officeart/2005/8/layout/list1"/>
    <dgm:cxn modelId="{9E891302-5B8D-4D07-B96E-049443D39AEA}" type="presParOf" srcId="{2850A3AF-0947-4B87-8D83-C94FCAACE930}" destId="{690E786A-DF28-474E-BC84-338DA425666A}" srcOrd="0" destOrd="0" presId="urn:microsoft.com/office/officeart/2005/8/layout/list1"/>
    <dgm:cxn modelId="{D30747C6-2E8F-4AC6-8F9E-6464A00C1C70}" type="presParOf" srcId="{2850A3AF-0947-4B87-8D83-C94FCAACE930}" destId="{7C46D800-A8F6-4471-A68F-E397E5AF2830}" srcOrd="1" destOrd="0" presId="urn:microsoft.com/office/officeart/2005/8/layout/list1"/>
    <dgm:cxn modelId="{D04B990F-EC3D-4BB3-A415-FCEDE2F64AD9}" type="presParOf" srcId="{B81FCBFD-F43E-4E66-86A3-E7C0831602DE}" destId="{67BF060B-A1A0-476B-B079-AA9C2A87F6D8}" srcOrd="21" destOrd="0" presId="urn:microsoft.com/office/officeart/2005/8/layout/list1"/>
    <dgm:cxn modelId="{1B701DB7-B0F7-4A89-BDD1-143A54C00558}" type="presParOf" srcId="{B81FCBFD-F43E-4E66-86A3-E7C0831602DE}" destId="{D4FD3317-7EB2-4FB8-998C-792B8D231C67}" srcOrd="22" destOrd="0" presId="urn:microsoft.com/office/officeart/2005/8/layout/list1"/>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866BE9C-3F9D-483B-90EF-75AE0CD62368}"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ru-RU"/>
        </a:p>
      </dgm:t>
    </dgm:pt>
    <dgm:pt modelId="{90C61B58-8EDE-472B-95BB-8F4954B5ED6C}">
      <dgm:prSet phldrT="[Текст]" custT="1"/>
      <dgm:spPr/>
      <dgm:t>
        <a:bodyPr/>
        <a:lstStyle/>
        <a:p>
          <a:r>
            <a:rPr lang="ru-RU" sz="1800" b="1" dirty="0" smtClean="0">
              <a:latin typeface="PT Astra Serif" pitchFamily="18" charset="-52"/>
              <a:ea typeface="PT Astra Serif" pitchFamily="18" charset="-52"/>
            </a:rPr>
            <a:t>Категории участников ГИА</a:t>
          </a:r>
          <a:endParaRPr lang="ru-RU" sz="1800" b="1" dirty="0">
            <a:latin typeface="PT Astra Serif" pitchFamily="18" charset="-52"/>
            <a:ea typeface="PT Astra Serif" pitchFamily="18" charset="-52"/>
          </a:endParaRPr>
        </a:p>
      </dgm:t>
    </dgm:pt>
    <dgm:pt modelId="{B2BD038E-5171-4A78-A2C5-2A29C01197E5}" type="parTrans" cxnId="{2719F13A-1BE9-4E89-8355-F17ACA792182}">
      <dgm:prSet/>
      <dgm:spPr/>
      <dgm:t>
        <a:bodyPr/>
        <a:lstStyle/>
        <a:p>
          <a:endParaRPr lang="ru-RU"/>
        </a:p>
      </dgm:t>
    </dgm:pt>
    <dgm:pt modelId="{514C42AF-E369-462A-A141-C84BFD58B41E}" type="sibTrans" cxnId="{2719F13A-1BE9-4E89-8355-F17ACA792182}">
      <dgm:prSet/>
      <dgm:spPr/>
      <dgm:t>
        <a:bodyPr/>
        <a:lstStyle/>
        <a:p>
          <a:endParaRPr lang="ru-RU"/>
        </a:p>
      </dgm:t>
    </dgm:pt>
    <dgm:pt modelId="{FE49CD56-5245-4034-A47A-ED837710777F}">
      <dgm:prSet phldrT="[Текст]" custT="1"/>
      <dgm:spPr/>
      <dgm:t>
        <a:bodyPr/>
        <a:lstStyle/>
        <a:p>
          <a:r>
            <a:rPr lang="ru-RU" sz="1400" b="1" dirty="0" smtClean="0">
              <a:solidFill>
                <a:schemeClr val="tx2"/>
              </a:solidFill>
              <a:latin typeface="PT Astra Serif" pitchFamily="18" charset="-52"/>
              <a:ea typeface="PT Astra Serif" pitchFamily="18" charset="-52"/>
            </a:rPr>
            <a:t>с ограниченными возможностями здоровья</a:t>
          </a:r>
          <a:endParaRPr lang="ru-RU" sz="1400" b="1" dirty="0">
            <a:solidFill>
              <a:schemeClr val="tx2"/>
            </a:solidFill>
            <a:latin typeface="PT Astra Serif" pitchFamily="18" charset="-52"/>
            <a:ea typeface="PT Astra Serif" pitchFamily="18" charset="-52"/>
          </a:endParaRPr>
        </a:p>
      </dgm:t>
    </dgm:pt>
    <dgm:pt modelId="{A65AAB37-CF27-4219-89F2-A8B6DB7627C0}" type="parTrans" cxnId="{C0DB594A-1326-484F-99D3-A0C8B85643D2}">
      <dgm:prSet/>
      <dgm:spPr/>
      <dgm:t>
        <a:bodyPr/>
        <a:lstStyle/>
        <a:p>
          <a:endParaRPr lang="ru-RU"/>
        </a:p>
      </dgm:t>
    </dgm:pt>
    <dgm:pt modelId="{F2BE9FB0-7F0F-41FD-AEC7-8BDF1392E464}" type="sibTrans" cxnId="{C0DB594A-1326-484F-99D3-A0C8B85643D2}">
      <dgm:prSet/>
      <dgm:spPr/>
      <dgm:t>
        <a:bodyPr/>
        <a:lstStyle/>
        <a:p>
          <a:endParaRPr lang="ru-RU"/>
        </a:p>
      </dgm:t>
    </dgm:pt>
    <dgm:pt modelId="{85D57AF5-66A5-452E-B144-CD97E8AFB308}">
      <dgm:prSet phldrT="[Текст]" custT="1"/>
      <dgm:spPr/>
      <dgm:t>
        <a:bodyPr/>
        <a:lstStyle/>
        <a:p>
          <a:r>
            <a:rPr lang="ru-RU" sz="1400" b="1" dirty="0" smtClean="0">
              <a:solidFill>
                <a:schemeClr val="tx2"/>
              </a:solidFill>
              <a:latin typeface="PT Astra Serif" pitchFamily="18" charset="-52"/>
              <a:ea typeface="PT Astra Serif" pitchFamily="18" charset="-52"/>
            </a:rPr>
            <a:t>дети-инвалиды, инвалиды</a:t>
          </a:r>
          <a:endParaRPr lang="ru-RU" sz="1400" b="1" dirty="0">
            <a:solidFill>
              <a:schemeClr val="tx2"/>
            </a:solidFill>
            <a:latin typeface="PT Astra Serif" pitchFamily="18" charset="-52"/>
            <a:ea typeface="PT Astra Serif" pitchFamily="18" charset="-52"/>
          </a:endParaRPr>
        </a:p>
      </dgm:t>
    </dgm:pt>
    <dgm:pt modelId="{AF3410F0-6C05-4E49-8C07-0E091D28D224}" type="parTrans" cxnId="{0ED366E8-146D-49A7-8EB4-9067A0524BC5}">
      <dgm:prSet/>
      <dgm:spPr/>
      <dgm:t>
        <a:bodyPr/>
        <a:lstStyle/>
        <a:p>
          <a:endParaRPr lang="ru-RU"/>
        </a:p>
      </dgm:t>
    </dgm:pt>
    <dgm:pt modelId="{50EBB62D-2B1B-4759-B470-7776AE208335}" type="sibTrans" cxnId="{0ED366E8-146D-49A7-8EB4-9067A0524BC5}">
      <dgm:prSet/>
      <dgm:spPr/>
      <dgm:t>
        <a:bodyPr/>
        <a:lstStyle/>
        <a:p>
          <a:endParaRPr lang="ru-RU"/>
        </a:p>
      </dgm:t>
    </dgm:pt>
    <dgm:pt modelId="{C428B2BD-15BC-47B2-AF94-1E3E70CD7217}">
      <dgm:prSet phldrT="[Текст]" custT="1"/>
      <dgm:spPr/>
      <dgm:t>
        <a:bodyPr/>
        <a:lstStyle/>
        <a:p>
          <a:r>
            <a:rPr lang="ru-RU" sz="1200" b="1" dirty="0" smtClean="0">
              <a:solidFill>
                <a:schemeClr val="tx2"/>
              </a:solidFill>
              <a:latin typeface="PT Astra Serif" pitchFamily="18" charset="-52"/>
              <a:ea typeface="PT Astra Serif" pitchFamily="18" charset="-52"/>
            </a:rPr>
            <a:t>лица, обучающиеся в образовательных организациях, в том числе санаторно-курортных, в которых проводятся необходимые лечебные, реабилитационные и оздоровительные мероприятия для нуждающихся в длительном лечении</a:t>
          </a:r>
          <a:endParaRPr lang="ru-RU" sz="1200" b="1" dirty="0">
            <a:solidFill>
              <a:schemeClr val="tx2"/>
            </a:solidFill>
            <a:latin typeface="PT Astra Serif" pitchFamily="18" charset="-52"/>
            <a:ea typeface="PT Astra Serif" pitchFamily="18" charset="-52"/>
          </a:endParaRPr>
        </a:p>
      </dgm:t>
    </dgm:pt>
    <dgm:pt modelId="{01F8667F-2D96-4D8F-9624-0437755B4980}" type="parTrans" cxnId="{EA8AB0D8-85DA-49C0-9897-5C95F4963127}">
      <dgm:prSet/>
      <dgm:spPr/>
      <dgm:t>
        <a:bodyPr/>
        <a:lstStyle/>
        <a:p>
          <a:endParaRPr lang="ru-RU"/>
        </a:p>
      </dgm:t>
    </dgm:pt>
    <dgm:pt modelId="{DE4A592E-01D7-43C0-A035-9C84A996F5E3}" type="sibTrans" cxnId="{EA8AB0D8-85DA-49C0-9897-5C95F4963127}">
      <dgm:prSet/>
      <dgm:spPr/>
      <dgm:t>
        <a:bodyPr/>
        <a:lstStyle/>
        <a:p>
          <a:endParaRPr lang="ru-RU"/>
        </a:p>
      </dgm:t>
    </dgm:pt>
    <dgm:pt modelId="{13EB1E1C-B889-4AF0-8FB4-076B278833A6}">
      <dgm:prSet phldrT="[Текст]" custT="1"/>
      <dgm:spPr/>
      <dgm:t>
        <a:bodyPr/>
        <a:lstStyle/>
        <a:p>
          <a:r>
            <a:rPr lang="ru-RU" sz="1400" b="1" dirty="0" smtClean="0">
              <a:solidFill>
                <a:schemeClr val="tx2"/>
              </a:solidFill>
              <a:latin typeface="PT Astra Serif" pitchFamily="18" charset="-52"/>
              <a:ea typeface="PT Astra Serif" pitchFamily="18" charset="-52"/>
            </a:rPr>
            <a:t>лица, обучающиеся по </a:t>
          </a:r>
        </a:p>
        <a:p>
          <a:r>
            <a:rPr lang="ru-RU" sz="1400" b="1" dirty="0" smtClean="0">
              <a:solidFill>
                <a:schemeClr val="tx2"/>
              </a:solidFill>
              <a:latin typeface="PT Astra Serif" pitchFamily="18" charset="-52"/>
              <a:ea typeface="PT Astra Serif" pitchFamily="18" charset="-52"/>
            </a:rPr>
            <a:t>состоянию здоровья на дому</a:t>
          </a:r>
          <a:endParaRPr lang="ru-RU" sz="1400" b="1" dirty="0">
            <a:solidFill>
              <a:schemeClr val="tx2"/>
            </a:solidFill>
            <a:latin typeface="PT Astra Serif" pitchFamily="18" charset="-52"/>
            <a:ea typeface="PT Astra Serif" pitchFamily="18" charset="-52"/>
          </a:endParaRPr>
        </a:p>
      </dgm:t>
    </dgm:pt>
    <dgm:pt modelId="{D3F6D144-ED20-4521-8AEE-09AF1497233B}" type="parTrans" cxnId="{3DD4E035-165A-44E3-B015-9B3C772C8701}">
      <dgm:prSet/>
      <dgm:spPr/>
      <dgm:t>
        <a:bodyPr/>
        <a:lstStyle/>
        <a:p>
          <a:endParaRPr lang="ru-RU"/>
        </a:p>
      </dgm:t>
    </dgm:pt>
    <dgm:pt modelId="{39EF7C71-9E4B-441B-B2F4-D1375F6BDB3A}" type="sibTrans" cxnId="{3DD4E035-165A-44E3-B015-9B3C772C8701}">
      <dgm:prSet/>
      <dgm:spPr/>
      <dgm:t>
        <a:bodyPr/>
        <a:lstStyle/>
        <a:p>
          <a:endParaRPr lang="ru-RU"/>
        </a:p>
      </dgm:t>
    </dgm:pt>
    <dgm:pt modelId="{013710DA-A341-4688-805E-848F427154CB}" type="pres">
      <dgm:prSet presAssocID="{F866BE9C-3F9D-483B-90EF-75AE0CD62368}" presName="diagram" presStyleCnt="0">
        <dgm:presLayoutVars>
          <dgm:chPref val="1"/>
          <dgm:dir/>
          <dgm:animOne val="branch"/>
          <dgm:animLvl val="lvl"/>
          <dgm:resizeHandles/>
        </dgm:presLayoutVars>
      </dgm:prSet>
      <dgm:spPr/>
      <dgm:t>
        <a:bodyPr/>
        <a:lstStyle/>
        <a:p>
          <a:endParaRPr lang="ru-RU"/>
        </a:p>
      </dgm:t>
    </dgm:pt>
    <dgm:pt modelId="{A292E0E7-F171-4A17-ACD0-C7794F8D2C1A}" type="pres">
      <dgm:prSet presAssocID="{90C61B58-8EDE-472B-95BB-8F4954B5ED6C}" presName="root" presStyleCnt="0"/>
      <dgm:spPr/>
    </dgm:pt>
    <dgm:pt modelId="{258A938D-30DE-4DFA-82D5-182104C4AE39}" type="pres">
      <dgm:prSet presAssocID="{90C61B58-8EDE-472B-95BB-8F4954B5ED6C}" presName="rootComposite" presStyleCnt="0"/>
      <dgm:spPr/>
    </dgm:pt>
    <dgm:pt modelId="{33D5E1C3-D049-4FA3-89FD-7356B76FA5E8}" type="pres">
      <dgm:prSet presAssocID="{90C61B58-8EDE-472B-95BB-8F4954B5ED6C}" presName="rootText" presStyleLbl="node1" presStyleIdx="0" presStyleCnt="1" custScaleX="225931"/>
      <dgm:spPr/>
      <dgm:t>
        <a:bodyPr/>
        <a:lstStyle/>
        <a:p>
          <a:endParaRPr lang="ru-RU"/>
        </a:p>
      </dgm:t>
    </dgm:pt>
    <dgm:pt modelId="{65F154ED-C582-42B1-AD60-CCA24C5FD625}" type="pres">
      <dgm:prSet presAssocID="{90C61B58-8EDE-472B-95BB-8F4954B5ED6C}" presName="rootConnector" presStyleLbl="node1" presStyleIdx="0" presStyleCnt="1"/>
      <dgm:spPr/>
      <dgm:t>
        <a:bodyPr/>
        <a:lstStyle/>
        <a:p>
          <a:endParaRPr lang="ru-RU"/>
        </a:p>
      </dgm:t>
    </dgm:pt>
    <dgm:pt modelId="{C985F295-ABF0-4EB9-AB67-E1E2BAC9D892}" type="pres">
      <dgm:prSet presAssocID="{90C61B58-8EDE-472B-95BB-8F4954B5ED6C}" presName="childShape" presStyleCnt="0"/>
      <dgm:spPr/>
    </dgm:pt>
    <dgm:pt modelId="{376622D3-B23A-4F85-8BDF-1344308D914C}" type="pres">
      <dgm:prSet presAssocID="{A65AAB37-CF27-4219-89F2-A8B6DB7627C0}" presName="Name13" presStyleLbl="parChTrans1D2" presStyleIdx="0" presStyleCnt="4"/>
      <dgm:spPr/>
      <dgm:t>
        <a:bodyPr/>
        <a:lstStyle/>
        <a:p>
          <a:endParaRPr lang="ru-RU"/>
        </a:p>
      </dgm:t>
    </dgm:pt>
    <dgm:pt modelId="{5F995F6A-E0DC-4CD5-85DA-1AC6AC336107}" type="pres">
      <dgm:prSet presAssocID="{FE49CD56-5245-4034-A47A-ED837710777F}" presName="childText" presStyleLbl="bgAcc1" presStyleIdx="0" presStyleCnt="4" custScaleX="209296">
        <dgm:presLayoutVars>
          <dgm:bulletEnabled val="1"/>
        </dgm:presLayoutVars>
      </dgm:prSet>
      <dgm:spPr/>
      <dgm:t>
        <a:bodyPr/>
        <a:lstStyle/>
        <a:p>
          <a:endParaRPr lang="ru-RU"/>
        </a:p>
      </dgm:t>
    </dgm:pt>
    <dgm:pt modelId="{33F08249-37E1-49CF-AFD8-2B9DF4C3A494}" type="pres">
      <dgm:prSet presAssocID="{AF3410F0-6C05-4E49-8C07-0E091D28D224}" presName="Name13" presStyleLbl="parChTrans1D2" presStyleIdx="1" presStyleCnt="4"/>
      <dgm:spPr/>
      <dgm:t>
        <a:bodyPr/>
        <a:lstStyle/>
        <a:p>
          <a:endParaRPr lang="ru-RU"/>
        </a:p>
      </dgm:t>
    </dgm:pt>
    <dgm:pt modelId="{E95281A3-C124-4BEB-BA27-912A6DDEE674}" type="pres">
      <dgm:prSet presAssocID="{85D57AF5-66A5-452E-B144-CD97E8AFB308}" presName="childText" presStyleLbl="bgAcc1" presStyleIdx="1" presStyleCnt="4" custScaleX="275051">
        <dgm:presLayoutVars>
          <dgm:bulletEnabled val="1"/>
        </dgm:presLayoutVars>
      </dgm:prSet>
      <dgm:spPr/>
      <dgm:t>
        <a:bodyPr/>
        <a:lstStyle/>
        <a:p>
          <a:endParaRPr lang="ru-RU"/>
        </a:p>
      </dgm:t>
    </dgm:pt>
    <dgm:pt modelId="{183A0647-F31B-4F7F-87FA-3A081910B43B}" type="pres">
      <dgm:prSet presAssocID="{D3F6D144-ED20-4521-8AEE-09AF1497233B}" presName="Name13" presStyleLbl="parChTrans1D2" presStyleIdx="2" presStyleCnt="4"/>
      <dgm:spPr/>
      <dgm:t>
        <a:bodyPr/>
        <a:lstStyle/>
        <a:p>
          <a:endParaRPr lang="ru-RU"/>
        </a:p>
      </dgm:t>
    </dgm:pt>
    <dgm:pt modelId="{FEA8321A-D714-445C-9BF4-55F960EBE358}" type="pres">
      <dgm:prSet presAssocID="{13EB1E1C-B889-4AF0-8FB4-076B278833A6}" presName="childText" presStyleLbl="bgAcc1" presStyleIdx="2" presStyleCnt="4" custScaleX="329134">
        <dgm:presLayoutVars>
          <dgm:bulletEnabled val="1"/>
        </dgm:presLayoutVars>
      </dgm:prSet>
      <dgm:spPr/>
      <dgm:t>
        <a:bodyPr/>
        <a:lstStyle/>
        <a:p>
          <a:endParaRPr lang="ru-RU"/>
        </a:p>
      </dgm:t>
    </dgm:pt>
    <dgm:pt modelId="{0B932789-90DC-4B1F-9AE8-280FD14E80C1}" type="pres">
      <dgm:prSet presAssocID="{01F8667F-2D96-4D8F-9624-0437755B4980}" presName="Name13" presStyleLbl="parChTrans1D2" presStyleIdx="3" presStyleCnt="4"/>
      <dgm:spPr/>
      <dgm:t>
        <a:bodyPr/>
        <a:lstStyle/>
        <a:p>
          <a:endParaRPr lang="ru-RU"/>
        </a:p>
      </dgm:t>
    </dgm:pt>
    <dgm:pt modelId="{49B79EC6-23AF-435F-989C-2594731D5A88}" type="pres">
      <dgm:prSet presAssocID="{C428B2BD-15BC-47B2-AF94-1E3E70CD7217}" presName="childText" presStyleLbl="bgAcc1" presStyleIdx="3" presStyleCnt="4" custScaleX="362606" custScaleY="150487">
        <dgm:presLayoutVars>
          <dgm:bulletEnabled val="1"/>
        </dgm:presLayoutVars>
      </dgm:prSet>
      <dgm:spPr/>
      <dgm:t>
        <a:bodyPr/>
        <a:lstStyle/>
        <a:p>
          <a:endParaRPr lang="ru-RU"/>
        </a:p>
      </dgm:t>
    </dgm:pt>
  </dgm:ptLst>
  <dgm:cxnLst>
    <dgm:cxn modelId="{4A33C359-D098-4B57-BB8A-7FE388864F00}" type="presOf" srcId="{FE49CD56-5245-4034-A47A-ED837710777F}" destId="{5F995F6A-E0DC-4CD5-85DA-1AC6AC336107}" srcOrd="0" destOrd="0" presId="urn:microsoft.com/office/officeart/2005/8/layout/hierarchy3"/>
    <dgm:cxn modelId="{EA8AB0D8-85DA-49C0-9897-5C95F4963127}" srcId="{90C61B58-8EDE-472B-95BB-8F4954B5ED6C}" destId="{C428B2BD-15BC-47B2-AF94-1E3E70CD7217}" srcOrd="3" destOrd="0" parTransId="{01F8667F-2D96-4D8F-9624-0437755B4980}" sibTransId="{DE4A592E-01D7-43C0-A035-9C84A996F5E3}"/>
    <dgm:cxn modelId="{1CD8A957-F909-4A33-AF99-8E0F35CA3027}" type="presOf" srcId="{A65AAB37-CF27-4219-89F2-A8B6DB7627C0}" destId="{376622D3-B23A-4F85-8BDF-1344308D914C}" srcOrd="0" destOrd="0" presId="urn:microsoft.com/office/officeart/2005/8/layout/hierarchy3"/>
    <dgm:cxn modelId="{874487E8-D829-4F2D-833E-C363021E9C6D}" type="presOf" srcId="{13EB1E1C-B889-4AF0-8FB4-076B278833A6}" destId="{FEA8321A-D714-445C-9BF4-55F960EBE358}" srcOrd="0" destOrd="0" presId="urn:microsoft.com/office/officeart/2005/8/layout/hierarchy3"/>
    <dgm:cxn modelId="{A1512787-2BC2-4D6A-9EA1-09503A0B5057}" type="presOf" srcId="{D3F6D144-ED20-4521-8AEE-09AF1497233B}" destId="{183A0647-F31B-4F7F-87FA-3A081910B43B}" srcOrd="0" destOrd="0" presId="urn:microsoft.com/office/officeart/2005/8/layout/hierarchy3"/>
    <dgm:cxn modelId="{5BF1F43D-D8AD-4AEE-B3BC-8C0D653C4E84}" type="presOf" srcId="{01F8667F-2D96-4D8F-9624-0437755B4980}" destId="{0B932789-90DC-4B1F-9AE8-280FD14E80C1}" srcOrd="0" destOrd="0" presId="urn:microsoft.com/office/officeart/2005/8/layout/hierarchy3"/>
    <dgm:cxn modelId="{2719F13A-1BE9-4E89-8355-F17ACA792182}" srcId="{F866BE9C-3F9D-483B-90EF-75AE0CD62368}" destId="{90C61B58-8EDE-472B-95BB-8F4954B5ED6C}" srcOrd="0" destOrd="0" parTransId="{B2BD038E-5171-4A78-A2C5-2A29C01197E5}" sibTransId="{514C42AF-E369-462A-A141-C84BFD58B41E}"/>
    <dgm:cxn modelId="{2AE6ACD6-C76F-4B41-ACE2-0A6634239240}" type="presOf" srcId="{90C61B58-8EDE-472B-95BB-8F4954B5ED6C}" destId="{33D5E1C3-D049-4FA3-89FD-7356B76FA5E8}" srcOrd="0" destOrd="0" presId="urn:microsoft.com/office/officeart/2005/8/layout/hierarchy3"/>
    <dgm:cxn modelId="{C0DB594A-1326-484F-99D3-A0C8B85643D2}" srcId="{90C61B58-8EDE-472B-95BB-8F4954B5ED6C}" destId="{FE49CD56-5245-4034-A47A-ED837710777F}" srcOrd="0" destOrd="0" parTransId="{A65AAB37-CF27-4219-89F2-A8B6DB7627C0}" sibTransId="{F2BE9FB0-7F0F-41FD-AEC7-8BDF1392E464}"/>
    <dgm:cxn modelId="{0ED366E8-146D-49A7-8EB4-9067A0524BC5}" srcId="{90C61B58-8EDE-472B-95BB-8F4954B5ED6C}" destId="{85D57AF5-66A5-452E-B144-CD97E8AFB308}" srcOrd="1" destOrd="0" parTransId="{AF3410F0-6C05-4E49-8C07-0E091D28D224}" sibTransId="{50EBB62D-2B1B-4759-B470-7776AE208335}"/>
    <dgm:cxn modelId="{2E6F8473-5FD0-401B-B1B9-5D754F447830}" type="presOf" srcId="{C428B2BD-15BC-47B2-AF94-1E3E70CD7217}" destId="{49B79EC6-23AF-435F-989C-2594731D5A88}" srcOrd="0" destOrd="0" presId="urn:microsoft.com/office/officeart/2005/8/layout/hierarchy3"/>
    <dgm:cxn modelId="{51E82ACE-894E-4810-B231-48571F7FEA72}" type="presOf" srcId="{85D57AF5-66A5-452E-B144-CD97E8AFB308}" destId="{E95281A3-C124-4BEB-BA27-912A6DDEE674}" srcOrd="0" destOrd="0" presId="urn:microsoft.com/office/officeart/2005/8/layout/hierarchy3"/>
    <dgm:cxn modelId="{3DD4E035-165A-44E3-B015-9B3C772C8701}" srcId="{90C61B58-8EDE-472B-95BB-8F4954B5ED6C}" destId="{13EB1E1C-B889-4AF0-8FB4-076B278833A6}" srcOrd="2" destOrd="0" parTransId="{D3F6D144-ED20-4521-8AEE-09AF1497233B}" sibTransId="{39EF7C71-9E4B-441B-B2F4-D1375F6BDB3A}"/>
    <dgm:cxn modelId="{CA101C05-97C3-4EDC-9ED2-10136BBA6013}" type="presOf" srcId="{90C61B58-8EDE-472B-95BB-8F4954B5ED6C}" destId="{65F154ED-C582-42B1-AD60-CCA24C5FD625}" srcOrd="1" destOrd="0" presId="urn:microsoft.com/office/officeart/2005/8/layout/hierarchy3"/>
    <dgm:cxn modelId="{3E4987EA-2B46-44DA-8DA4-2F0729499632}" type="presOf" srcId="{AF3410F0-6C05-4E49-8C07-0E091D28D224}" destId="{33F08249-37E1-49CF-AFD8-2B9DF4C3A494}" srcOrd="0" destOrd="0" presId="urn:microsoft.com/office/officeart/2005/8/layout/hierarchy3"/>
    <dgm:cxn modelId="{13F420BD-3333-4FDA-BE52-C5DD710BEA96}" type="presOf" srcId="{F866BE9C-3F9D-483B-90EF-75AE0CD62368}" destId="{013710DA-A341-4688-805E-848F427154CB}" srcOrd="0" destOrd="0" presId="urn:microsoft.com/office/officeart/2005/8/layout/hierarchy3"/>
    <dgm:cxn modelId="{1F54C2C6-8E40-4263-8C8F-04463949B1E0}" type="presParOf" srcId="{013710DA-A341-4688-805E-848F427154CB}" destId="{A292E0E7-F171-4A17-ACD0-C7794F8D2C1A}" srcOrd="0" destOrd="0" presId="urn:microsoft.com/office/officeart/2005/8/layout/hierarchy3"/>
    <dgm:cxn modelId="{78F30F97-62A3-4C7B-93C7-9D5666B7EC71}" type="presParOf" srcId="{A292E0E7-F171-4A17-ACD0-C7794F8D2C1A}" destId="{258A938D-30DE-4DFA-82D5-182104C4AE39}" srcOrd="0" destOrd="0" presId="urn:microsoft.com/office/officeart/2005/8/layout/hierarchy3"/>
    <dgm:cxn modelId="{D23B1A60-977A-41B6-AF07-2889E062F926}" type="presParOf" srcId="{258A938D-30DE-4DFA-82D5-182104C4AE39}" destId="{33D5E1C3-D049-4FA3-89FD-7356B76FA5E8}" srcOrd="0" destOrd="0" presId="urn:microsoft.com/office/officeart/2005/8/layout/hierarchy3"/>
    <dgm:cxn modelId="{10F3DF9A-A5D6-48B8-87AD-F89642431ECC}" type="presParOf" srcId="{258A938D-30DE-4DFA-82D5-182104C4AE39}" destId="{65F154ED-C582-42B1-AD60-CCA24C5FD625}" srcOrd="1" destOrd="0" presId="urn:microsoft.com/office/officeart/2005/8/layout/hierarchy3"/>
    <dgm:cxn modelId="{91640CF5-AF74-458E-9A89-42BD80D7248D}" type="presParOf" srcId="{A292E0E7-F171-4A17-ACD0-C7794F8D2C1A}" destId="{C985F295-ABF0-4EB9-AB67-E1E2BAC9D892}" srcOrd="1" destOrd="0" presId="urn:microsoft.com/office/officeart/2005/8/layout/hierarchy3"/>
    <dgm:cxn modelId="{B32A8411-3CB6-4920-849C-31BF3EA763EB}" type="presParOf" srcId="{C985F295-ABF0-4EB9-AB67-E1E2BAC9D892}" destId="{376622D3-B23A-4F85-8BDF-1344308D914C}" srcOrd="0" destOrd="0" presId="urn:microsoft.com/office/officeart/2005/8/layout/hierarchy3"/>
    <dgm:cxn modelId="{9EDF8ADD-DADB-49A5-A1E9-F63C5FC67721}" type="presParOf" srcId="{C985F295-ABF0-4EB9-AB67-E1E2BAC9D892}" destId="{5F995F6A-E0DC-4CD5-85DA-1AC6AC336107}" srcOrd="1" destOrd="0" presId="urn:microsoft.com/office/officeart/2005/8/layout/hierarchy3"/>
    <dgm:cxn modelId="{F29C21C2-05FE-4341-BFA9-A3703DDF50DD}" type="presParOf" srcId="{C985F295-ABF0-4EB9-AB67-E1E2BAC9D892}" destId="{33F08249-37E1-49CF-AFD8-2B9DF4C3A494}" srcOrd="2" destOrd="0" presId="urn:microsoft.com/office/officeart/2005/8/layout/hierarchy3"/>
    <dgm:cxn modelId="{E4A085C8-61F6-4089-84B0-C42DECC53FD3}" type="presParOf" srcId="{C985F295-ABF0-4EB9-AB67-E1E2BAC9D892}" destId="{E95281A3-C124-4BEB-BA27-912A6DDEE674}" srcOrd="3" destOrd="0" presId="urn:microsoft.com/office/officeart/2005/8/layout/hierarchy3"/>
    <dgm:cxn modelId="{83DF14F9-0DF4-42EC-96AA-1ABC76E8ECD5}" type="presParOf" srcId="{C985F295-ABF0-4EB9-AB67-E1E2BAC9D892}" destId="{183A0647-F31B-4F7F-87FA-3A081910B43B}" srcOrd="4" destOrd="0" presId="urn:microsoft.com/office/officeart/2005/8/layout/hierarchy3"/>
    <dgm:cxn modelId="{F0084AA6-D441-4D8A-BBFA-3D2CFDE4EB22}" type="presParOf" srcId="{C985F295-ABF0-4EB9-AB67-E1E2BAC9D892}" destId="{FEA8321A-D714-445C-9BF4-55F960EBE358}" srcOrd="5" destOrd="0" presId="urn:microsoft.com/office/officeart/2005/8/layout/hierarchy3"/>
    <dgm:cxn modelId="{CABEF098-9427-42A6-897D-BF748BF71383}" type="presParOf" srcId="{C985F295-ABF0-4EB9-AB67-E1E2BAC9D892}" destId="{0B932789-90DC-4B1F-9AE8-280FD14E80C1}" srcOrd="6" destOrd="0" presId="urn:microsoft.com/office/officeart/2005/8/layout/hierarchy3"/>
    <dgm:cxn modelId="{62439B62-D133-4F77-B255-3694BBFD9EB4}" type="presParOf" srcId="{C985F295-ABF0-4EB9-AB67-E1E2BAC9D892}" destId="{49B79EC6-23AF-435F-989C-2594731D5A88}" srcOrd="7" destOrd="0" presId="urn:microsoft.com/office/officeart/2005/8/layout/hierarchy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245418-FB02-4E21-81D3-9CFC92F4A84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6C82A167-7987-4852-BF98-D4ADC8F4621E}">
      <dgm:prSet phldrT="[Текст]" custT="1"/>
      <dgm:spPr>
        <a:ln>
          <a:solidFill>
            <a:srgbClr val="69B3E7"/>
          </a:solidFill>
        </a:ln>
      </dgm:spPr>
      <dgm:t>
        <a:bodyPr/>
        <a:lstStyle/>
        <a:p>
          <a:r>
            <a:rPr lang="en-US" sz="2000" dirty="0" smtClean="0"/>
            <a:t>IV.</a:t>
          </a:r>
          <a:endParaRPr lang="ru-RU" sz="2000" dirty="0"/>
        </a:p>
      </dgm:t>
    </dgm:pt>
    <dgm:pt modelId="{452CEC72-7329-4C66-9D88-5A0078B291C8}" type="parTrans" cxnId="{35AEB3F4-B6B2-4580-A9AD-4CFA550C8A3A}">
      <dgm:prSet/>
      <dgm:spPr/>
      <dgm:t>
        <a:bodyPr/>
        <a:lstStyle/>
        <a:p>
          <a:endParaRPr lang="ru-RU" sz="2000"/>
        </a:p>
      </dgm:t>
    </dgm:pt>
    <dgm:pt modelId="{00B44899-FC35-4E60-9892-DFC3F41C4764}" type="sibTrans" cxnId="{35AEB3F4-B6B2-4580-A9AD-4CFA550C8A3A}">
      <dgm:prSet/>
      <dgm:spPr/>
      <dgm:t>
        <a:bodyPr/>
        <a:lstStyle/>
        <a:p>
          <a:endParaRPr lang="ru-RU" sz="2000"/>
        </a:p>
      </dgm:t>
    </dgm:pt>
    <dgm:pt modelId="{9A1CA2E2-17BA-4B22-BA46-3AF6FAD139A3}">
      <dgm:prSet phldrT="[Текст]" custT="1"/>
      <dgm:spPr/>
      <dgm:t>
        <a:bodyPr/>
        <a:lstStyle/>
        <a:p>
          <a:r>
            <a:rPr lang="ru-RU" sz="1600" b="1" dirty="0" smtClean="0">
              <a:solidFill>
                <a:srgbClr val="69B3E7"/>
              </a:solidFill>
              <a:latin typeface="PT Astra Serif" pitchFamily="18" charset="-52"/>
              <a:ea typeface="PT Astra Serif" pitchFamily="18" charset="-52"/>
            </a:rPr>
            <a:t>Организация проведения ГИА</a:t>
          </a:r>
          <a:endParaRPr lang="ru-RU" sz="1600" b="1" dirty="0">
            <a:solidFill>
              <a:srgbClr val="69B3E7"/>
            </a:solidFill>
            <a:latin typeface="PT Astra Serif" pitchFamily="18" charset="-52"/>
            <a:ea typeface="PT Astra Serif" pitchFamily="18" charset="-52"/>
          </a:endParaRPr>
        </a:p>
      </dgm:t>
    </dgm:pt>
    <dgm:pt modelId="{40E3BA9F-9E26-4524-ABED-957BC199AC26}" type="parTrans" cxnId="{AA367C2A-FE91-47C7-8060-CBFBDCE4200B}">
      <dgm:prSet/>
      <dgm:spPr/>
      <dgm:t>
        <a:bodyPr/>
        <a:lstStyle/>
        <a:p>
          <a:endParaRPr lang="ru-RU" sz="2000"/>
        </a:p>
      </dgm:t>
    </dgm:pt>
    <dgm:pt modelId="{1DA5B412-5679-4456-9AEC-46E28876184B}" type="sibTrans" cxnId="{AA367C2A-FE91-47C7-8060-CBFBDCE4200B}">
      <dgm:prSet/>
      <dgm:spPr/>
      <dgm:t>
        <a:bodyPr/>
        <a:lstStyle/>
        <a:p>
          <a:endParaRPr lang="ru-RU" sz="2000"/>
        </a:p>
      </dgm:t>
    </dgm:pt>
    <dgm:pt modelId="{39053AE7-22A1-421D-B5F6-925CAFEFC2E3}">
      <dgm:prSet phldrT="[Текст]" custT="1"/>
      <dgm:spPr>
        <a:ln>
          <a:solidFill>
            <a:srgbClr val="69B3E7"/>
          </a:solidFill>
        </a:ln>
      </dgm:spPr>
      <dgm:t>
        <a:bodyPr/>
        <a:lstStyle/>
        <a:p>
          <a:r>
            <a:rPr lang="en-US" sz="2000" dirty="0" smtClean="0"/>
            <a:t>V.</a:t>
          </a:r>
          <a:endParaRPr lang="ru-RU" sz="2000" dirty="0"/>
        </a:p>
      </dgm:t>
    </dgm:pt>
    <dgm:pt modelId="{2AF22931-F918-4E50-BBF3-3BC4C45E886B}" type="parTrans" cxnId="{3862D3AB-43B1-4335-B9DC-7ED0D0787357}">
      <dgm:prSet/>
      <dgm:spPr/>
      <dgm:t>
        <a:bodyPr/>
        <a:lstStyle/>
        <a:p>
          <a:endParaRPr lang="ru-RU" sz="2000"/>
        </a:p>
      </dgm:t>
    </dgm:pt>
    <dgm:pt modelId="{B98D0FE3-E97B-4422-A49B-E2C9D34963DC}" type="sibTrans" cxnId="{3862D3AB-43B1-4335-B9DC-7ED0D0787357}">
      <dgm:prSet/>
      <dgm:spPr/>
      <dgm:t>
        <a:bodyPr/>
        <a:lstStyle/>
        <a:p>
          <a:endParaRPr lang="ru-RU" sz="2000"/>
        </a:p>
      </dgm:t>
    </dgm:pt>
    <dgm:pt modelId="{DBC472A9-0F41-4C2D-8285-93693A7B1182}">
      <dgm:prSet phldrT="[Текст]" custT="1"/>
      <dgm:spPr/>
      <dgm:t>
        <a:bodyPr/>
        <a:lstStyle/>
        <a:p>
          <a:r>
            <a:rPr lang="ru-RU" sz="1600" b="1" dirty="0" smtClean="0">
              <a:solidFill>
                <a:srgbClr val="69B3E7"/>
              </a:solidFill>
              <a:latin typeface="PT Astra Serif" pitchFamily="18" charset="-52"/>
              <a:ea typeface="PT Astra Serif" pitchFamily="18" charset="-52"/>
            </a:rPr>
            <a:t>Проведение ГИА</a:t>
          </a:r>
          <a:endParaRPr lang="ru-RU" sz="1600" b="1" dirty="0">
            <a:solidFill>
              <a:srgbClr val="69B3E7"/>
            </a:solidFill>
            <a:latin typeface="PT Astra Serif" pitchFamily="18" charset="-52"/>
            <a:ea typeface="PT Astra Serif" pitchFamily="18" charset="-52"/>
          </a:endParaRPr>
        </a:p>
      </dgm:t>
    </dgm:pt>
    <dgm:pt modelId="{7A645792-6639-48B7-B78F-0519D07672C5}" type="parTrans" cxnId="{4C890B83-83CD-4217-8A4A-7D14A6626E9A}">
      <dgm:prSet/>
      <dgm:spPr/>
      <dgm:t>
        <a:bodyPr/>
        <a:lstStyle/>
        <a:p>
          <a:endParaRPr lang="ru-RU" sz="2000"/>
        </a:p>
      </dgm:t>
    </dgm:pt>
    <dgm:pt modelId="{25D8B755-90D2-44AD-989C-6D5071B195CA}" type="sibTrans" cxnId="{4C890B83-83CD-4217-8A4A-7D14A6626E9A}">
      <dgm:prSet/>
      <dgm:spPr/>
      <dgm:t>
        <a:bodyPr/>
        <a:lstStyle/>
        <a:p>
          <a:endParaRPr lang="ru-RU" sz="2000"/>
        </a:p>
      </dgm:t>
    </dgm:pt>
    <dgm:pt modelId="{D7D831EE-B57E-4E87-A384-873063FCEE85}">
      <dgm:prSet phldrT="[Текст]" custT="1"/>
      <dgm:spPr>
        <a:ln>
          <a:solidFill>
            <a:srgbClr val="69B3E7"/>
          </a:solidFill>
        </a:ln>
      </dgm:spPr>
      <dgm:t>
        <a:bodyPr/>
        <a:lstStyle/>
        <a:p>
          <a:r>
            <a:rPr lang="en-US" sz="2000" dirty="0" smtClean="0"/>
            <a:t>VI.</a:t>
          </a:r>
          <a:endParaRPr lang="ru-RU" sz="2000" dirty="0"/>
        </a:p>
      </dgm:t>
    </dgm:pt>
    <dgm:pt modelId="{C9A136E8-521E-41A7-B596-BA4036CD14EE}" type="parTrans" cxnId="{C634483B-C78A-4D35-8E19-6A2F6A7F5117}">
      <dgm:prSet/>
      <dgm:spPr/>
      <dgm:t>
        <a:bodyPr/>
        <a:lstStyle/>
        <a:p>
          <a:endParaRPr lang="ru-RU" sz="2000"/>
        </a:p>
      </dgm:t>
    </dgm:pt>
    <dgm:pt modelId="{52F979EC-D209-46B7-A1B8-0FAFCCF64DD3}" type="sibTrans" cxnId="{C634483B-C78A-4D35-8E19-6A2F6A7F5117}">
      <dgm:prSet/>
      <dgm:spPr/>
      <dgm:t>
        <a:bodyPr/>
        <a:lstStyle/>
        <a:p>
          <a:endParaRPr lang="ru-RU" sz="2000"/>
        </a:p>
      </dgm:t>
    </dgm:pt>
    <dgm:pt modelId="{F854D40A-33E7-4401-AEF4-4B120916FA81}">
      <dgm:prSet phldrT="[Текст]" custT="1"/>
      <dgm:spPr/>
      <dgm:t>
        <a:bodyPr/>
        <a:lstStyle/>
        <a:p>
          <a:r>
            <a:rPr lang="ru-RU" sz="1600" b="1" dirty="0" smtClean="0">
              <a:solidFill>
                <a:srgbClr val="69B3E7"/>
              </a:solidFill>
              <a:latin typeface="PT Astra Serif" pitchFamily="18" charset="-52"/>
              <a:ea typeface="PT Astra Serif" pitchFamily="18" charset="-52"/>
            </a:rPr>
            <a:t>Обработка, проверка экзаменационных</a:t>
          </a:r>
          <a:r>
            <a:rPr lang="en-US" sz="1600" b="1" dirty="0" smtClean="0">
              <a:solidFill>
                <a:srgbClr val="69B3E7"/>
              </a:solidFill>
              <a:latin typeface="PT Astra Serif" pitchFamily="18" charset="-52"/>
              <a:ea typeface="PT Astra Serif" pitchFamily="18" charset="-52"/>
            </a:rPr>
            <a:t> </a:t>
          </a:r>
          <a:r>
            <a:rPr lang="ru-RU" sz="1600" b="1" dirty="0" smtClean="0">
              <a:solidFill>
                <a:srgbClr val="69B3E7"/>
              </a:solidFill>
              <a:latin typeface="PT Astra Serif" pitchFamily="18" charset="-52"/>
              <a:ea typeface="PT Astra Serif" pitchFamily="18" charset="-52"/>
            </a:rPr>
            <a:t>работ участников ГИА и их оценивание</a:t>
          </a:r>
          <a:endParaRPr lang="ru-RU" sz="1600" b="1" dirty="0">
            <a:solidFill>
              <a:srgbClr val="69B3E7"/>
            </a:solidFill>
            <a:latin typeface="PT Astra Serif" pitchFamily="18" charset="-52"/>
            <a:ea typeface="PT Astra Serif" pitchFamily="18" charset="-52"/>
          </a:endParaRPr>
        </a:p>
      </dgm:t>
    </dgm:pt>
    <dgm:pt modelId="{012148B5-38EC-4440-897C-E0BA6E000204}" type="parTrans" cxnId="{112F1482-E2D3-43AD-8501-D091A3989928}">
      <dgm:prSet/>
      <dgm:spPr/>
      <dgm:t>
        <a:bodyPr/>
        <a:lstStyle/>
        <a:p>
          <a:endParaRPr lang="ru-RU" sz="2000"/>
        </a:p>
      </dgm:t>
    </dgm:pt>
    <dgm:pt modelId="{E93F6BBF-0CFB-49ED-861A-F3317577289D}" type="sibTrans" cxnId="{112F1482-E2D3-43AD-8501-D091A3989928}">
      <dgm:prSet/>
      <dgm:spPr/>
      <dgm:t>
        <a:bodyPr/>
        <a:lstStyle/>
        <a:p>
          <a:endParaRPr lang="ru-RU" sz="2000"/>
        </a:p>
      </dgm:t>
    </dgm:pt>
    <dgm:pt modelId="{6ABF2334-A76B-48B0-AC78-07798E0593C4}" type="pres">
      <dgm:prSet presAssocID="{D0245418-FB02-4E21-81D3-9CFC92F4A841}" presName="linearFlow" presStyleCnt="0">
        <dgm:presLayoutVars>
          <dgm:dir/>
          <dgm:animLvl val="lvl"/>
          <dgm:resizeHandles val="exact"/>
        </dgm:presLayoutVars>
      </dgm:prSet>
      <dgm:spPr/>
      <dgm:t>
        <a:bodyPr/>
        <a:lstStyle/>
        <a:p>
          <a:endParaRPr lang="ru-RU"/>
        </a:p>
      </dgm:t>
    </dgm:pt>
    <dgm:pt modelId="{E74C78E8-FE82-44F0-A671-E086271D0F4B}" type="pres">
      <dgm:prSet presAssocID="{6C82A167-7987-4852-BF98-D4ADC8F4621E}" presName="composite" presStyleCnt="0"/>
      <dgm:spPr/>
    </dgm:pt>
    <dgm:pt modelId="{20D60E97-1E6E-42B8-A9E4-C91D3BA1AB66}" type="pres">
      <dgm:prSet presAssocID="{6C82A167-7987-4852-BF98-D4ADC8F4621E}" presName="parentText" presStyleLbl="alignNode1" presStyleIdx="0" presStyleCnt="3">
        <dgm:presLayoutVars>
          <dgm:chMax val="1"/>
          <dgm:bulletEnabled val="1"/>
        </dgm:presLayoutVars>
      </dgm:prSet>
      <dgm:spPr/>
      <dgm:t>
        <a:bodyPr/>
        <a:lstStyle/>
        <a:p>
          <a:endParaRPr lang="ru-RU"/>
        </a:p>
      </dgm:t>
    </dgm:pt>
    <dgm:pt modelId="{A875F7FF-F6A4-4AFB-965D-E243EB434444}" type="pres">
      <dgm:prSet presAssocID="{6C82A167-7987-4852-BF98-D4ADC8F4621E}" presName="descendantText" presStyleLbl="alignAcc1" presStyleIdx="0" presStyleCnt="3">
        <dgm:presLayoutVars>
          <dgm:bulletEnabled val="1"/>
        </dgm:presLayoutVars>
      </dgm:prSet>
      <dgm:spPr/>
      <dgm:t>
        <a:bodyPr/>
        <a:lstStyle/>
        <a:p>
          <a:endParaRPr lang="ru-RU"/>
        </a:p>
      </dgm:t>
    </dgm:pt>
    <dgm:pt modelId="{7AA6A026-99F0-4388-BBFC-6E73B95E4A41}" type="pres">
      <dgm:prSet presAssocID="{00B44899-FC35-4E60-9892-DFC3F41C4764}" presName="sp" presStyleCnt="0"/>
      <dgm:spPr/>
    </dgm:pt>
    <dgm:pt modelId="{F716C26B-357A-4749-8A1F-975BA30E5B13}" type="pres">
      <dgm:prSet presAssocID="{39053AE7-22A1-421D-B5F6-925CAFEFC2E3}" presName="composite" presStyleCnt="0"/>
      <dgm:spPr/>
    </dgm:pt>
    <dgm:pt modelId="{EE0D03D1-25E9-4A76-BE5E-1522EA4E437D}" type="pres">
      <dgm:prSet presAssocID="{39053AE7-22A1-421D-B5F6-925CAFEFC2E3}" presName="parentText" presStyleLbl="alignNode1" presStyleIdx="1" presStyleCnt="3">
        <dgm:presLayoutVars>
          <dgm:chMax val="1"/>
          <dgm:bulletEnabled val="1"/>
        </dgm:presLayoutVars>
      </dgm:prSet>
      <dgm:spPr/>
      <dgm:t>
        <a:bodyPr/>
        <a:lstStyle/>
        <a:p>
          <a:endParaRPr lang="ru-RU"/>
        </a:p>
      </dgm:t>
    </dgm:pt>
    <dgm:pt modelId="{15581B0A-01DC-4252-9357-E477019E7C03}" type="pres">
      <dgm:prSet presAssocID="{39053AE7-22A1-421D-B5F6-925CAFEFC2E3}" presName="descendantText" presStyleLbl="alignAcc1" presStyleIdx="1" presStyleCnt="3">
        <dgm:presLayoutVars>
          <dgm:bulletEnabled val="1"/>
        </dgm:presLayoutVars>
      </dgm:prSet>
      <dgm:spPr/>
      <dgm:t>
        <a:bodyPr/>
        <a:lstStyle/>
        <a:p>
          <a:endParaRPr lang="ru-RU"/>
        </a:p>
      </dgm:t>
    </dgm:pt>
    <dgm:pt modelId="{BEBCF6E9-E3EE-452F-BA65-CC51E9AD6F96}" type="pres">
      <dgm:prSet presAssocID="{B98D0FE3-E97B-4422-A49B-E2C9D34963DC}" presName="sp" presStyleCnt="0"/>
      <dgm:spPr/>
    </dgm:pt>
    <dgm:pt modelId="{55A6F871-E96D-4FC0-A82B-026EDB68BDBB}" type="pres">
      <dgm:prSet presAssocID="{D7D831EE-B57E-4E87-A384-873063FCEE85}" presName="composite" presStyleCnt="0"/>
      <dgm:spPr/>
    </dgm:pt>
    <dgm:pt modelId="{498FFE4F-A61A-4FC5-9DC5-259D04AA1AA2}" type="pres">
      <dgm:prSet presAssocID="{D7D831EE-B57E-4E87-A384-873063FCEE85}" presName="parentText" presStyleLbl="alignNode1" presStyleIdx="2" presStyleCnt="3">
        <dgm:presLayoutVars>
          <dgm:chMax val="1"/>
          <dgm:bulletEnabled val="1"/>
        </dgm:presLayoutVars>
      </dgm:prSet>
      <dgm:spPr/>
      <dgm:t>
        <a:bodyPr/>
        <a:lstStyle/>
        <a:p>
          <a:endParaRPr lang="ru-RU"/>
        </a:p>
      </dgm:t>
    </dgm:pt>
    <dgm:pt modelId="{1BDABB54-1E4A-406F-98B9-D16666023C8D}" type="pres">
      <dgm:prSet presAssocID="{D7D831EE-B57E-4E87-A384-873063FCEE85}" presName="descendantText" presStyleLbl="alignAcc1" presStyleIdx="2" presStyleCnt="3">
        <dgm:presLayoutVars>
          <dgm:bulletEnabled val="1"/>
        </dgm:presLayoutVars>
      </dgm:prSet>
      <dgm:spPr/>
      <dgm:t>
        <a:bodyPr/>
        <a:lstStyle/>
        <a:p>
          <a:endParaRPr lang="ru-RU"/>
        </a:p>
      </dgm:t>
    </dgm:pt>
  </dgm:ptLst>
  <dgm:cxnLst>
    <dgm:cxn modelId="{3862D3AB-43B1-4335-B9DC-7ED0D0787357}" srcId="{D0245418-FB02-4E21-81D3-9CFC92F4A841}" destId="{39053AE7-22A1-421D-B5F6-925CAFEFC2E3}" srcOrd="1" destOrd="0" parTransId="{2AF22931-F918-4E50-BBF3-3BC4C45E886B}" sibTransId="{B98D0FE3-E97B-4422-A49B-E2C9D34963DC}"/>
    <dgm:cxn modelId="{52081AEE-A235-45DB-93D8-6C6E8F87A731}" type="presOf" srcId="{39053AE7-22A1-421D-B5F6-925CAFEFC2E3}" destId="{EE0D03D1-25E9-4A76-BE5E-1522EA4E437D}" srcOrd="0" destOrd="0" presId="urn:microsoft.com/office/officeart/2005/8/layout/chevron2"/>
    <dgm:cxn modelId="{659C1D2A-46BD-4467-9638-25CEEFC05626}" type="presOf" srcId="{F854D40A-33E7-4401-AEF4-4B120916FA81}" destId="{1BDABB54-1E4A-406F-98B9-D16666023C8D}" srcOrd="0" destOrd="0" presId="urn:microsoft.com/office/officeart/2005/8/layout/chevron2"/>
    <dgm:cxn modelId="{35AEB3F4-B6B2-4580-A9AD-4CFA550C8A3A}" srcId="{D0245418-FB02-4E21-81D3-9CFC92F4A841}" destId="{6C82A167-7987-4852-BF98-D4ADC8F4621E}" srcOrd="0" destOrd="0" parTransId="{452CEC72-7329-4C66-9D88-5A0078B291C8}" sibTransId="{00B44899-FC35-4E60-9892-DFC3F41C4764}"/>
    <dgm:cxn modelId="{224D3E8F-CC9D-4A9F-B5E2-C509D933C0A8}" type="presOf" srcId="{DBC472A9-0F41-4C2D-8285-93693A7B1182}" destId="{15581B0A-01DC-4252-9357-E477019E7C03}" srcOrd="0" destOrd="0" presId="urn:microsoft.com/office/officeart/2005/8/layout/chevron2"/>
    <dgm:cxn modelId="{745DA6BC-7211-4F16-AE04-95DC9056673E}" type="presOf" srcId="{6C82A167-7987-4852-BF98-D4ADC8F4621E}" destId="{20D60E97-1E6E-42B8-A9E4-C91D3BA1AB66}" srcOrd="0" destOrd="0" presId="urn:microsoft.com/office/officeart/2005/8/layout/chevron2"/>
    <dgm:cxn modelId="{09D12BC4-B910-4A1D-BB94-3CE28F4F9317}" type="presOf" srcId="{D0245418-FB02-4E21-81D3-9CFC92F4A841}" destId="{6ABF2334-A76B-48B0-AC78-07798E0593C4}" srcOrd="0" destOrd="0" presId="urn:microsoft.com/office/officeart/2005/8/layout/chevron2"/>
    <dgm:cxn modelId="{5ABC4F01-DA81-4CE2-AFD2-3042EB926FFA}" type="presOf" srcId="{D7D831EE-B57E-4E87-A384-873063FCEE85}" destId="{498FFE4F-A61A-4FC5-9DC5-259D04AA1AA2}" srcOrd="0" destOrd="0" presId="urn:microsoft.com/office/officeart/2005/8/layout/chevron2"/>
    <dgm:cxn modelId="{112F1482-E2D3-43AD-8501-D091A3989928}" srcId="{D7D831EE-B57E-4E87-A384-873063FCEE85}" destId="{F854D40A-33E7-4401-AEF4-4B120916FA81}" srcOrd="0" destOrd="0" parTransId="{012148B5-38EC-4440-897C-E0BA6E000204}" sibTransId="{E93F6BBF-0CFB-49ED-861A-F3317577289D}"/>
    <dgm:cxn modelId="{AA367C2A-FE91-47C7-8060-CBFBDCE4200B}" srcId="{6C82A167-7987-4852-BF98-D4ADC8F4621E}" destId="{9A1CA2E2-17BA-4B22-BA46-3AF6FAD139A3}" srcOrd="0" destOrd="0" parTransId="{40E3BA9F-9E26-4524-ABED-957BC199AC26}" sibTransId="{1DA5B412-5679-4456-9AEC-46E28876184B}"/>
    <dgm:cxn modelId="{C634483B-C78A-4D35-8E19-6A2F6A7F5117}" srcId="{D0245418-FB02-4E21-81D3-9CFC92F4A841}" destId="{D7D831EE-B57E-4E87-A384-873063FCEE85}" srcOrd="2" destOrd="0" parTransId="{C9A136E8-521E-41A7-B596-BA4036CD14EE}" sibTransId="{52F979EC-D209-46B7-A1B8-0FAFCCF64DD3}"/>
    <dgm:cxn modelId="{579C44E2-D70A-426F-81BF-C6D11EEC6B33}" type="presOf" srcId="{9A1CA2E2-17BA-4B22-BA46-3AF6FAD139A3}" destId="{A875F7FF-F6A4-4AFB-965D-E243EB434444}" srcOrd="0" destOrd="0" presId="urn:microsoft.com/office/officeart/2005/8/layout/chevron2"/>
    <dgm:cxn modelId="{4C890B83-83CD-4217-8A4A-7D14A6626E9A}" srcId="{39053AE7-22A1-421D-B5F6-925CAFEFC2E3}" destId="{DBC472A9-0F41-4C2D-8285-93693A7B1182}" srcOrd="0" destOrd="0" parTransId="{7A645792-6639-48B7-B78F-0519D07672C5}" sibTransId="{25D8B755-90D2-44AD-989C-6D5071B195CA}"/>
    <dgm:cxn modelId="{8359BA14-9A3B-4A91-8718-4539E376B919}" type="presParOf" srcId="{6ABF2334-A76B-48B0-AC78-07798E0593C4}" destId="{E74C78E8-FE82-44F0-A671-E086271D0F4B}" srcOrd="0" destOrd="0" presId="urn:microsoft.com/office/officeart/2005/8/layout/chevron2"/>
    <dgm:cxn modelId="{670AFD99-EA23-4B0A-8F4A-503CBC4949CA}" type="presParOf" srcId="{E74C78E8-FE82-44F0-A671-E086271D0F4B}" destId="{20D60E97-1E6E-42B8-A9E4-C91D3BA1AB66}" srcOrd="0" destOrd="0" presId="urn:microsoft.com/office/officeart/2005/8/layout/chevron2"/>
    <dgm:cxn modelId="{3EFC3EFA-DB46-4F40-9EB4-AF775497E7A1}" type="presParOf" srcId="{E74C78E8-FE82-44F0-A671-E086271D0F4B}" destId="{A875F7FF-F6A4-4AFB-965D-E243EB434444}" srcOrd="1" destOrd="0" presId="urn:microsoft.com/office/officeart/2005/8/layout/chevron2"/>
    <dgm:cxn modelId="{645EB085-EAE2-4765-95F1-F2827C9EEE5C}" type="presParOf" srcId="{6ABF2334-A76B-48B0-AC78-07798E0593C4}" destId="{7AA6A026-99F0-4388-BBFC-6E73B95E4A41}" srcOrd="1" destOrd="0" presId="urn:microsoft.com/office/officeart/2005/8/layout/chevron2"/>
    <dgm:cxn modelId="{6E069415-9245-4DE1-8BA1-E747AC56CC23}" type="presParOf" srcId="{6ABF2334-A76B-48B0-AC78-07798E0593C4}" destId="{F716C26B-357A-4749-8A1F-975BA30E5B13}" srcOrd="2" destOrd="0" presId="urn:microsoft.com/office/officeart/2005/8/layout/chevron2"/>
    <dgm:cxn modelId="{EAF353DA-A6FC-483B-B4F9-D87057A69B16}" type="presParOf" srcId="{F716C26B-357A-4749-8A1F-975BA30E5B13}" destId="{EE0D03D1-25E9-4A76-BE5E-1522EA4E437D}" srcOrd="0" destOrd="0" presId="urn:microsoft.com/office/officeart/2005/8/layout/chevron2"/>
    <dgm:cxn modelId="{788C2B86-5D4A-4043-897A-EBC140A1CAB8}" type="presParOf" srcId="{F716C26B-357A-4749-8A1F-975BA30E5B13}" destId="{15581B0A-01DC-4252-9357-E477019E7C03}" srcOrd="1" destOrd="0" presId="urn:microsoft.com/office/officeart/2005/8/layout/chevron2"/>
    <dgm:cxn modelId="{FEDF3FF2-5C04-44B0-953D-F11B462386D7}" type="presParOf" srcId="{6ABF2334-A76B-48B0-AC78-07798E0593C4}" destId="{BEBCF6E9-E3EE-452F-BA65-CC51E9AD6F96}" srcOrd="3" destOrd="0" presId="urn:microsoft.com/office/officeart/2005/8/layout/chevron2"/>
    <dgm:cxn modelId="{2DC61BD2-4233-4415-80E4-95A3DBE7DB59}" type="presParOf" srcId="{6ABF2334-A76B-48B0-AC78-07798E0593C4}" destId="{55A6F871-E96D-4FC0-A82B-026EDB68BDBB}" srcOrd="4" destOrd="0" presId="urn:microsoft.com/office/officeart/2005/8/layout/chevron2"/>
    <dgm:cxn modelId="{0E23AB48-02CD-4FC3-A58D-13395A6417A2}" type="presParOf" srcId="{55A6F871-E96D-4FC0-A82B-026EDB68BDBB}" destId="{498FFE4F-A61A-4FC5-9DC5-259D04AA1AA2}" srcOrd="0" destOrd="0" presId="urn:microsoft.com/office/officeart/2005/8/layout/chevron2"/>
    <dgm:cxn modelId="{05ADE645-F3F8-4735-BDDF-0ED9DC95F548}" type="presParOf" srcId="{55A6F871-E96D-4FC0-A82B-026EDB68BDBB}" destId="{1BDABB54-1E4A-406F-98B9-D16666023C8D}" srcOrd="1" destOrd="0" presId="urn:microsoft.com/office/officeart/2005/8/layout/chevron2"/>
  </dgm:cxnLst>
  <dgm:bg/>
  <dgm:whole/>
  <dgm:extLst>
    <a:ext uri="http://schemas.microsoft.com/office/drawing/2008/diagram">
      <dsp:dataModelExt xmlns:dsp="http://schemas.microsoft.com/office/drawing/2008/diagram" xmlns="" relId="rId15"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0B82B13-2441-4734-9C12-EFFA5D3C4403}"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ru-RU"/>
        </a:p>
      </dgm:t>
    </dgm:pt>
    <dgm:pt modelId="{815DBFF7-2171-4DAC-9E39-AEEA7D4D2B01}">
      <dgm:prSet phldrT="[Текст]" custT="1"/>
      <dgm:spPr/>
      <dgm:t>
        <a:bodyPr/>
        <a:lstStyle/>
        <a:p>
          <a:r>
            <a:rPr lang="ru-RU" sz="3600" dirty="0" smtClean="0">
              <a:latin typeface="PT Astra Serif" pitchFamily="18" charset="-52"/>
              <a:ea typeface="PT Astra Serif" pitchFamily="18" charset="-52"/>
            </a:rPr>
            <a:t>До входа в ППЭ</a:t>
          </a:r>
          <a:endParaRPr lang="ru-RU" sz="3600" dirty="0">
            <a:latin typeface="PT Astra Serif" pitchFamily="18" charset="-52"/>
            <a:ea typeface="PT Astra Serif" pitchFamily="18" charset="-52"/>
          </a:endParaRPr>
        </a:p>
      </dgm:t>
    </dgm:pt>
    <dgm:pt modelId="{B4E8FC64-D303-4CFB-8142-815FE515F06F}" type="parTrans" cxnId="{29318B70-BA0F-4B4F-98C3-0F627DE029F5}">
      <dgm:prSet/>
      <dgm:spPr/>
      <dgm:t>
        <a:bodyPr/>
        <a:lstStyle/>
        <a:p>
          <a:endParaRPr lang="ru-RU"/>
        </a:p>
      </dgm:t>
    </dgm:pt>
    <dgm:pt modelId="{645440F4-0BF0-405F-99EC-31D0C248C880}" type="sibTrans" cxnId="{29318B70-BA0F-4B4F-98C3-0F627DE029F5}">
      <dgm:prSet/>
      <dgm:spPr/>
      <dgm:t>
        <a:bodyPr/>
        <a:lstStyle/>
        <a:p>
          <a:endParaRPr lang="ru-RU"/>
        </a:p>
      </dgm:t>
    </dgm:pt>
    <dgm:pt modelId="{9E3D0832-C635-44C0-9996-02D5C848F779}">
      <dgm:prSet phldrT="[Текст]"/>
      <dgm:spPr/>
      <dgm:t>
        <a:bodyPr/>
        <a:lstStyle/>
        <a:p>
          <a:r>
            <a:rPr lang="ru-RU" b="1" dirty="0" smtClean="0">
              <a:solidFill>
                <a:srgbClr val="002060"/>
              </a:solidFill>
              <a:latin typeface="PT Astra Serif" pitchFamily="18" charset="-52"/>
              <a:ea typeface="PT Astra Serif" pitchFamily="18" charset="-52"/>
            </a:rPr>
            <a:t>Место для хранения личных вещей участников ГИА.</a:t>
          </a:r>
          <a:endParaRPr lang="ru-RU" b="1" dirty="0">
            <a:solidFill>
              <a:srgbClr val="002060"/>
            </a:solidFill>
            <a:latin typeface="PT Astra Serif" pitchFamily="18" charset="-52"/>
            <a:ea typeface="PT Astra Serif" pitchFamily="18" charset="-52"/>
          </a:endParaRPr>
        </a:p>
      </dgm:t>
    </dgm:pt>
    <dgm:pt modelId="{6DD6C200-1654-45DD-AF32-8B123148B613}" type="parTrans" cxnId="{C01CE571-5D7A-4272-93B3-441050388E8A}">
      <dgm:prSet/>
      <dgm:spPr/>
      <dgm:t>
        <a:bodyPr/>
        <a:lstStyle/>
        <a:p>
          <a:endParaRPr lang="ru-RU"/>
        </a:p>
      </dgm:t>
    </dgm:pt>
    <dgm:pt modelId="{66A3B7F6-DE9A-48B0-8045-1AF288A511D2}" type="sibTrans" cxnId="{C01CE571-5D7A-4272-93B3-441050388E8A}">
      <dgm:prSet/>
      <dgm:spPr/>
      <dgm:t>
        <a:bodyPr/>
        <a:lstStyle/>
        <a:p>
          <a:endParaRPr lang="ru-RU"/>
        </a:p>
      </dgm:t>
    </dgm:pt>
    <dgm:pt modelId="{710AFAFD-4F6F-4AF1-B5D5-CF5AEBE49234}">
      <dgm:prSet phldrT="[Текст]"/>
      <dgm:spPr/>
      <dgm:t>
        <a:bodyPr/>
        <a:lstStyle/>
        <a:p>
          <a:r>
            <a:rPr lang="ru-RU" b="1" dirty="0" smtClean="0">
              <a:solidFill>
                <a:srgbClr val="002060"/>
              </a:solidFill>
              <a:latin typeface="PT Astra Serif" pitchFamily="18" charset="-52"/>
              <a:ea typeface="PT Astra Serif" pitchFamily="18" charset="-52"/>
            </a:rPr>
            <a:t>Место для хранения личных вещей организаторов, медицинских работников, специалистов, экспертов, ассистентов, экзаменаторов-собеседников, представителей СМИ.</a:t>
          </a:r>
          <a:endParaRPr lang="ru-RU" b="1" dirty="0">
            <a:solidFill>
              <a:srgbClr val="002060"/>
            </a:solidFill>
            <a:latin typeface="PT Astra Serif" pitchFamily="18" charset="-52"/>
            <a:ea typeface="PT Astra Serif" pitchFamily="18" charset="-52"/>
          </a:endParaRPr>
        </a:p>
      </dgm:t>
    </dgm:pt>
    <dgm:pt modelId="{7F229B6A-874B-412A-96E2-374716373B74}" type="parTrans" cxnId="{26B32DEF-F9A6-4DC2-99B9-B665CDB61C1C}">
      <dgm:prSet/>
      <dgm:spPr/>
      <dgm:t>
        <a:bodyPr/>
        <a:lstStyle/>
        <a:p>
          <a:endParaRPr lang="ru-RU"/>
        </a:p>
      </dgm:t>
    </dgm:pt>
    <dgm:pt modelId="{53461596-4D85-405A-A72F-6B51975F4818}" type="sibTrans" cxnId="{26B32DEF-F9A6-4DC2-99B9-B665CDB61C1C}">
      <dgm:prSet/>
      <dgm:spPr/>
      <dgm:t>
        <a:bodyPr/>
        <a:lstStyle/>
        <a:p>
          <a:endParaRPr lang="ru-RU"/>
        </a:p>
      </dgm:t>
    </dgm:pt>
    <dgm:pt modelId="{93926D5F-58E8-46D2-9D77-CF77CEF251DF}">
      <dgm:prSet phldrT="[Текст]" custT="1"/>
      <dgm:spPr/>
      <dgm:t>
        <a:bodyPr/>
        <a:lstStyle/>
        <a:p>
          <a:r>
            <a:rPr lang="ru-RU" sz="3600" dirty="0" smtClean="0">
              <a:latin typeface="PT Astra Serif" pitchFamily="18" charset="-52"/>
              <a:ea typeface="PT Astra Serif" pitchFamily="18" charset="-52"/>
            </a:rPr>
            <a:t>В ППЭ</a:t>
          </a:r>
          <a:endParaRPr lang="ru-RU" sz="3600" dirty="0">
            <a:latin typeface="PT Astra Serif" pitchFamily="18" charset="-52"/>
            <a:ea typeface="PT Astra Serif" pitchFamily="18" charset="-52"/>
          </a:endParaRPr>
        </a:p>
      </dgm:t>
    </dgm:pt>
    <dgm:pt modelId="{870C1B74-EFF2-497B-9210-9D0E92BD49CF}" type="parTrans" cxnId="{11A5EADB-46BD-4E7F-B725-0C3A6F2AEB7F}">
      <dgm:prSet/>
      <dgm:spPr/>
      <dgm:t>
        <a:bodyPr/>
        <a:lstStyle/>
        <a:p>
          <a:endParaRPr lang="ru-RU"/>
        </a:p>
      </dgm:t>
    </dgm:pt>
    <dgm:pt modelId="{D48E9CE5-0A04-49C2-83AC-EDBB818B25D3}" type="sibTrans" cxnId="{11A5EADB-46BD-4E7F-B725-0C3A6F2AEB7F}">
      <dgm:prSet/>
      <dgm:spPr/>
      <dgm:t>
        <a:bodyPr/>
        <a:lstStyle/>
        <a:p>
          <a:endParaRPr lang="ru-RU"/>
        </a:p>
      </dgm:t>
    </dgm:pt>
    <dgm:pt modelId="{9A14B00F-3D51-42F6-8370-A77212B007CF}">
      <dgm:prSet phldrT="[Текст]" custT="1"/>
      <dgm:spPr/>
      <dgm:t>
        <a:bodyPr/>
        <a:lstStyle/>
        <a:p>
          <a:r>
            <a:rPr lang="ru-RU" sz="1200" b="1" dirty="0" smtClean="0">
              <a:solidFill>
                <a:srgbClr val="002060"/>
              </a:solidFill>
              <a:latin typeface="PT Astra Serif" pitchFamily="18" charset="-52"/>
              <a:ea typeface="PT Astra Serif" pitchFamily="18" charset="-52"/>
            </a:rPr>
            <a:t>Штаб ППЭ.</a:t>
          </a:r>
          <a:endParaRPr lang="ru-RU" sz="1200" b="1" dirty="0">
            <a:solidFill>
              <a:srgbClr val="002060"/>
            </a:solidFill>
            <a:latin typeface="PT Astra Serif" pitchFamily="18" charset="-52"/>
            <a:ea typeface="PT Astra Serif" pitchFamily="18" charset="-52"/>
          </a:endParaRPr>
        </a:p>
      </dgm:t>
    </dgm:pt>
    <dgm:pt modelId="{72274B1D-6924-45EC-8805-33546BB2E7C8}" type="parTrans" cxnId="{76496E2B-D28E-48D2-9E66-3230B318585D}">
      <dgm:prSet/>
      <dgm:spPr/>
      <dgm:t>
        <a:bodyPr/>
        <a:lstStyle/>
        <a:p>
          <a:endParaRPr lang="ru-RU"/>
        </a:p>
      </dgm:t>
    </dgm:pt>
    <dgm:pt modelId="{6C3750D2-F2F4-4C62-A188-91D64A09E27B}" type="sibTrans" cxnId="{76496E2B-D28E-48D2-9E66-3230B318585D}">
      <dgm:prSet/>
      <dgm:spPr/>
      <dgm:t>
        <a:bodyPr/>
        <a:lstStyle/>
        <a:p>
          <a:endParaRPr lang="ru-RU"/>
        </a:p>
      </dgm:t>
    </dgm:pt>
    <dgm:pt modelId="{B4E3EF40-21E3-4A72-8E91-21F66C276205}">
      <dgm:prSet phldrT="[Текст]" custT="1"/>
      <dgm:spPr/>
      <dgm:t>
        <a:bodyPr/>
        <a:lstStyle/>
        <a:p>
          <a:r>
            <a:rPr lang="ru-RU" sz="1200" b="1" dirty="0" smtClean="0">
              <a:solidFill>
                <a:srgbClr val="002060"/>
              </a:solidFill>
              <a:latin typeface="PT Astra Serif" pitchFamily="18" charset="-52"/>
              <a:ea typeface="PT Astra Serif" pitchFamily="18" charset="-52"/>
            </a:rPr>
            <a:t>Помещение для медицинских работников</a:t>
          </a:r>
          <a:endParaRPr lang="ru-RU" sz="1200" b="1" dirty="0">
            <a:solidFill>
              <a:srgbClr val="002060"/>
            </a:solidFill>
            <a:latin typeface="PT Astra Serif" pitchFamily="18" charset="-52"/>
            <a:ea typeface="PT Astra Serif" pitchFamily="18" charset="-52"/>
          </a:endParaRPr>
        </a:p>
      </dgm:t>
    </dgm:pt>
    <dgm:pt modelId="{50ED1406-6CAA-4C93-B0E5-F897BB6AE4E3}" type="parTrans" cxnId="{A6ACA781-A6F2-4B7A-BEDD-9DDDB3BDADD9}">
      <dgm:prSet/>
      <dgm:spPr/>
      <dgm:t>
        <a:bodyPr/>
        <a:lstStyle/>
        <a:p>
          <a:endParaRPr lang="ru-RU"/>
        </a:p>
      </dgm:t>
    </dgm:pt>
    <dgm:pt modelId="{B19F6BE2-B1A2-4127-9120-FF3B19A4971E}" type="sibTrans" cxnId="{A6ACA781-A6F2-4B7A-BEDD-9DDDB3BDADD9}">
      <dgm:prSet/>
      <dgm:spPr/>
      <dgm:t>
        <a:bodyPr/>
        <a:lstStyle/>
        <a:p>
          <a:endParaRPr lang="ru-RU"/>
        </a:p>
      </dgm:t>
    </dgm:pt>
    <dgm:pt modelId="{3FEF84ED-DEC2-4802-AD9A-EA95952D7070}">
      <dgm:prSet phldrT="[Текст]"/>
      <dgm:spPr/>
      <dgm:t>
        <a:bodyPr/>
        <a:lstStyle/>
        <a:p>
          <a:endParaRPr lang="ru-RU" b="1" dirty="0">
            <a:solidFill>
              <a:srgbClr val="002060"/>
            </a:solidFill>
            <a:latin typeface="PT Astra Serif" pitchFamily="18" charset="-52"/>
            <a:ea typeface="PT Astra Serif" pitchFamily="18" charset="-52"/>
          </a:endParaRPr>
        </a:p>
      </dgm:t>
    </dgm:pt>
    <dgm:pt modelId="{CE5DB771-7B31-4922-AF46-9D0AC2C97EDD}" type="parTrans" cxnId="{F686C4B1-4001-4B56-8BA5-6810A12CDD0A}">
      <dgm:prSet/>
      <dgm:spPr/>
      <dgm:t>
        <a:bodyPr/>
        <a:lstStyle/>
        <a:p>
          <a:endParaRPr lang="ru-RU"/>
        </a:p>
      </dgm:t>
    </dgm:pt>
    <dgm:pt modelId="{6394515E-A1FE-4D90-88A9-9E42B875D0F6}" type="sibTrans" cxnId="{F686C4B1-4001-4B56-8BA5-6810A12CDD0A}">
      <dgm:prSet/>
      <dgm:spPr/>
      <dgm:t>
        <a:bodyPr/>
        <a:lstStyle/>
        <a:p>
          <a:endParaRPr lang="ru-RU"/>
        </a:p>
      </dgm:t>
    </dgm:pt>
    <dgm:pt modelId="{0F9AE7AA-1FA5-4E1F-B328-5DE23EE642E9}">
      <dgm:prSet phldrT="[Текст]"/>
      <dgm:spPr/>
      <dgm:t>
        <a:bodyPr/>
        <a:lstStyle/>
        <a:p>
          <a:r>
            <a:rPr lang="ru-RU" b="1" dirty="0" smtClean="0">
              <a:solidFill>
                <a:srgbClr val="002060"/>
              </a:solidFill>
              <a:latin typeface="PT Astra Serif" pitchFamily="18" charset="-52"/>
              <a:ea typeface="PT Astra Serif" pitchFamily="18" charset="-52"/>
            </a:rPr>
            <a:t>Помещения для сопровождающих</a:t>
          </a:r>
          <a:endParaRPr lang="ru-RU" b="1" dirty="0">
            <a:solidFill>
              <a:srgbClr val="002060"/>
            </a:solidFill>
            <a:latin typeface="PT Astra Serif" pitchFamily="18" charset="-52"/>
            <a:ea typeface="PT Astra Serif" pitchFamily="18" charset="-52"/>
          </a:endParaRPr>
        </a:p>
      </dgm:t>
    </dgm:pt>
    <dgm:pt modelId="{6C61DF4A-C3C5-4C35-B5E3-86026524296B}" type="parTrans" cxnId="{5844CCEC-2348-4F63-9EC3-8C987DD3D4CC}">
      <dgm:prSet/>
      <dgm:spPr/>
      <dgm:t>
        <a:bodyPr/>
        <a:lstStyle/>
        <a:p>
          <a:endParaRPr lang="ru-RU"/>
        </a:p>
      </dgm:t>
    </dgm:pt>
    <dgm:pt modelId="{8CF56FE0-48C4-481C-8753-D763BD188E47}" type="sibTrans" cxnId="{5844CCEC-2348-4F63-9EC3-8C987DD3D4CC}">
      <dgm:prSet/>
      <dgm:spPr/>
      <dgm:t>
        <a:bodyPr/>
        <a:lstStyle/>
        <a:p>
          <a:endParaRPr lang="ru-RU"/>
        </a:p>
      </dgm:t>
    </dgm:pt>
    <dgm:pt modelId="{69798DB1-C20B-4A84-9AB5-FA3939EEA65A}">
      <dgm:prSet phldrT="[Текст]" custT="1"/>
      <dgm:spPr/>
      <dgm:t>
        <a:bodyPr/>
        <a:lstStyle/>
        <a:p>
          <a:endParaRPr lang="ru-RU" sz="1200" b="1" dirty="0">
            <a:solidFill>
              <a:srgbClr val="002060"/>
            </a:solidFill>
            <a:latin typeface="PT Astra Serif" pitchFamily="18" charset="-52"/>
            <a:ea typeface="PT Astra Serif" pitchFamily="18" charset="-52"/>
          </a:endParaRPr>
        </a:p>
      </dgm:t>
    </dgm:pt>
    <dgm:pt modelId="{5AEFF34E-76D0-4BDF-838B-69F5CAB223C7}" type="parTrans" cxnId="{05A79B89-66BA-4B60-8B88-C2468A0E9F2C}">
      <dgm:prSet/>
      <dgm:spPr/>
      <dgm:t>
        <a:bodyPr/>
        <a:lstStyle/>
        <a:p>
          <a:endParaRPr lang="ru-RU"/>
        </a:p>
      </dgm:t>
    </dgm:pt>
    <dgm:pt modelId="{317B3D5D-0527-4082-812D-80DF236AC9BD}" type="sibTrans" cxnId="{05A79B89-66BA-4B60-8B88-C2468A0E9F2C}">
      <dgm:prSet/>
      <dgm:spPr/>
      <dgm:t>
        <a:bodyPr/>
        <a:lstStyle/>
        <a:p>
          <a:endParaRPr lang="ru-RU"/>
        </a:p>
      </dgm:t>
    </dgm:pt>
    <dgm:pt modelId="{C2B3D966-63D3-4EAD-AF0A-6A16FE11DB96}">
      <dgm:prSet phldrT="[Текст]" custT="1"/>
      <dgm:spPr/>
      <dgm:t>
        <a:bodyPr/>
        <a:lstStyle/>
        <a:p>
          <a:endParaRPr lang="ru-RU" sz="1200" b="1" dirty="0">
            <a:latin typeface="PT Astra Serif" pitchFamily="18" charset="-52"/>
            <a:ea typeface="PT Astra Serif" pitchFamily="18" charset="-52"/>
          </a:endParaRPr>
        </a:p>
      </dgm:t>
    </dgm:pt>
    <dgm:pt modelId="{ADE72F94-DACB-4ACA-A497-9B9F66C5CA22}" type="parTrans" cxnId="{84EB78DE-18A4-4CDA-8BD1-94F0F4E812ED}">
      <dgm:prSet/>
      <dgm:spPr/>
      <dgm:t>
        <a:bodyPr/>
        <a:lstStyle/>
        <a:p>
          <a:endParaRPr lang="ru-RU"/>
        </a:p>
      </dgm:t>
    </dgm:pt>
    <dgm:pt modelId="{613BA2FF-BC0D-49D4-9E58-A2DB8F4EB9AE}" type="sibTrans" cxnId="{84EB78DE-18A4-4CDA-8BD1-94F0F4E812ED}">
      <dgm:prSet/>
      <dgm:spPr/>
      <dgm:t>
        <a:bodyPr/>
        <a:lstStyle/>
        <a:p>
          <a:endParaRPr lang="ru-RU"/>
        </a:p>
      </dgm:t>
    </dgm:pt>
    <dgm:pt modelId="{CD78745D-E704-4C64-A1E7-2D736D9F82B3}">
      <dgm:prSet phldrT="[Текст]"/>
      <dgm:spPr/>
      <dgm:t>
        <a:bodyPr/>
        <a:lstStyle/>
        <a:p>
          <a:endParaRPr lang="ru-RU" sz="900" dirty="0"/>
        </a:p>
      </dgm:t>
    </dgm:pt>
    <dgm:pt modelId="{96F8D3C0-5B16-409D-9984-F94BE795544E}" type="parTrans" cxnId="{7BB89AE6-0410-4835-AFE6-2F291594DE46}">
      <dgm:prSet/>
      <dgm:spPr/>
      <dgm:t>
        <a:bodyPr/>
        <a:lstStyle/>
        <a:p>
          <a:endParaRPr lang="ru-RU"/>
        </a:p>
      </dgm:t>
    </dgm:pt>
    <dgm:pt modelId="{7A16145D-5FC6-4DDA-840A-2F2F021F99A6}" type="sibTrans" cxnId="{7BB89AE6-0410-4835-AFE6-2F291594DE46}">
      <dgm:prSet/>
      <dgm:spPr/>
      <dgm:t>
        <a:bodyPr/>
        <a:lstStyle/>
        <a:p>
          <a:endParaRPr lang="ru-RU"/>
        </a:p>
      </dgm:t>
    </dgm:pt>
    <dgm:pt modelId="{0DE8EE9C-0AE4-4CEB-9B89-0C4864DA32A8}" type="pres">
      <dgm:prSet presAssocID="{C0B82B13-2441-4734-9C12-EFFA5D3C4403}" presName="Name0" presStyleCnt="0">
        <dgm:presLayoutVars>
          <dgm:dir/>
          <dgm:animLvl val="lvl"/>
          <dgm:resizeHandles/>
        </dgm:presLayoutVars>
      </dgm:prSet>
      <dgm:spPr/>
      <dgm:t>
        <a:bodyPr/>
        <a:lstStyle/>
        <a:p>
          <a:endParaRPr lang="ru-RU"/>
        </a:p>
      </dgm:t>
    </dgm:pt>
    <dgm:pt modelId="{5250A865-3F79-4B89-9DFD-C2F2027BB30F}" type="pres">
      <dgm:prSet presAssocID="{815DBFF7-2171-4DAC-9E39-AEEA7D4D2B01}" presName="linNode" presStyleCnt="0"/>
      <dgm:spPr/>
    </dgm:pt>
    <dgm:pt modelId="{9F376C7C-C7B9-4459-98E8-4559356C8A6A}" type="pres">
      <dgm:prSet presAssocID="{815DBFF7-2171-4DAC-9E39-AEEA7D4D2B01}" presName="parentShp" presStyleLbl="node1" presStyleIdx="0" presStyleCnt="2">
        <dgm:presLayoutVars>
          <dgm:bulletEnabled val="1"/>
        </dgm:presLayoutVars>
      </dgm:prSet>
      <dgm:spPr/>
      <dgm:t>
        <a:bodyPr/>
        <a:lstStyle/>
        <a:p>
          <a:endParaRPr lang="ru-RU"/>
        </a:p>
      </dgm:t>
    </dgm:pt>
    <dgm:pt modelId="{46ACBE6E-9009-4B51-AE2E-FFC62B6825EB}" type="pres">
      <dgm:prSet presAssocID="{815DBFF7-2171-4DAC-9E39-AEEA7D4D2B01}" presName="childShp" presStyleLbl="bgAccFollowNode1" presStyleIdx="0" presStyleCnt="2">
        <dgm:presLayoutVars>
          <dgm:bulletEnabled val="1"/>
        </dgm:presLayoutVars>
      </dgm:prSet>
      <dgm:spPr/>
      <dgm:t>
        <a:bodyPr/>
        <a:lstStyle/>
        <a:p>
          <a:endParaRPr lang="ru-RU"/>
        </a:p>
      </dgm:t>
    </dgm:pt>
    <dgm:pt modelId="{8FBF680F-E3AF-4DE7-A379-4AFEB245FECB}" type="pres">
      <dgm:prSet presAssocID="{645440F4-0BF0-405F-99EC-31D0C248C880}" presName="spacing" presStyleCnt="0"/>
      <dgm:spPr/>
    </dgm:pt>
    <dgm:pt modelId="{D18E2C98-005F-4300-BE74-334EEE370B66}" type="pres">
      <dgm:prSet presAssocID="{93926D5F-58E8-46D2-9D77-CF77CEF251DF}" presName="linNode" presStyleCnt="0"/>
      <dgm:spPr/>
    </dgm:pt>
    <dgm:pt modelId="{29AB1EBF-AB1E-4BC3-A685-D7B21D7112E9}" type="pres">
      <dgm:prSet presAssocID="{93926D5F-58E8-46D2-9D77-CF77CEF251DF}" presName="parentShp" presStyleLbl="node1" presStyleIdx="1" presStyleCnt="2">
        <dgm:presLayoutVars>
          <dgm:bulletEnabled val="1"/>
        </dgm:presLayoutVars>
      </dgm:prSet>
      <dgm:spPr/>
      <dgm:t>
        <a:bodyPr/>
        <a:lstStyle/>
        <a:p>
          <a:endParaRPr lang="ru-RU"/>
        </a:p>
      </dgm:t>
    </dgm:pt>
    <dgm:pt modelId="{0552C895-95D8-4AF1-8BCE-C47571A028A3}" type="pres">
      <dgm:prSet presAssocID="{93926D5F-58E8-46D2-9D77-CF77CEF251DF}" presName="childShp" presStyleLbl="bgAccFollowNode1" presStyleIdx="1" presStyleCnt="2">
        <dgm:presLayoutVars>
          <dgm:bulletEnabled val="1"/>
        </dgm:presLayoutVars>
      </dgm:prSet>
      <dgm:spPr/>
      <dgm:t>
        <a:bodyPr/>
        <a:lstStyle/>
        <a:p>
          <a:endParaRPr lang="ru-RU"/>
        </a:p>
      </dgm:t>
    </dgm:pt>
  </dgm:ptLst>
  <dgm:cxnLst>
    <dgm:cxn modelId="{E897723A-9035-47C8-84B7-BE30FC97F2EA}" type="presOf" srcId="{CD78745D-E704-4C64-A1E7-2D736D9F82B3}" destId="{0552C895-95D8-4AF1-8BCE-C47571A028A3}" srcOrd="0" destOrd="0" presId="urn:microsoft.com/office/officeart/2005/8/layout/vList6"/>
    <dgm:cxn modelId="{29318B70-BA0F-4B4F-98C3-0F627DE029F5}" srcId="{C0B82B13-2441-4734-9C12-EFFA5D3C4403}" destId="{815DBFF7-2171-4DAC-9E39-AEEA7D4D2B01}" srcOrd="0" destOrd="0" parTransId="{B4E8FC64-D303-4CFB-8142-815FE515F06F}" sibTransId="{645440F4-0BF0-405F-99EC-31D0C248C880}"/>
    <dgm:cxn modelId="{A6ACA781-A6F2-4B7A-BEDD-9DDDB3BDADD9}" srcId="{93926D5F-58E8-46D2-9D77-CF77CEF251DF}" destId="{B4E3EF40-21E3-4A72-8E91-21F66C276205}" srcOrd="3" destOrd="0" parTransId="{50ED1406-6CAA-4C93-B0E5-F897BB6AE4E3}" sibTransId="{B19F6BE2-B1A2-4127-9120-FF3B19A4971E}"/>
    <dgm:cxn modelId="{C86BD108-E2AA-407A-8949-EE09F4C3BE65}" type="presOf" srcId="{3FEF84ED-DEC2-4802-AD9A-EA95952D7070}" destId="{46ACBE6E-9009-4B51-AE2E-FFC62B6825EB}" srcOrd="0" destOrd="0" presId="urn:microsoft.com/office/officeart/2005/8/layout/vList6"/>
    <dgm:cxn modelId="{021848DB-A4DD-406A-AE8F-A18835C53175}" type="presOf" srcId="{93926D5F-58E8-46D2-9D77-CF77CEF251DF}" destId="{29AB1EBF-AB1E-4BC3-A685-D7B21D7112E9}" srcOrd="0" destOrd="0" presId="urn:microsoft.com/office/officeart/2005/8/layout/vList6"/>
    <dgm:cxn modelId="{26B32DEF-F9A6-4DC2-99B9-B665CDB61C1C}" srcId="{815DBFF7-2171-4DAC-9E39-AEEA7D4D2B01}" destId="{710AFAFD-4F6F-4AF1-B5D5-CF5AEBE49234}" srcOrd="2" destOrd="0" parTransId="{7F229B6A-874B-412A-96E2-374716373B74}" sibTransId="{53461596-4D85-405A-A72F-6B51975F4818}"/>
    <dgm:cxn modelId="{49A8F536-9C70-41AF-AD53-140144843B0F}" type="presOf" srcId="{0F9AE7AA-1FA5-4E1F-B328-5DE23EE642E9}" destId="{46ACBE6E-9009-4B51-AE2E-FFC62B6825EB}" srcOrd="0" destOrd="3" presId="urn:microsoft.com/office/officeart/2005/8/layout/vList6"/>
    <dgm:cxn modelId="{84EB78DE-18A4-4CDA-8BD1-94F0F4E812ED}" srcId="{93926D5F-58E8-46D2-9D77-CF77CEF251DF}" destId="{C2B3D966-63D3-4EAD-AF0A-6A16FE11DB96}" srcOrd="4" destOrd="0" parTransId="{ADE72F94-DACB-4ACA-A497-9B9F66C5CA22}" sibTransId="{613BA2FF-BC0D-49D4-9E58-A2DB8F4EB9AE}"/>
    <dgm:cxn modelId="{06C123EC-40C5-4473-BD03-691BB497A734}" type="presOf" srcId="{B4E3EF40-21E3-4A72-8E91-21F66C276205}" destId="{0552C895-95D8-4AF1-8BCE-C47571A028A3}" srcOrd="0" destOrd="3" presId="urn:microsoft.com/office/officeart/2005/8/layout/vList6"/>
    <dgm:cxn modelId="{D8AF91C9-D580-411E-9848-1CCB2F8B3D62}" type="presOf" srcId="{C2B3D966-63D3-4EAD-AF0A-6A16FE11DB96}" destId="{0552C895-95D8-4AF1-8BCE-C47571A028A3}" srcOrd="0" destOrd="4" presId="urn:microsoft.com/office/officeart/2005/8/layout/vList6"/>
    <dgm:cxn modelId="{05A79B89-66BA-4B60-8B88-C2468A0E9F2C}" srcId="{93926D5F-58E8-46D2-9D77-CF77CEF251DF}" destId="{69798DB1-C20B-4A84-9AB5-FA3939EEA65A}" srcOrd="2" destOrd="0" parTransId="{5AEFF34E-76D0-4BDF-838B-69F5CAB223C7}" sibTransId="{317B3D5D-0527-4082-812D-80DF236AC9BD}"/>
    <dgm:cxn modelId="{E60ABC3A-B682-4B0D-B452-8B2FEC856FB7}" type="presOf" srcId="{C0B82B13-2441-4734-9C12-EFFA5D3C4403}" destId="{0DE8EE9C-0AE4-4CEB-9B89-0C4864DA32A8}" srcOrd="0" destOrd="0" presId="urn:microsoft.com/office/officeart/2005/8/layout/vList6"/>
    <dgm:cxn modelId="{85E54507-90AD-4EFD-8F1B-FAB19FBA1870}" type="presOf" srcId="{9A14B00F-3D51-42F6-8370-A77212B007CF}" destId="{0552C895-95D8-4AF1-8BCE-C47571A028A3}" srcOrd="0" destOrd="1" presId="urn:microsoft.com/office/officeart/2005/8/layout/vList6"/>
    <dgm:cxn modelId="{11A5EADB-46BD-4E7F-B725-0C3A6F2AEB7F}" srcId="{C0B82B13-2441-4734-9C12-EFFA5D3C4403}" destId="{93926D5F-58E8-46D2-9D77-CF77CEF251DF}" srcOrd="1" destOrd="0" parTransId="{870C1B74-EFF2-497B-9210-9D0E92BD49CF}" sibTransId="{D48E9CE5-0A04-49C2-83AC-EDBB818B25D3}"/>
    <dgm:cxn modelId="{33E96F38-A8E2-4570-9039-012C8478C690}" type="presOf" srcId="{69798DB1-C20B-4A84-9AB5-FA3939EEA65A}" destId="{0552C895-95D8-4AF1-8BCE-C47571A028A3}" srcOrd="0" destOrd="2" presId="urn:microsoft.com/office/officeart/2005/8/layout/vList6"/>
    <dgm:cxn modelId="{AE06AB3A-4440-4833-BAB6-3EB3B916EFC9}" type="presOf" srcId="{9E3D0832-C635-44C0-9996-02D5C848F779}" destId="{46ACBE6E-9009-4B51-AE2E-FFC62B6825EB}" srcOrd="0" destOrd="1" presId="urn:microsoft.com/office/officeart/2005/8/layout/vList6"/>
    <dgm:cxn modelId="{5844CCEC-2348-4F63-9EC3-8C987DD3D4CC}" srcId="{815DBFF7-2171-4DAC-9E39-AEEA7D4D2B01}" destId="{0F9AE7AA-1FA5-4E1F-B328-5DE23EE642E9}" srcOrd="3" destOrd="0" parTransId="{6C61DF4A-C3C5-4C35-B5E3-86026524296B}" sibTransId="{8CF56FE0-48C4-481C-8753-D763BD188E47}"/>
    <dgm:cxn modelId="{245FCEC4-A9F6-4D9C-80F3-5C523427E218}" type="presOf" srcId="{710AFAFD-4F6F-4AF1-B5D5-CF5AEBE49234}" destId="{46ACBE6E-9009-4B51-AE2E-FFC62B6825EB}" srcOrd="0" destOrd="2" presId="urn:microsoft.com/office/officeart/2005/8/layout/vList6"/>
    <dgm:cxn modelId="{C01CE571-5D7A-4272-93B3-441050388E8A}" srcId="{815DBFF7-2171-4DAC-9E39-AEEA7D4D2B01}" destId="{9E3D0832-C635-44C0-9996-02D5C848F779}" srcOrd="1" destOrd="0" parTransId="{6DD6C200-1654-45DD-AF32-8B123148B613}" sibTransId="{66A3B7F6-DE9A-48B0-8045-1AF288A511D2}"/>
    <dgm:cxn modelId="{7BB89AE6-0410-4835-AFE6-2F291594DE46}" srcId="{93926D5F-58E8-46D2-9D77-CF77CEF251DF}" destId="{CD78745D-E704-4C64-A1E7-2D736D9F82B3}" srcOrd="0" destOrd="0" parTransId="{96F8D3C0-5B16-409D-9984-F94BE795544E}" sibTransId="{7A16145D-5FC6-4DDA-840A-2F2F021F99A6}"/>
    <dgm:cxn modelId="{2CCB4BB3-88AA-42EA-9BFC-B7D67C35CED6}" type="presOf" srcId="{815DBFF7-2171-4DAC-9E39-AEEA7D4D2B01}" destId="{9F376C7C-C7B9-4459-98E8-4559356C8A6A}" srcOrd="0" destOrd="0" presId="urn:microsoft.com/office/officeart/2005/8/layout/vList6"/>
    <dgm:cxn modelId="{F686C4B1-4001-4B56-8BA5-6810A12CDD0A}" srcId="{815DBFF7-2171-4DAC-9E39-AEEA7D4D2B01}" destId="{3FEF84ED-DEC2-4802-AD9A-EA95952D7070}" srcOrd="0" destOrd="0" parTransId="{CE5DB771-7B31-4922-AF46-9D0AC2C97EDD}" sibTransId="{6394515E-A1FE-4D90-88A9-9E42B875D0F6}"/>
    <dgm:cxn modelId="{76496E2B-D28E-48D2-9E66-3230B318585D}" srcId="{93926D5F-58E8-46D2-9D77-CF77CEF251DF}" destId="{9A14B00F-3D51-42F6-8370-A77212B007CF}" srcOrd="1" destOrd="0" parTransId="{72274B1D-6924-45EC-8805-33546BB2E7C8}" sibTransId="{6C3750D2-F2F4-4C62-A188-91D64A09E27B}"/>
    <dgm:cxn modelId="{9FE1CD93-49AE-494F-B999-BE1E016B11F6}" type="presParOf" srcId="{0DE8EE9C-0AE4-4CEB-9B89-0C4864DA32A8}" destId="{5250A865-3F79-4B89-9DFD-C2F2027BB30F}" srcOrd="0" destOrd="0" presId="urn:microsoft.com/office/officeart/2005/8/layout/vList6"/>
    <dgm:cxn modelId="{6079EF5C-48E3-43D0-897A-4BFEA6221B25}" type="presParOf" srcId="{5250A865-3F79-4B89-9DFD-C2F2027BB30F}" destId="{9F376C7C-C7B9-4459-98E8-4559356C8A6A}" srcOrd="0" destOrd="0" presId="urn:microsoft.com/office/officeart/2005/8/layout/vList6"/>
    <dgm:cxn modelId="{8829B866-E4CA-4680-B239-A8D3DA97339E}" type="presParOf" srcId="{5250A865-3F79-4B89-9DFD-C2F2027BB30F}" destId="{46ACBE6E-9009-4B51-AE2E-FFC62B6825EB}" srcOrd="1" destOrd="0" presId="urn:microsoft.com/office/officeart/2005/8/layout/vList6"/>
    <dgm:cxn modelId="{0EE30FBF-C6BA-46C9-A1E4-B924CCF5F8AF}" type="presParOf" srcId="{0DE8EE9C-0AE4-4CEB-9B89-0C4864DA32A8}" destId="{8FBF680F-E3AF-4DE7-A379-4AFEB245FECB}" srcOrd="1" destOrd="0" presId="urn:microsoft.com/office/officeart/2005/8/layout/vList6"/>
    <dgm:cxn modelId="{FBA1EB18-B718-4637-9BDF-68C388C8EDC5}" type="presParOf" srcId="{0DE8EE9C-0AE4-4CEB-9B89-0C4864DA32A8}" destId="{D18E2C98-005F-4300-BE74-334EEE370B66}" srcOrd="2" destOrd="0" presId="urn:microsoft.com/office/officeart/2005/8/layout/vList6"/>
    <dgm:cxn modelId="{B8B8DFA3-A003-4C5C-9963-A3CA5F62A6F9}" type="presParOf" srcId="{D18E2C98-005F-4300-BE74-334EEE370B66}" destId="{29AB1EBF-AB1E-4BC3-A685-D7B21D7112E9}" srcOrd="0" destOrd="0" presId="urn:microsoft.com/office/officeart/2005/8/layout/vList6"/>
    <dgm:cxn modelId="{A562F1E8-1FB4-4A10-8AF7-751A83EDB113}" type="presParOf" srcId="{D18E2C98-005F-4300-BE74-334EEE370B66}" destId="{0552C895-95D8-4AF1-8BCE-C47571A028A3}" srcOrd="1" destOrd="0" presId="urn:microsoft.com/office/officeart/2005/8/layout/vList6"/>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D7BBD3A-08B3-42C4-B7BD-78ADF282CAF4}"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ru-RU"/>
        </a:p>
      </dgm:t>
    </dgm:pt>
    <dgm:pt modelId="{CFA8CB36-91D1-4E0F-9BAD-FFFA374EC3EE}">
      <dgm:prSet phldrT="[Текст]" custT="1"/>
      <dgm:spPr>
        <a:solidFill>
          <a:schemeClr val="accent2">
            <a:lumMod val="75000"/>
          </a:schemeClr>
        </a:solidFill>
      </dgm:spPr>
      <dgm:t>
        <a:bodyPr/>
        <a:lstStyle/>
        <a:p>
          <a:r>
            <a:rPr lang="ru-RU" sz="1200" b="1" dirty="0" smtClean="0">
              <a:solidFill>
                <a:schemeClr val="bg1"/>
              </a:solidFill>
              <a:latin typeface="PT Astra Serif" pitchFamily="18" charset="-52"/>
              <a:ea typeface="PT Astra Serif" pitchFamily="18" charset="-52"/>
            </a:rPr>
            <a:t>Ни один из участников ГИА, распределенных в ППЭ, не явился в ППЭ (отдельные аудитории ППЭ) в течение 2 часов</a:t>
          </a:r>
          <a:endParaRPr lang="ru-RU" sz="1200" b="1" dirty="0">
            <a:solidFill>
              <a:schemeClr val="bg1"/>
            </a:solidFill>
            <a:latin typeface="PT Astra Serif" pitchFamily="18" charset="-52"/>
            <a:ea typeface="PT Astra Serif" pitchFamily="18" charset="-52"/>
          </a:endParaRPr>
        </a:p>
      </dgm:t>
    </dgm:pt>
    <dgm:pt modelId="{70A8E4DC-F8A4-47E6-8845-2566B3DC1C3E}" type="parTrans" cxnId="{A62E769F-2EA2-4EAB-BB57-EE9EF856C5B3}">
      <dgm:prSet/>
      <dgm:spPr/>
      <dgm:t>
        <a:bodyPr/>
        <a:lstStyle/>
        <a:p>
          <a:endParaRPr lang="ru-RU"/>
        </a:p>
      </dgm:t>
    </dgm:pt>
    <dgm:pt modelId="{A0650DDA-FC9B-4F6B-A3A5-78B411C24712}" type="sibTrans" cxnId="{A62E769F-2EA2-4EAB-BB57-EE9EF856C5B3}">
      <dgm:prSet/>
      <dgm:spPr/>
      <dgm:t>
        <a:bodyPr/>
        <a:lstStyle/>
        <a:p>
          <a:endParaRPr lang="ru-RU"/>
        </a:p>
      </dgm:t>
    </dgm:pt>
    <dgm:pt modelId="{0A4D36E9-8354-4034-8D64-512C019B9A4A}">
      <dgm:prSet phldrT="[Текст]" custT="1"/>
      <dgm:spPr>
        <a:solidFill>
          <a:schemeClr val="accent2">
            <a:lumMod val="40000"/>
            <a:lumOff val="60000"/>
            <a:alpha val="90000"/>
          </a:schemeClr>
        </a:solidFill>
      </dgm:spPr>
      <dgm:t>
        <a:bodyPr/>
        <a:lstStyle/>
        <a:p>
          <a:r>
            <a:rPr lang="ru-RU" sz="1200" b="1" dirty="0" smtClean="0">
              <a:solidFill>
                <a:srgbClr val="C00000"/>
              </a:solidFill>
              <a:latin typeface="PT Astra Serif" pitchFamily="18" charset="-52"/>
              <a:ea typeface="PT Astra Serif" pitchFamily="18" charset="-52"/>
            </a:rPr>
            <a:t>Член</a:t>
          </a:r>
          <a:r>
            <a:rPr lang="ru-RU" sz="1200" b="1" baseline="0" dirty="0" smtClean="0">
              <a:solidFill>
                <a:srgbClr val="C00000"/>
              </a:solidFill>
              <a:latin typeface="PT Astra Serif" pitchFamily="18" charset="-52"/>
              <a:ea typeface="PT Astra Serif" pitchFamily="18" charset="-52"/>
            </a:rPr>
            <a:t> ГЭК по согласованию с председателем ГЭК</a:t>
          </a:r>
          <a:endParaRPr lang="ru-RU" sz="1200" b="1" dirty="0">
            <a:solidFill>
              <a:srgbClr val="C00000"/>
            </a:solidFill>
            <a:latin typeface="PT Astra Serif" pitchFamily="18" charset="-52"/>
            <a:ea typeface="PT Astra Serif" pitchFamily="18" charset="-52"/>
          </a:endParaRPr>
        </a:p>
      </dgm:t>
    </dgm:pt>
    <dgm:pt modelId="{037B17F9-4302-4E2A-8B98-4319C8515773}" type="parTrans" cxnId="{D93B4A29-7266-400E-8DB0-1DE6A37A5D4A}">
      <dgm:prSet/>
      <dgm:spPr/>
      <dgm:t>
        <a:bodyPr/>
        <a:lstStyle/>
        <a:p>
          <a:endParaRPr lang="ru-RU"/>
        </a:p>
      </dgm:t>
    </dgm:pt>
    <dgm:pt modelId="{E4F698CE-E917-4719-AFC7-A1196F94C6E9}" type="sibTrans" cxnId="{D93B4A29-7266-400E-8DB0-1DE6A37A5D4A}">
      <dgm:prSet/>
      <dgm:spPr/>
      <dgm:t>
        <a:bodyPr/>
        <a:lstStyle/>
        <a:p>
          <a:endParaRPr lang="ru-RU"/>
        </a:p>
      </dgm:t>
    </dgm:pt>
    <dgm:pt modelId="{8D90CDDF-1A76-479B-A2E1-CD035500FC18}">
      <dgm:prSet phldrT="[Текст]" custT="1"/>
      <dgm:spPr>
        <a:solidFill>
          <a:schemeClr val="accent2">
            <a:lumMod val="20000"/>
            <a:lumOff val="80000"/>
            <a:alpha val="90000"/>
          </a:schemeClr>
        </a:solidFill>
      </dgm:spPr>
      <dgm:t>
        <a:bodyPr/>
        <a:lstStyle/>
        <a:p>
          <a:r>
            <a:rPr lang="ru-RU" sz="1200" b="1" dirty="0" smtClean="0">
              <a:solidFill>
                <a:schemeClr val="accent3">
                  <a:lumMod val="50000"/>
                </a:schemeClr>
              </a:solidFill>
              <a:latin typeface="PT Astra Serif" pitchFamily="18" charset="-52"/>
              <a:ea typeface="PT Astra Serif" pitchFamily="18" charset="-52"/>
            </a:rPr>
            <a:t>Остановка экзамена в ППЭ или отдельных аудиториях ППЭ</a:t>
          </a:r>
          <a:endParaRPr lang="ru-RU" sz="1200" b="1" dirty="0">
            <a:solidFill>
              <a:schemeClr val="accent3">
                <a:lumMod val="50000"/>
              </a:schemeClr>
            </a:solidFill>
            <a:latin typeface="PT Astra Serif" pitchFamily="18" charset="-52"/>
            <a:ea typeface="PT Astra Serif" pitchFamily="18" charset="-52"/>
          </a:endParaRPr>
        </a:p>
      </dgm:t>
    </dgm:pt>
    <dgm:pt modelId="{971D3299-E448-4E67-8D46-37E12FB97309}" type="parTrans" cxnId="{4407EF3F-7A90-4F96-A1B5-61A918C8E0FC}">
      <dgm:prSet/>
      <dgm:spPr/>
      <dgm:t>
        <a:bodyPr/>
        <a:lstStyle/>
        <a:p>
          <a:endParaRPr lang="ru-RU"/>
        </a:p>
      </dgm:t>
    </dgm:pt>
    <dgm:pt modelId="{511021B8-6372-4DD2-A104-CA790F4D6C12}" type="sibTrans" cxnId="{4407EF3F-7A90-4F96-A1B5-61A918C8E0FC}">
      <dgm:prSet/>
      <dgm:spPr/>
      <dgm:t>
        <a:bodyPr/>
        <a:lstStyle/>
        <a:p>
          <a:endParaRPr lang="ru-RU"/>
        </a:p>
      </dgm:t>
    </dgm:pt>
    <dgm:pt modelId="{CDE90971-F63A-4E6A-9E2F-AC2646C1DD83}">
      <dgm:prSet phldrT="[Текст]" custT="1"/>
      <dgm:spPr>
        <a:solidFill>
          <a:schemeClr val="accent2">
            <a:lumMod val="40000"/>
            <a:lumOff val="60000"/>
            <a:alpha val="90000"/>
          </a:schemeClr>
        </a:solidFill>
      </dgm:spPr>
      <dgm:t>
        <a:bodyPr/>
        <a:lstStyle/>
        <a:p>
          <a:r>
            <a:rPr lang="ru-RU" sz="1200" b="1" dirty="0" smtClean="0">
              <a:solidFill>
                <a:schemeClr val="bg1"/>
              </a:solidFill>
              <a:latin typeface="PT Astra Serif" pitchFamily="18" charset="-52"/>
              <a:ea typeface="PT Astra Serif" pitchFamily="18" charset="-52"/>
            </a:rPr>
            <a:t>Председатель</a:t>
          </a:r>
          <a:r>
            <a:rPr lang="ru-RU" sz="1200" b="1" baseline="0" dirty="0" smtClean="0">
              <a:solidFill>
                <a:schemeClr val="bg1"/>
              </a:solidFill>
              <a:latin typeface="PT Astra Serif" pitchFamily="18" charset="-52"/>
              <a:ea typeface="PT Astra Serif" pitchFamily="18" charset="-52"/>
            </a:rPr>
            <a:t> ГЭК-9</a:t>
          </a:r>
          <a:endParaRPr lang="ru-RU" sz="1200" b="1" dirty="0">
            <a:solidFill>
              <a:schemeClr val="bg1"/>
            </a:solidFill>
            <a:latin typeface="PT Astra Serif" pitchFamily="18" charset="-52"/>
            <a:ea typeface="PT Astra Serif" pitchFamily="18" charset="-52"/>
          </a:endParaRPr>
        </a:p>
      </dgm:t>
    </dgm:pt>
    <dgm:pt modelId="{3B8D503F-F85D-4E78-BB4C-C91435106C9E}" type="parTrans" cxnId="{2755017E-D24E-4E05-BE3C-E21C4500F99B}">
      <dgm:prSet/>
      <dgm:spPr/>
      <dgm:t>
        <a:bodyPr/>
        <a:lstStyle/>
        <a:p>
          <a:endParaRPr lang="ru-RU"/>
        </a:p>
      </dgm:t>
    </dgm:pt>
    <dgm:pt modelId="{C9ED804E-6A4C-4892-8830-2F1C424D0F18}" type="sibTrans" cxnId="{2755017E-D24E-4E05-BE3C-E21C4500F99B}">
      <dgm:prSet/>
      <dgm:spPr/>
      <dgm:t>
        <a:bodyPr/>
        <a:lstStyle/>
        <a:p>
          <a:endParaRPr lang="ru-RU"/>
        </a:p>
      </dgm:t>
    </dgm:pt>
    <dgm:pt modelId="{6C153FF2-7300-4288-AC5F-861C47C99288}">
      <dgm:prSet phldrT="[Текст]"/>
      <dgm:spPr>
        <a:solidFill>
          <a:schemeClr val="accent2">
            <a:lumMod val="20000"/>
            <a:lumOff val="80000"/>
            <a:alpha val="90000"/>
          </a:schemeClr>
        </a:solidFill>
      </dgm:spPr>
      <dgm:t>
        <a:bodyPr/>
        <a:lstStyle/>
        <a:p>
          <a:r>
            <a:rPr lang="ru-RU" b="1" dirty="0" smtClean="0">
              <a:solidFill>
                <a:schemeClr val="accent3">
                  <a:lumMod val="50000"/>
                </a:schemeClr>
              </a:solidFill>
              <a:latin typeface="PT Astra Serif" pitchFamily="18" charset="-52"/>
              <a:ea typeface="PT Astra Serif" pitchFamily="18" charset="-52"/>
            </a:rPr>
            <a:t>Рассматривает документы</a:t>
          </a:r>
          <a:endParaRPr lang="ru-RU" b="1" dirty="0">
            <a:solidFill>
              <a:schemeClr val="accent3">
                <a:lumMod val="50000"/>
              </a:schemeClr>
            </a:solidFill>
            <a:latin typeface="PT Astra Serif" pitchFamily="18" charset="-52"/>
            <a:ea typeface="PT Astra Serif" pitchFamily="18" charset="-52"/>
          </a:endParaRPr>
        </a:p>
      </dgm:t>
    </dgm:pt>
    <dgm:pt modelId="{F7E5F3ED-C5FA-49A0-8E6E-8951E9E5687D}" type="parTrans" cxnId="{2D5C9799-C91A-4757-89D4-021C7D28A8C0}">
      <dgm:prSet/>
      <dgm:spPr/>
      <dgm:t>
        <a:bodyPr/>
        <a:lstStyle/>
        <a:p>
          <a:endParaRPr lang="ru-RU"/>
        </a:p>
      </dgm:t>
    </dgm:pt>
    <dgm:pt modelId="{BFF58D02-3E47-444E-A98A-F4406BEF9A14}" type="sibTrans" cxnId="{2D5C9799-C91A-4757-89D4-021C7D28A8C0}">
      <dgm:prSet/>
      <dgm:spPr/>
      <dgm:t>
        <a:bodyPr/>
        <a:lstStyle/>
        <a:p>
          <a:endParaRPr lang="ru-RU"/>
        </a:p>
      </dgm:t>
    </dgm:pt>
    <dgm:pt modelId="{3D424D7C-0769-465C-B3E4-8B39B4EE1252}">
      <dgm:prSet phldrT="[Текст]" custT="1"/>
      <dgm:spPr/>
      <dgm:t>
        <a:bodyPr/>
        <a:lstStyle/>
        <a:p>
          <a:r>
            <a:rPr lang="ru-RU" sz="1200" b="1" dirty="0" smtClean="0">
              <a:solidFill>
                <a:srgbClr val="0033A0"/>
              </a:solidFill>
              <a:latin typeface="PT Astra Serif" pitchFamily="18" charset="-52"/>
              <a:ea typeface="PT Astra Serif" pitchFamily="18" charset="-52"/>
            </a:rPr>
            <a:t>Член ГЭК составляет акт </a:t>
          </a:r>
          <a:endParaRPr lang="ru-RU" sz="1200" b="1" dirty="0">
            <a:solidFill>
              <a:srgbClr val="0033A0"/>
            </a:solidFill>
            <a:latin typeface="PT Astra Serif" pitchFamily="18" charset="-52"/>
            <a:ea typeface="PT Astra Serif" pitchFamily="18" charset="-52"/>
          </a:endParaRPr>
        </a:p>
      </dgm:t>
    </dgm:pt>
    <dgm:pt modelId="{79CC4AE0-189D-49E6-ADCA-37AEF176BA92}" type="parTrans" cxnId="{03EAA655-67E4-4F54-AF24-93630A729EF5}">
      <dgm:prSet/>
      <dgm:spPr/>
      <dgm:t>
        <a:bodyPr/>
        <a:lstStyle/>
        <a:p>
          <a:endParaRPr lang="ru-RU"/>
        </a:p>
      </dgm:t>
    </dgm:pt>
    <dgm:pt modelId="{F129B2E6-97E9-4B84-9A6F-DB26F0E0D357}" type="sibTrans" cxnId="{03EAA655-67E4-4F54-AF24-93630A729EF5}">
      <dgm:prSet/>
      <dgm:spPr/>
      <dgm:t>
        <a:bodyPr/>
        <a:lstStyle/>
        <a:p>
          <a:endParaRPr lang="ru-RU"/>
        </a:p>
      </dgm:t>
    </dgm:pt>
    <dgm:pt modelId="{A7617A7F-18A1-4B71-AC8B-5D8F7ACB7FD6}">
      <dgm:prSet phldrT="[Текст]" custT="1"/>
      <dgm:spPr>
        <a:solidFill>
          <a:schemeClr val="accent2">
            <a:lumMod val="75000"/>
          </a:schemeClr>
        </a:solidFill>
      </dgm:spPr>
      <dgm:t>
        <a:bodyPr/>
        <a:lstStyle/>
        <a:p>
          <a:r>
            <a:rPr lang="ru-RU" sz="1400" b="1" dirty="0" smtClean="0">
              <a:latin typeface="PT Astra Serif" pitchFamily="18" charset="-52"/>
              <a:ea typeface="PT Astra Serif" pitchFamily="18" charset="-52"/>
            </a:rPr>
            <a:t>Член ГЭК</a:t>
          </a:r>
        </a:p>
        <a:p>
          <a:r>
            <a:rPr lang="ru-RU" sz="1400" b="1" dirty="0" smtClean="0">
              <a:latin typeface="PT Astra Serif" pitchFamily="18" charset="-52"/>
              <a:ea typeface="PT Astra Serif" pitchFamily="18" charset="-52"/>
            </a:rPr>
            <a:t>передает акт </a:t>
          </a:r>
        </a:p>
        <a:p>
          <a:r>
            <a:rPr lang="ru-RU" sz="1400" b="1" dirty="0" smtClean="0">
              <a:latin typeface="PT Astra Serif" pitchFamily="18" charset="-52"/>
              <a:ea typeface="PT Astra Serif" pitchFamily="18" charset="-52"/>
            </a:rPr>
            <a:t>в ГЭК-9</a:t>
          </a:r>
        </a:p>
      </dgm:t>
    </dgm:pt>
    <dgm:pt modelId="{0C6AFCEF-E031-46D0-8E50-0AAE9DCC82F1}" type="sibTrans" cxnId="{A2994FD2-D8D5-4DBE-8D62-3394D5C2F9E5}">
      <dgm:prSet/>
      <dgm:spPr/>
      <dgm:t>
        <a:bodyPr/>
        <a:lstStyle/>
        <a:p>
          <a:endParaRPr lang="ru-RU"/>
        </a:p>
      </dgm:t>
    </dgm:pt>
    <dgm:pt modelId="{E1EEC88F-4314-495B-AF8E-12AA0FA43831}" type="parTrans" cxnId="{A2994FD2-D8D5-4DBE-8D62-3394D5C2F9E5}">
      <dgm:prSet/>
      <dgm:spPr/>
      <dgm:t>
        <a:bodyPr/>
        <a:lstStyle/>
        <a:p>
          <a:endParaRPr lang="ru-RU"/>
        </a:p>
      </dgm:t>
    </dgm:pt>
    <dgm:pt modelId="{441D21FC-F5B5-4267-A4F9-A016A2AFFD6C}">
      <dgm:prSet phldrT="[Текст]"/>
      <dgm:spPr>
        <a:solidFill>
          <a:schemeClr val="accent2">
            <a:lumMod val="20000"/>
            <a:lumOff val="80000"/>
            <a:alpha val="90000"/>
          </a:schemeClr>
        </a:solidFill>
      </dgm:spPr>
      <dgm:t>
        <a:bodyPr/>
        <a:lstStyle/>
        <a:p>
          <a:r>
            <a:rPr lang="ru-RU" b="1" dirty="0" smtClean="0">
              <a:solidFill>
                <a:srgbClr val="0033A0"/>
              </a:solidFill>
              <a:latin typeface="PT Astra Serif" pitchFamily="18" charset="-52"/>
              <a:ea typeface="PT Astra Serif" pitchFamily="18" charset="-52"/>
            </a:rPr>
            <a:t>Решение</a:t>
          </a:r>
          <a:r>
            <a:rPr lang="ru-RU" b="1" baseline="0" dirty="0" smtClean="0">
              <a:solidFill>
                <a:srgbClr val="0033A0"/>
              </a:solidFill>
              <a:latin typeface="PT Astra Serif" pitchFamily="18" charset="-52"/>
              <a:ea typeface="PT Astra Serif" pitchFamily="18" charset="-52"/>
            </a:rPr>
            <a:t> о повторном допуске участников ГИА</a:t>
          </a:r>
        </a:p>
        <a:p>
          <a:r>
            <a:rPr lang="ru-RU" b="1" baseline="0" dirty="0" smtClean="0">
              <a:solidFill>
                <a:srgbClr val="0033A0"/>
              </a:solidFill>
              <a:latin typeface="PT Astra Serif" pitchFamily="18" charset="-52"/>
              <a:ea typeface="PT Astra Serif" pitchFamily="18" charset="-52"/>
            </a:rPr>
            <a:t>(пункт 47 Порядка ГИА-9) </a:t>
          </a:r>
          <a:endParaRPr lang="ru-RU" b="1" dirty="0">
            <a:solidFill>
              <a:srgbClr val="0033A0"/>
            </a:solidFill>
            <a:latin typeface="PT Astra Serif" pitchFamily="18" charset="-52"/>
            <a:ea typeface="PT Astra Serif" pitchFamily="18" charset="-52"/>
          </a:endParaRPr>
        </a:p>
      </dgm:t>
    </dgm:pt>
    <dgm:pt modelId="{0247B6DC-FC43-4F6A-A47C-AF7C1F87B363}" type="parTrans" cxnId="{6325292F-2A10-4575-B739-F215A5395E3D}">
      <dgm:prSet/>
      <dgm:spPr/>
      <dgm:t>
        <a:bodyPr/>
        <a:lstStyle/>
        <a:p>
          <a:endParaRPr lang="ru-RU"/>
        </a:p>
      </dgm:t>
    </dgm:pt>
    <dgm:pt modelId="{04A46D14-1625-455C-834F-7ABDF611A9AC}" type="sibTrans" cxnId="{6325292F-2A10-4575-B739-F215A5395E3D}">
      <dgm:prSet/>
      <dgm:spPr/>
      <dgm:t>
        <a:bodyPr/>
        <a:lstStyle/>
        <a:p>
          <a:endParaRPr lang="ru-RU"/>
        </a:p>
      </dgm:t>
    </dgm:pt>
    <dgm:pt modelId="{0EB0330C-784A-4AE2-B6F5-38A993199B8C}" type="pres">
      <dgm:prSet presAssocID="{AD7BBD3A-08B3-42C4-B7BD-78ADF282CAF4}" presName="Name0" presStyleCnt="0">
        <dgm:presLayoutVars>
          <dgm:chPref val="3"/>
          <dgm:dir/>
          <dgm:animLvl val="lvl"/>
          <dgm:resizeHandles/>
        </dgm:presLayoutVars>
      </dgm:prSet>
      <dgm:spPr/>
      <dgm:t>
        <a:bodyPr/>
        <a:lstStyle/>
        <a:p>
          <a:endParaRPr lang="ru-RU"/>
        </a:p>
      </dgm:t>
    </dgm:pt>
    <dgm:pt modelId="{AEE88D09-CF50-43B4-9188-3679455BF7C6}" type="pres">
      <dgm:prSet presAssocID="{CFA8CB36-91D1-4E0F-9BAD-FFFA374EC3EE}" presName="horFlow" presStyleCnt="0"/>
      <dgm:spPr/>
    </dgm:pt>
    <dgm:pt modelId="{1AA1EDF1-A182-438B-9972-F325D88FB6F2}" type="pres">
      <dgm:prSet presAssocID="{CFA8CB36-91D1-4E0F-9BAD-FFFA374EC3EE}" presName="bigChev" presStyleLbl="node1" presStyleIdx="0" presStyleCnt="2"/>
      <dgm:spPr/>
      <dgm:t>
        <a:bodyPr/>
        <a:lstStyle/>
        <a:p>
          <a:endParaRPr lang="ru-RU"/>
        </a:p>
      </dgm:t>
    </dgm:pt>
    <dgm:pt modelId="{BFE719FE-4A65-45A7-8349-F22D3850B173}" type="pres">
      <dgm:prSet presAssocID="{037B17F9-4302-4E2A-8B98-4319C8515773}" presName="parTrans" presStyleCnt="0"/>
      <dgm:spPr/>
    </dgm:pt>
    <dgm:pt modelId="{3FE3A514-916E-4CB8-89F2-61197AED4D73}" type="pres">
      <dgm:prSet presAssocID="{0A4D36E9-8354-4034-8D64-512C019B9A4A}" presName="node" presStyleLbl="alignAccFollowNode1" presStyleIdx="0" presStyleCnt="6" custScaleY="120327">
        <dgm:presLayoutVars>
          <dgm:bulletEnabled val="1"/>
        </dgm:presLayoutVars>
      </dgm:prSet>
      <dgm:spPr/>
      <dgm:t>
        <a:bodyPr/>
        <a:lstStyle/>
        <a:p>
          <a:endParaRPr lang="ru-RU"/>
        </a:p>
      </dgm:t>
    </dgm:pt>
    <dgm:pt modelId="{5876B5C8-ACCC-4379-B95D-DC7027561784}" type="pres">
      <dgm:prSet presAssocID="{E4F698CE-E917-4719-AFC7-A1196F94C6E9}" presName="sibTrans" presStyleCnt="0"/>
      <dgm:spPr/>
    </dgm:pt>
    <dgm:pt modelId="{BC28A7A1-D01A-4519-9CC3-85E28964D8B6}" type="pres">
      <dgm:prSet presAssocID="{8D90CDDF-1A76-479B-A2E1-CD035500FC18}" presName="node" presStyleLbl="alignAccFollowNode1" presStyleIdx="1" presStyleCnt="6" custScaleY="115168">
        <dgm:presLayoutVars>
          <dgm:bulletEnabled val="1"/>
        </dgm:presLayoutVars>
      </dgm:prSet>
      <dgm:spPr/>
      <dgm:t>
        <a:bodyPr/>
        <a:lstStyle/>
        <a:p>
          <a:endParaRPr lang="ru-RU"/>
        </a:p>
      </dgm:t>
    </dgm:pt>
    <dgm:pt modelId="{E2140C24-09CE-45ED-A004-9D2EEAF22A57}" type="pres">
      <dgm:prSet presAssocID="{511021B8-6372-4DD2-A104-CA790F4D6C12}" presName="sibTrans" presStyleCnt="0"/>
      <dgm:spPr/>
    </dgm:pt>
    <dgm:pt modelId="{4BFC3BFE-FCB7-4177-A621-C552C26ABD97}" type="pres">
      <dgm:prSet presAssocID="{3D424D7C-0769-465C-B3E4-8B39B4EE1252}" presName="node" presStyleLbl="alignAccFollowNode1" presStyleIdx="2" presStyleCnt="6" custScaleY="115168">
        <dgm:presLayoutVars>
          <dgm:bulletEnabled val="1"/>
        </dgm:presLayoutVars>
      </dgm:prSet>
      <dgm:spPr/>
      <dgm:t>
        <a:bodyPr/>
        <a:lstStyle/>
        <a:p>
          <a:endParaRPr lang="ru-RU"/>
        </a:p>
      </dgm:t>
    </dgm:pt>
    <dgm:pt modelId="{C33522B6-76B5-462A-B2E4-1E8C017FD749}" type="pres">
      <dgm:prSet presAssocID="{CFA8CB36-91D1-4E0F-9BAD-FFFA374EC3EE}" presName="vSp" presStyleCnt="0"/>
      <dgm:spPr/>
    </dgm:pt>
    <dgm:pt modelId="{C8BF0E4D-A868-4286-977B-068F8E819075}" type="pres">
      <dgm:prSet presAssocID="{A7617A7F-18A1-4B71-AC8B-5D8F7ACB7FD6}" presName="horFlow" presStyleCnt="0"/>
      <dgm:spPr/>
    </dgm:pt>
    <dgm:pt modelId="{2DFFBB9A-019A-4118-B813-3D1255185D2C}" type="pres">
      <dgm:prSet presAssocID="{A7617A7F-18A1-4B71-AC8B-5D8F7ACB7FD6}" presName="bigChev" presStyleLbl="node1" presStyleIdx="1" presStyleCnt="2"/>
      <dgm:spPr/>
      <dgm:t>
        <a:bodyPr/>
        <a:lstStyle/>
        <a:p>
          <a:endParaRPr lang="ru-RU"/>
        </a:p>
      </dgm:t>
    </dgm:pt>
    <dgm:pt modelId="{7F165AFD-AB9A-4495-88C8-3C291B67D03A}" type="pres">
      <dgm:prSet presAssocID="{3B8D503F-F85D-4E78-BB4C-C91435106C9E}" presName="parTrans" presStyleCnt="0"/>
      <dgm:spPr/>
    </dgm:pt>
    <dgm:pt modelId="{A509EC1C-A29F-4B95-BD87-7A512208DF45}" type="pres">
      <dgm:prSet presAssocID="{CDE90971-F63A-4E6A-9E2F-AC2646C1DD83}" presName="node" presStyleLbl="alignAccFollowNode1" presStyleIdx="3" presStyleCnt="6" custScaleY="121459">
        <dgm:presLayoutVars>
          <dgm:bulletEnabled val="1"/>
        </dgm:presLayoutVars>
      </dgm:prSet>
      <dgm:spPr/>
      <dgm:t>
        <a:bodyPr/>
        <a:lstStyle/>
        <a:p>
          <a:endParaRPr lang="ru-RU"/>
        </a:p>
      </dgm:t>
    </dgm:pt>
    <dgm:pt modelId="{22DA7D67-8FCE-4F23-8481-5A83C3EAFD32}" type="pres">
      <dgm:prSet presAssocID="{C9ED804E-6A4C-4892-8830-2F1C424D0F18}" presName="sibTrans" presStyleCnt="0"/>
      <dgm:spPr/>
    </dgm:pt>
    <dgm:pt modelId="{232D01D5-C92E-460D-8184-C6C4DEA2CACE}" type="pres">
      <dgm:prSet presAssocID="{6C153FF2-7300-4288-AC5F-861C47C99288}" presName="node" presStyleLbl="alignAccFollowNode1" presStyleIdx="4" presStyleCnt="6" custScaleY="116745">
        <dgm:presLayoutVars>
          <dgm:bulletEnabled val="1"/>
        </dgm:presLayoutVars>
      </dgm:prSet>
      <dgm:spPr/>
      <dgm:t>
        <a:bodyPr/>
        <a:lstStyle/>
        <a:p>
          <a:endParaRPr lang="ru-RU"/>
        </a:p>
      </dgm:t>
    </dgm:pt>
    <dgm:pt modelId="{4C82AE72-E7A8-4479-8C2A-305ACAEBFA92}" type="pres">
      <dgm:prSet presAssocID="{BFF58D02-3E47-444E-A98A-F4406BEF9A14}" presName="sibTrans" presStyleCnt="0"/>
      <dgm:spPr/>
    </dgm:pt>
    <dgm:pt modelId="{A4E5C3A5-B8EA-46DA-B64F-EA3A07160604}" type="pres">
      <dgm:prSet presAssocID="{441D21FC-F5B5-4267-A4F9-A016A2AFFD6C}" presName="node" presStyleLbl="alignAccFollowNode1" presStyleIdx="5" presStyleCnt="6" custScaleY="122012">
        <dgm:presLayoutVars>
          <dgm:bulletEnabled val="1"/>
        </dgm:presLayoutVars>
      </dgm:prSet>
      <dgm:spPr/>
      <dgm:t>
        <a:bodyPr/>
        <a:lstStyle/>
        <a:p>
          <a:endParaRPr lang="ru-RU"/>
        </a:p>
      </dgm:t>
    </dgm:pt>
  </dgm:ptLst>
  <dgm:cxnLst>
    <dgm:cxn modelId="{6325292F-2A10-4575-B739-F215A5395E3D}" srcId="{A7617A7F-18A1-4B71-AC8B-5D8F7ACB7FD6}" destId="{441D21FC-F5B5-4267-A4F9-A016A2AFFD6C}" srcOrd="2" destOrd="0" parTransId="{0247B6DC-FC43-4F6A-A47C-AF7C1F87B363}" sibTransId="{04A46D14-1625-455C-834F-7ABDF611A9AC}"/>
    <dgm:cxn modelId="{7E8AB15C-55D7-4C40-8549-45917ACA51E8}" type="presOf" srcId="{3D424D7C-0769-465C-B3E4-8B39B4EE1252}" destId="{4BFC3BFE-FCB7-4177-A621-C552C26ABD97}" srcOrd="0" destOrd="0" presId="urn:microsoft.com/office/officeart/2005/8/layout/lProcess3"/>
    <dgm:cxn modelId="{7F175029-A705-4478-97F2-E16536DF0EFB}" type="presOf" srcId="{A7617A7F-18A1-4B71-AC8B-5D8F7ACB7FD6}" destId="{2DFFBB9A-019A-4118-B813-3D1255185D2C}" srcOrd="0" destOrd="0" presId="urn:microsoft.com/office/officeart/2005/8/layout/lProcess3"/>
    <dgm:cxn modelId="{9E07C445-73ED-4262-92AA-7EEF5FD3C100}" type="presOf" srcId="{AD7BBD3A-08B3-42C4-B7BD-78ADF282CAF4}" destId="{0EB0330C-784A-4AE2-B6F5-38A993199B8C}" srcOrd="0" destOrd="0" presId="urn:microsoft.com/office/officeart/2005/8/layout/lProcess3"/>
    <dgm:cxn modelId="{C724D19F-4A31-4EFF-BEC4-BD44A70C69CF}" type="presOf" srcId="{441D21FC-F5B5-4267-A4F9-A016A2AFFD6C}" destId="{A4E5C3A5-B8EA-46DA-B64F-EA3A07160604}" srcOrd="0" destOrd="0" presId="urn:microsoft.com/office/officeart/2005/8/layout/lProcess3"/>
    <dgm:cxn modelId="{4407EF3F-7A90-4F96-A1B5-61A918C8E0FC}" srcId="{CFA8CB36-91D1-4E0F-9BAD-FFFA374EC3EE}" destId="{8D90CDDF-1A76-479B-A2E1-CD035500FC18}" srcOrd="1" destOrd="0" parTransId="{971D3299-E448-4E67-8D46-37E12FB97309}" sibTransId="{511021B8-6372-4DD2-A104-CA790F4D6C12}"/>
    <dgm:cxn modelId="{0727CD93-4674-4E75-8FCD-3441679D5E3C}" type="presOf" srcId="{CDE90971-F63A-4E6A-9E2F-AC2646C1DD83}" destId="{A509EC1C-A29F-4B95-BD87-7A512208DF45}" srcOrd="0" destOrd="0" presId="urn:microsoft.com/office/officeart/2005/8/layout/lProcess3"/>
    <dgm:cxn modelId="{03EAA655-67E4-4F54-AF24-93630A729EF5}" srcId="{CFA8CB36-91D1-4E0F-9BAD-FFFA374EC3EE}" destId="{3D424D7C-0769-465C-B3E4-8B39B4EE1252}" srcOrd="2" destOrd="0" parTransId="{79CC4AE0-189D-49E6-ADCA-37AEF176BA92}" sibTransId="{F129B2E6-97E9-4B84-9A6F-DB26F0E0D357}"/>
    <dgm:cxn modelId="{2D5C9799-C91A-4757-89D4-021C7D28A8C0}" srcId="{A7617A7F-18A1-4B71-AC8B-5D8F7ACB7FD6}" destId="{6C153FF2-7300-4288-AC5F-861C47C99288}" srcOrd="1" destOrd="0" parTransId="{F7E5F3ED-C5FA-49A0-8E6E-8951E9E5687D}" sibTransId="{BFF58D02-3E47-444E-A98A-F4406BEF9A14}"/>
    <dgm:cxn modelId="{F2D2D45C-04B3-4049-BF38-B11A4F1B33E9}" type="presOf" srcId="{6C153FF2-7300-4288-AC5F-861C47C99288}" destId="{232D01D5-C92E-460D-8184-C6C4DEA2CACE}" srcOrd="0" destOrd="0" presId="urn:microsoft.com/office/officeart/2005/8/layout/lProcess3"/>
    <dgm:cxn modelId="{A62E769F-2EA2-4EAB-BB57-EE9EF856C5B3}" srcId="{AD7BBD3A-08B3-42C4-B7BD-78ADF282CAF4}" destId="{CFA8CB36-91D1-4E0F-9BAD-FFFA374EC3EE}" srcOrd="0" destOrd="0" parTransId="{70A8E4DC-F8A4-47E6-8845-2566B3DC1C3E}" sibTransId="{A0650DDA-FC9B-4F6B-A3A5-78B411C24712}"/>
    <dgm:cxn modelId="{D93B4A29-7266-400E-8DB0-1DE6A37A5D4A}" srcId="{CFA8CB36-91D1-4E0F-9BAD-FFFA374EC3EE}" destId="{0A4D36E9-8354-4034-8D64-512C019B9A4A}" srcOrd="0" destOrd="0" parTransId="{037B17F9-4302-4E2A-8B98-4319C8515773}" sibTransId="{E4F698CE-E917-4719-AFC7-A1196F94C6E9}"/>
    <dgm:cxn modelId="{497A3F5C-8F3D-42B0-AE40-5037BA914218}" type="presOf" srcId="{CFA8CB36-91D1-4E0F-9BAD-FFFA374EC3EE}" destId="{1AA1EDF1-A182-438B-9972-F325D88FB6F2}" srcOrd="0" destOrd="0" presId="urn:microsoft.com/office/officeart/2005/8/layout/lProcess3"/>
    <dgm:cxn modelId="{A2994FD2-D8D5-4DBE-8D62-3394D5C2F9E5}" srcId="{AD7BBD3A-08B3-42C4-B7BD-78ADF282CAF4}" destId="{A7617A7F-18A1-4B71-AC8B-5D8F7ACB7FD6}" srcOrd="1" destOrd="0" parTransId="{E1EEC88F-4314-495B-AF8E-12AA0FA43831}" sibTransId="{0C6AFCEF-E031-46D0-8E50-0AAE9DCC82F1}"/>
    <dgm:cxn modelId="{2755017E-D24E-4E05-BE3C-E21C4500F99B}" srcId="{A7617A7F-18A1-4B71-AC8B-5D8F7ACB7FD6}" destId="{CDE90971-F63A-4E6A-9E2F-AC2646C1DD83}" srcOrd="0" destOrd="0" parTransId="{3B8D503F-F85D-4E78-BB4C-C91435106C9E}" sibTransId="{C9ED804E-6A4C-4892-8830-2F1C424D0F18}"/>
    <dgm:cxn modelId="{CDB1B0D8-DE24-4E56-96F4-41192C4D8B5E}" type="presOf" srcId="{0A4D36E9-8354-4034-8D64-512C019B9A4A}" destId="{3FE3A514-916E-4CB8-89F2-61197AED4D73}" srcOrd="0" destOrd="0" presId="urn:microsoft.com/office/officeart/2005/8/layout/lProcess3"/>
    <dgm:cxn modelId="{56135BEF-57CF-4C68-A804-B8176FC31DE5}" type="presOf" srcId="{8D90CDDF-1A76-479B-A2E1-CD035500FC18}" destId="{BC28A7A1-D01A-4519-9CC3-85E28964D8B6}" srcOrd="0" destOrd="0" presId="urn:microsoft.com/office/officeart/2005/8/layout/lProcess3"/>
    <dgm:cxn modelId="{2DF7343D-6C88-4479-ADB0-5A0AF7770CC0}" type="presParOf" srcId="{0EB0330C-784A-4AE2-B6F5-38A993199B8C}" destId="{AEE88D09-CF50-43B4-9188-3679455BF7C6}" srcOrd="0" destOrd="0" presId="urn:microsoft.com/office/officeart/2005/8/layout/lProcess3"/>
    <dgm:cxn modelId="{33E26813-7CAC-4393-9C65-5F8034405D3D}" type="presParOf" srcId="{AEE88D09-CF50-43B4-9188-3679455BF7C6}" destId="{1AA1EDF1-A182-438B-9972-F325D88FB6F2}" srcOrd="0" destOrd="0" presId="urn:microsoft.com/office/officeart/2005/8/layout/lProcess3"/>
    <dgm:cxn modelId="{A106FCDF-291A-4BCA-9AA2-A21E6FC3E387}" type="presParOf" srcId="{AEE88D09-CF50-43B4-9188-3679455BF7C6}" destId="{BFE719FE-4A65-45A7-8349-F22D3850B173}" srcOrd="1" destOrd="0" presId="urn:microsoft.com/office/officeart/2005/8/layout/lProcess3"/>
    <dgm:cxn modelId="{96FA9D51-1F57-4CFB-9B48-D62669C2C0A8}" type="presParOf" srcId="{AEE88D09-CF50-43B4-9188-3679455BF7C6}" destId="{3FE3A514-916E-4CB8-89F2-61197AED4D73}" srcOrd="2" destOrd="0" presId="urn:microsoft.com/office/officeart/2005/8/layout/lProcess3"/>
    <dgm:cxn modelId="{EB14BBEF-B634-4DC2-9700-37BA80C2E44A}" type="presParOf" srcId="{AEE88D09-CF50-43B4-9188-3679455BF7C6}" destId="{5876B5C8-ACCC-4379-B95D-DC7027561784}" srcOrd="3" destOrd="0" presId="urn:microsoft.com/office/officeart/2005/8/layout/lProcess3"/>
    <dgm:cxn modelId="{4BCFBEA2-9ADB-4419-852A-C228B2A1A0AA}" type="presParOf" srcId="{AEE88D09-CF50-43B4-9188-3679455BF7C6}" destId="{BC28A7A1-D01A-4519-9CC3-85E28964D8B6}" srcOrd="4" destOrd="0" presId="urn:microsoft.com/office/officeart/2005/8/layout/lProcess3"/>
    <dgm:cxn modelId="{EDE51002-3EA5-4C75-B6AF-775D1AB4BF5B}" type="presParOf" srcId="{AEE88D09-CF50-43B4-9188-3679455BF7C6}" destId="{E2140C24-09CE-45ED-A004-9D2EEAF22A57}" srcOrd="5" destOrd="0" presId="urn:microsoft.com/office/officeart/2005/8/layout/lProcess3"/>
    <dgm:cxn modelId="{5CE4E4DD-2586-4BF1-9064-84E8467C2E0E}" type="presParOf" srcId="{AEE88D09-CF50-43B4-9188-3679455BF7C6}" destId="{4BFC3BFE-FCB7-4177-A621-C552C26ABD97}" srcOrd="6" destOrd="0" presId="urn:microsoft.com/office/officeart/2005/8/layout/lProcess3"/>
    <dgm:cxn modelId="{BE870E88-1CBB-4CD3-BE64-6EF65B56FC1E}" type="presParOf" srcId="{0EB0330C-784A-4AE2-B6F5-38A993199B8C}" destId="{C33522B6-76B5-462A-B2E4-1E8C017FD749}" srcOrd="1" destOrd="0" presId="urn:microsoft.com/office/officeart/2005/8/layout/lProcess3"/>
    <dgm:cxn modelId="{73B23A4B-7013-4E6E-B57C-9953838AC02A}" type="presParOf" srcId="{0EB0330C-784A-4AE2-B6F5-38A993199B8C}" destId="{C8BF0E4D-A868-4286-977B-068F8E819075}" srcOrd="2" destOrd="0" presId="urn:microsoft.com/office/officeart/2005/8/layout/lProcess3"/>
    <dgm:cxn modelId="{28A7A2FF-3C76-463C-B05A-9677FCE1C9AC}" type="presParOf" srcId="{C8BF0E4D-A868-4286-977B-068F8E819075}" destId="{2DFFBB9A-019A-4118-B813-3D1255185D2C}" srcOrd="0" destOrd="0" presId="urn:microsoft.com/office/officeart/2005/8/layout/lProcess3"/>
    <dgm:cxn modelId="{2684D94D-2BB0-44AE-AD89-8B1426FACB2A}" type="presParOf" srcId="{C8BF0E4D-A868-4286-977B-068F8E819075}" destId="{7F165AFD-AB9A-4495-88C8-3C291B67D03A}" srcOrd="1" destOrd="0" presId="urn:microsoft.com/office/officeart/2005/8/layout/lProcess3"/>
    <dgm:cxn modelId="{72499320-8D07-4AD9-8A96-35A2EE005166}" type="presParOf" srcId="{C8BF0E4D-A868-4286-977B-068F8E819075}" destId="{A509EC1C-A29F-4B95-BD87-7A512208DF45}" srcOrd="2" destOrd="0" presId="urn:microsoft.com/office/officeart/2005/8/layout/lProcess3"/>
    <dgm:cxn modelId="{34188496-32C3-43A1-A67F-2055904B44B1}" type="presParOf" srcId="{C8BF0E4D-A868-4286-977B-068F8E819075}" destId="{22DA7D67-8FCE-4F23-8481-5A83C3EAFD32}" srcOrd="3" destOrd="0" presId="urn:microsoft.com/office/officeart/2005/8/layout/lProcess3"/>
    <dgm:cxn modelId="{84AA1F73-00F3-4545-9792-7975A578C6E3}" type="presParOf" srcId="{C8BF0E4D-A868-4286-977B-068F8E819075}" destId="{232D01D5-C92E-460D-8184-C6C4DEA2CACE}" srcOrd="4" destOrd="0" presId="urn:microsoft.com/office/officeart/2005/8/layout/lProcess3"/>
    <dgm:cxn modelId="{59CF815B-90F3-45B5-8155-CE38A1BC373B}" type="presParOf" srcId="{C8BF0E4D-A868-4286-977B-068F8E819075}" destId="{4C82AE72-E7A8-4479-8C2A-305ACAEBFA92}" srcOrd="5" destOrd="0" presId="urn:microsoft.com/office/officeart/2005/8/layout/lProcess3"/>
    <dgm:cxn modelId="{8AD287EE-DFB7-4E2D-97D9-0EB1F8B460EA}" type="presParOf" srcId="{C8BF0E4D-A868-4286-977B-068F8E819075}" destId="{A4E5C3A5-B8EA-46DA-B64F-EA3A07160604}" srcOrd="6" destOrd="0" presId="urn:microsoft.com/office/officeart/2005/8/layout/lProcess3"/>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B69E768-60C4-49BE-82EF-058FA40E751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ADCF4574-1F72-48CB-A99D-353F9418A797}">
      <dgm:prSet phldrT="[Текст]" custT="1"/>
      <dgm:spPr/>
      <dgm:t>
        <a:bodyPr/>
        <a:lstStyle/>
        <a:p>
          <a:r>
            <a:rPr lang="ru-RU" sz="1600" b="1" dirty="0" smtClean="0">
              <a:latin typeface="PT Astra Serif" pitchFamily="18" charset="-52"/>
              <a:ea typeface="PT Astra Serif" pitchFamily="18" charset="-52"/>
            </a:rPr>
            <a:t>Экзаменационные материалы</a:t>
          </a:r>
          <a:endParaRPr lang="ru-RU" sz="1600" b="1" dirty="0">
            <a:latin typeface="PT Astra Serif" pitchFamily="18" charset="-52"/>
            <a:ea typeface="PT Astra Serif" pitchFamily="18" charset="-52"/>
          </a:endParaRPr>
        </a:p>
      </dgm:t>
    </dgm:pt>
    <dgm:pt modelId="{CEA07E72-5E1C-4673-8C15-798D1FB36D93}" type="parTrans" cxnId="{84128F81-BF1A-4A1C-9236-7ECC44A883FD}">
      <dgm:prSet/>
      <dgm:spPr/>
      <dgm:t>
        <a:bodyPr/>
        <a:lstStyle/>
        <a:p>
          <a:endParaRPr lang="ru-RU"/>
        </a:p>
      </dgm:t>
    </dgm:pt>
    <dgm:pt modelId="{DFB883B3-2146-400C-AD1B-87919298D6FC}" type="sibTrans" cxnId="{84128F81-BF1A-4A1C-9236-7ECC44A883FD}">
      <dgm:prSet/>
      <dgm:spPr/>
      <dgm:t>
        <a:bodyPr/>
        <a:lstStyle/>
        <a:p>
          <a:endParaRPr lang="ru-RU"/>
        </a:p>
      </dgm:t>
    </dgm:pt>
    <dgm:pt modelId="{C7E9CA85-652B-4FD3-A7B8-11E6EBDCEECE}">
      <dgm:prSet phldrT="[Текст]" custT="1"/>
      <dgm:spPr/>
      <dgm:t>
        <a:bodyPr/>
        <a:lstStyle/>
        <a:p>
          <a:r>
            <a:rPr lang="ru-RU" sz="1600" b="1" dirty="0" err="1" smtClean="0">
              <a:latin typeface="PT Astra Serif" pitchFamily="18" charset="-52"/>
              <a:ea typeface="PT Astra Serif" pitchFamily="18" charset="-52"/>
            </a:rPr>
            <a:t>Гелевая</a:t>
          </a:r>
          <a:r>
            <a:rPr lang="ru-RU" sz="1600" b="1" dirty="0" smtClean="0">
              <a:latin typeface="PT Astra Serif" pitchFamily="18" charset="-52"/>
              <a:ea typeface="PT Astra Serif" pitchFamily="18" charset="-52"/>
            </a:rPr>
            <a:t> или капиллярная ручка с чернилами черного цвета</a:t>
          </a:r>
          <a:endParaRPr lang="ru-RU" sz="1600" b="1" dirty="0">
            <a:latin typeface="PT Astra Serif" pitchFamily="18" charset="-52"/>
            <a:ea typeface="PT Astra Serif" pitchFamily="18" charset="-52"/>
          </a:endParaRPr>
        </a:p>
      </dgm:t>
    </dgm:pt>
    <dgm:pt modelId="{83EFED2E-1F90-488B-B6C0-C780E4EE65C8}" type="parTrans" cxnId="{3621A0E6-449E-4768-A701-63B7B0E46827}">
      <dgm:prSet/>
      <dgm:spPr/>
      <dgm:t>
        <a:bodyPr/>
        <a:lstStyle/>
        <a:p>
          <a:endParaRPr lang="ru-RU"/>
        </a:p>
      </dgm:t>
    </dgm:pt>
    <dgm:pt modelId="{80D29379-B537-4421-9DA0-E4A2EC5161EC}" type="sibTrans" cxnId="{3621A0E6-449E-4768-A701-63B7B0E46827}">
      <dgm:prSet/>
      <dgm:spPr/>
      <dgm:t>
        <a:bodyPr/>
        <a:lstStyle/>
        <a:p>
          <a:endParaRPr lang="ru-RU"/>
        </a:p>
      </dgm:t>
    </dgm:pt>
    <dgm:pt modelId="{DC0182CA-FD15-4CA7-927E-A7FBE5F8DE49}">
      <dgm:prSet phldrT="[Текст]" custT="1"/>
      <dgm:spPr/>
      <dgm:t>
        <a:bodyPr/>
        <a:lstStyle/>
        <a:p>
          <a:r>
            <a:rPr lang="ru-RU" sz="1600" b="1" dirty="0" smtClean="0">
              <a:solidFill>
                <a:schemeClr val="bg1"/>
              </a:solidFill>
              <a:latin typeface="PT Astra Serif" pitchFamily="18" charset="-52"/>
              <a:ea typeface="PT Astra Serif" pitchFamily="18" charset="-52"/>
            </a:rPr>
            <a:t>Документ, удостоверяющий личность</a:t>
          </a:r>
          <a:endParaRPr lang="ru-RU" sz="1600" b="1" dirty="0">
            <a:solidFill>
              <a:schemeClr val="bg1"/>
            </a:solidFill>
            <a:latin typeface="PT Astra Serif" pitchFamily="18" charset="-52"/>
            <a:ea typeface="PT Astra Serif" pitchFamily="18" charset="-52"/>
          </a:endParaRPr>
        </a:p>
      </dgm:t>
    </dgm:pt>
    <dgm:pt modelId="{7544CCC1-34BF-4AD0-8108-873FD6E0A971}" type="parTrans" cxnId="{38F0AF49-25DF-406B-B2DA-81EAF314C1B3}">
      <dgm:prSet/>
      <dgm:spPr/>
      <dgm:t>
        <a:bodyPr/>
        <a:lstStyle/>
        <a:p>
          <a:endParaRPr lang="ru-RU"/>
        </a:p>
      </dgm:t>
    </dgm:pt>
    <dgm:pt modelId="{7B58CD82-C0A3-4B64-992C-3B358365B60A}" type="sibTrans" cxnId="{38F0AF49-25DF-406B-B2DA-81EAF314C1B3}">
      <dgm:prSet/>
      <dgm:spPr/>
      <dgm:t>
        <a:bodyPr/>
        <a:lstStyle/>
        <a:p>
          <a:endParaRPr lang="ru-RU"/>
        </a:p>
      </dgm:t>
    </dgm:pt>
    <dgm:pt modelId="{93681540-AA86-41B0-82A1-7EB219C66714}">
      <dgm:prSet phldrT="[Текст]" custT="1"/>
      <dgm:spPr/>
      <dgm:t>
        <a:bodyPr/>
        <a:lstStyle/>
        <a:p>
          <a:r>
            <a:rPr lang="ru-RU" sz="1600" b="1" dirty="0" smtClean="0">
              <a:latin typeface="PT Astra Serif" pitchFamily="18" charset="-52"/>
              <a:ea typeface="PT Astra Serif" pitchFamily="18" charset="-52"/>
            </a:rPr>
            <a:t>Средства обучения и воспитания</a:t>
          </a:r>
          <a:endParaRPr lang="ru-RU" sz="1600" b="1" dirty="0">
            <a:latin typeface="PT Astra Serif" pitchFamily="18" charset="-52"/>
            <a:ea typeface="PT Astra Serif" pitchFamily="18" charset="-52"/>
          </a:endParaRPr>
        </a:p>
      </dgm:t>
    </dgm:pt>
    <dgm:pt modelId="{C8818893-19ED-461F-940B-8B8C0E5834DA}" type="parTrans" cxnId="{F7232BEF-CE6E-4942-BEB8-D05F722EA243}">
      <dgm:prSet/>
      <dgm:spPr/>
      <dgm:t>
        <a:bodyPr/>
        <a:lstStyle/>
        <a:p>
          <a:endParaRPr lang="ru-RU"/>
        </a:p>
      </dgm:t>
    </dgm:pt>
    <dgm:pt modelId="{543BCD16-1F12-42A6-B268-49708B01141F}" type="sibTrans" cxnId="{F7232BEF-CE6E-4942-BEB8-D05F722EA243}">
      <dgm:prSet/>
      <dgm:spPr/>
      <dgm:t>
        <a:bodyPr/>
        <a:lstStyle/>
        <a:p>
          <a:endParaRPr lang="ru-RU"/>
        </a:p>
      </dgm:t>
    </dgm:pt>
    <dgm:pt modelId="{B90D4286-691E-4ED4-A46D-CC1DF2E4206D}">
      <dgm:prSet phldrT="[Текст]" custT="1"/>
      <dgm:spPr/>
      <dgm:t>
        <a:bodyPr/>
        <a:lstStyle/>
        <a:p>
          <a:r>
            <a:rPr lang="ru-RU" sz="1600" b="1" dirty="0" smtClean="0">
              <a:latin typeface="PT Astra Serif" pitchFamily="18" charset="-52"/>
              <a:ea typeface="PT Astra Serif" pitchFamily="18" charset="-52"/>
            </a:rPr>
            <a:t>Лекарства (при необходимости)</a:t>
          </a:r>
          <a:endParaRPr lang="ru-RU" sz="1600" b="1" dirty="0">
            <a:latin typeface="PT Astra Serif" pitchFamily="18" charset="-52"/>
            <a:ea typeface="PT Astra Serif" pitchFamily="18" charset="-52"/>
          </a:endParaRPr>
        </a:p>
      </dgm:t>
    </dgm:pt>
    <dgm:pt modelId="{49775C44-9CAA-4036-AB09-01DB6A3AF8BC}" type="parTrans" cxnId="{F11E181A-838C-436F-AD9A-98CA068E76F8}">
      <dgm:prSet/>
      <dgm:spPr/>
      <dgm:t>
        <a:bodyPr/>
        <a:lstStyle/>
        <a:p>
          <a:endParaRPr lang="ru-RU"/>
        </a:p>
      </dgm:t>
    </dgm:pt>
    <dgm:pt modelId="{00D99B05-DFFB-44C0-82E9-4A70F5AFCFB9}" type="sibTrans" cxnId="{F11E181A-838C-436F-AD9A-98CA068E76F8}">
      <dgm:prSet/>
      <dgm:spPr/>
      <dgm:t>
        <a:bodyPr/>
        <a:lstStyle/>
        <a:p>
          <a:endParaRPr lang="ru-RU"/>
        </a:p>
      </dgm:t>
    </dgm:pt>
    <dgm:pt modelId="{BD1E7887-4144-4CA8-B55E-7A1DB10FFBD2}">
      <dgm:prSet phldrT="[Текст]" custT="1"/>
      <dgm:spPr/>
      <dgm:t>
        <a:bodyPr/>
        <a:lstStyle/>
        <a:p>
          <a:r>
            <a:rPr lang="ru-RU" sz="1600" b="1" dirty="0" smtClean="0">
              <a:latin typeface="PT Astra Serif" pitchFamily="18" charset="-52"/>
              <a:ea typeface="PT Astra Serif" pitchFamily="18" charset="-52"/>
            </a:rPr>
            <a:t>Продукты питания для дополнительного приема пищи (перекус), </a:t>
          </a:r>
          <a:r>
            <a:rPr lang="ru-RU" sz="1600" b="1" dirty="0" err="1" smtClean="0">
              <a:latin typeface="PT Astra Serif" pitchFamily="18" charset="-52"/>
              <a:ea typeface="PT Astra Serif" pitchFamily="18" charset="-52"/>
            </a:rPr>
            <a:t>бутилированная</a:t>
          </a:r>
          <a:r>
            <a:rPr lang="ru-RU" sz="1600" b="1" dirty="0" smtClean="0">
              <a:latin typeface="PT Astra Serif" pitchFamily="18" charset="-52"/>
              <a:ea typeface="PT Astra Serif" pitchFamily="18" charset="-52"/>
            </a:rPr>
            <a:t> вода при условии, что упаковка указанных продуктов питания и воды, а также их потребление не будут отвлекать других участников ГИА от выполнения ими ЭР - </a:t>
          </a:r>
          <a:r>
            <a:rPr lang="ru-RU" sz="1600" b="1" dirty="0" smtClean="0">
              <a:solidFill>
                <a:srgbClr val="FFC000"/>
              </a:solidFill>
              <a:latin typeface="PT Astra Serif" pitchFamily="18" charset="-52"/>
              <a:ea typeface="PT Astra Serif" pitchFamily="18" charset="-52"/>
            </a:rPr>
            <a:t>нововведение</a:t>
          </a:r>
          <a:endParaRPr lang="ru-RU" sz="1600" b="1" dirty="0">
            <a:solidFill>
              <a:srgbClr val="FFC000"/>
            </a:solidFill>
            <a:latin typeface="PT Astra Serif" pitchFamily="18" charset="-52"/>
            <a:ea typeface="PT Astra Serif" pitchFamily="18" charset="-52"/>
          </a:endParaRPr>
        </a:p>
      </dgm:t>
    </dgm:pt>
    <dgm:pt modelId="{13791613-4FCF-4ED4-BA61-B95EE1A8423B}" type="parTrans" cxnId="{22BA5FD8-AFB7-42F2-A0CF-9C710ADD6CD3}">
      <dgm:prSet/>
      <dgm:spPr/>
      <dgm:t>
        <a:bodyPr/>
        <a:lstStyle/>
        <a:p>
          <a:endParaRPr lang="ru-RU"/>
        </a:p>
      </dgm:t>
    </dgm:pt>
    <dgm:pt modelId="{12824723-B329-4F82-BE70-40F7085A7109}" type="sibTrans" cxnId="{22BA5FD8-AFB7-42F2-A0CF-9C710ADD6CD3}">
      <dgm:prSet/>
      <dgm:spPr/>
      <dgm:t>
        <a:bodyPr/>
        <a:lstStyle/>
        <a:p>
          <a:endParaRPr lang="ru-RU"/>
        </a:p>
      </dgm:t>
    </dgm:pt>
    <dgm:pt modelId="{A08A45A5-2C60-44A2-82DA-9857464C5547}">
      <dgm:prSet phldrT="[Текст]" custT="1"/>
      <dgm:spPr/>
      <dgm:t>
        <a:bodyPr/>
        <a:lstStyle/>
        <a:p>
          <a:r>
            <a:rPr lang="ru-RU" sz="1600" b="1" dirty="0" smtClean="0">
              <a:latin typeface="PT Astra Serif" pitchFamily="18" charset="-52"/>
              <a:ea typeface="PT Astra Serif" pitchFamily="18" charset="-52"/>
            </a:rPr>
            <a:t>Специальные технические средства (для лиц, указанных в п. 51 Порядка ГИА)</a:t>
          </a:r>
          <a:endParaRPr lang="ru-RU" sz="1600" b="1" dirty="0">
            <a:latin typeface="PT Astra Serif" pitchFamily="18" charset="-52"/>
            <a:ea typeface="PT Astra Serif" pitchFamily="18" charset="-52"/>
          </a:endParaRPr>
        </a:p>
      </dgm:t>
    </dgm:pt>
    <dgm:pt modelId="{696EBB72-7939-445A-BE4B-24F3A3D83A93}" type="parTrans" cxnId="{3C3B71C8-9B2A-4C52-B40D-926A1B87791F}">
      <dgm:prSet/>
      <dgm:spPr/>
      <dgm:t>
        <a:bodyPr/>
        <a:lstStyle/>
        <a:p>
          <a:endParaRPr lang="ru-RU"/>
        </a:p>
      </dgm:t>
    </dgm:pt>
    <dgm:pt modelId="{E42B5B9D-433C-4F83-84AF-3C1802F9167F}" type="sibTrans" cxnId="{3C3B71C8-9B2A-4C52-B40D-926A1B87791F}">
      <dgm:prSet/>
      <dgm:spPr/>
      <dgm:t>
        <a:bodyPr/>
        <a:lstStyle/>
        <a:p>
          <a:endParaRPr lang="ru-RU"/>
        </a:p>
      </dgm:t>
    </dgm:pt>
    <dgm:pt modelId="{5A26B674-BE39-4ED4-B5D7-E453C5F5F389}">
      <dgm:prSet phldrT="[Текст]" custT="1"/>
      <dgm:spPr/>
      <dgm:t>
        <a:bodyPr/>
        <a:lstStyle/>
        <a:p>
          <a:r>
            <a:rPr lang="ru-RU" sz="1600" b="1" dirty="0" smtClean="0">
              <a:latin typeface="PT Astra Serif" pitchFamily="18" charset="-52"/>
              <a:ea typeface="PT Astra Serif" pitchFamily="18" charset="-52"/>
            </a:rPr>
            <a:t>Черновики, выданные в ППЭ</a:t>
          </a:r>
          <a:endParaRPr lang="ru-RU" sz="1600" b="1" dirty="0">
            <a:latin typeface="PT Astra Serif" pitchFamily="18" charset="-52"/>
            <a:ea typeface="PT Astra Serif" pitchFamily="18" charset="-52"/>
          </a:endParaRPr>
        </a:p>
      </dgm:t>
    </dgm:pt>
    <dgm:pt modelId="{FD8A00DE-B018-4D60-8BC5-7E21A08F4CFA}" type="parTrans" cxnId="{A7A6DEE6-0AD8-4C44-ADB1-B9A9AF2FCF93}">
      <dgm:prSet/>
      <dgm:spPr/>
      <dgm:t>
        <a:bodyPr/>
        <a:lstStyle/>
        <a:p>
          <a:endParaRPr lang="ru-RU"/>
        </a:p>
      </dgm:t>
    </dgm:pt>
    <dgm:pt modelId="{E6EF4350-ED03-42D5-8B84-8FB3A5D08885}" type="sibTrans" cxnId="{A7A6DEE6-0AD8-4C44-ADB1-B9A9AF2FCF93}">
      <dgm:prSet/>
      <dgm:spPr/>
      <dgm:t>
        <a:bodyPr/>
        <a:lstStyle/>
        <a:p>
          <a:endParaRPr lang="ru-RU"/>
        </a:p>
      </dgm:t>
    </dgm:pt>
    <dgm:pt modelId="{E400B7D3-C30F-4ABE-829A-1EB656F8771B}" type="pres">
      <dgm:prSet presAssocID="{EB69E768-60C4-49BE-82EF-058FA40E751E}" presName="linear" presStyleCnt="0">
        <dgm:presLayoutVars>
          <dgm:dir/>
          <dgm:animLvl val="lvl"/>
          <dgm:resizeHandles val="exact"/>
        </dgm:presLayoutVars>
      </dgm:prSet>
      <dgm:spPr/>
      <dgm:t>
        <a:bodyPr/>
        <a:lstStyle/>
        <a:p>
          <a:endParaRPr lang="ru-RU"/>
        </a:p>
      </dgm:t>
    </dgm:pt>
    <dgm:pt modelId="{66F54E9D-E9BD-40BC-8962-79725FE3BB4F}" type="pres">
      <dgm:prSet presAssocID="{ADCF4574-1F72-48CB-A99D-353F9418A797}" presName="parentLin" presStyleCnt="0"/>
      <dgm:spPr/>
    </dgm:pt>
    <dgm:pt modelId="{3AAE1B57-A43C-4E42-855C-998CE8ECDC86}" type="pres">
      <dgm:prSet presAssocID="{ADCF4574-1F72-48CB-A99D-353F9418A797}" presName="parentLeftMargin" presStyleLbl="node1" presStyleIdx="0" presStyleCnt="8"/>
      <dgm:spPr/>
      <dgm:t>
        <a:bodyPr/>
        <a:lstStyle/>
        <a:p>
          <a:endParaRPr lang="ru-RU"/>
        </a:p>
      </dgm:t>
    </dgm:pt>
    <dgm:pt modelId="{20F2D6EF-B6F2-413D-96B5-91F7C03D5928}" type="pres">
      <dgm:prSet presAssocID="{ADCF4574-1F72-48CB-A99D-353F9418A797}" presName="parentText" presStyleLbl="node1" presStyleIdx="0" presStyleCnt="8" custScaleX="142857">
        <dgm:presLayoutVars>
          <dgm:chMax val="0"/>
          <dgm:bulletEnabled val="1"/>
        </dgm:presLayoutVars>
      </dgm:prSet>
      <dgm:spPr/>
      <dgm:t>
        <a:bodyPr/>
        <a:lstStyle/>
        <a:p>
          <a:endParaRPr lang="ru-RU"/>
        </a:p>
      </dgm:t>
    </dgm:pt>
    <dgm:pt modelId="{4F302D26-0D37-42A8-81EA-B2F2E49169BA}" type="pres">
      <dgm:prSet presAssocID="{ADCF4574-1F72-48CB-A99D-353F9418A797}" presName="negativeSpace" presStyleCnt="0"/>
      <dgm:spPr/>
    </dgm:pt>
    <dgm:pt modelId="{4707EBEC-6650-4F5A-A30F-3D6F29570127}" type="pres">
      <dgm:prSet presAssocID="{ADCF4574-1F72-48CB-A99D-353F9418A797}" presName="childText" presStyleLbl="conFgAcc1" presStyleIdx="0" presStyleCnt="8">
        <dgm:presLayoutVars>
          <dgm:bulletEnabled val="1"/>
        </dgm:presLayoutVars>
      </dgm:prSet>
      <dgm:spPr/>
    </dgm:pt>
    <dgm:pt modelId="{699E10DD-BCC5-4D00-9087-1302F871EBEA}" type="pres">
      <dgm:prSet presAssocID="{DFB883B3-2146-400C-AD1B-87919298D6FC}" presName="spaceBetweenRectangles" presStyleCnt="0"/>
      <dgm:spPr/>
    </dgm:pt>
    <dgm:pt modelId="{5DF0D4B3-80A3-4B7E-89C1-BF1F69ADC96E}" type="pres">
      <dgm:prSet presAssocID="{C7E9CA85-652B-4FD3-A7B8-11E6EBDCEECE}" presName="parentLin" presStyleCnt="0"/>
      <dgm:spPr/>
    </dgm:pt>
    <dgm:pt modelId="{EA3D426D-478A-4747-B5A7-319185A59DB2}" type="pres">
      <dgm:prSet presAssocID="{C7E9CA85-652B-4FD3-A7B8-11E6EBDCEECE}" presName="parentLeftMargin" presStyleLbl="node1" presStyleIdx="0" presStyleCnt="8"/>
      <dgm:spPr/>
      <dgm:t>
        <a:bodyPr/>
        <a:lstStyle/>
        <a:p>
          <a:endParaRPr lang="ru-RU"/>
        </a:p>
      </dgm:t>
    </dgm:pt>
    <dgm:pt modelId="{5FDFC6F2-BAD3-40FA-BB2D-9D1CA814651D}" type="pres">
      <dgm:prSet presAssocID="{C7E9CA85-652B-4FD3-A7B8-11E6EBDCEECE}" presName="parentText" presStyleLbl="node1" presStyleIdx="1" presStyleCnt="8" custScaleX="142857">
        <dgm:presLayoutVars>
          <dgm:chMax val="0"/>
          <dgm:bulletEnabled val="1"/>
        </dgm:presLayoutVars>
      </dgm:prSet>
      <dgm:spPr/>
      <dgm:t>
        <a:bodyPr/>
        <a:lstStyle/>
        <a:p>
          <a:endParaRPr lang="ru-RU"/>
        </a:p>
      </dgm:t>
    </dgm:pt>
    <dgm:pt modelId="{A85B8776-E4A4-4DF9-8A0D-68775A8EE346}" type="pres">
      <dgm:prSet presAssocID="{C7E9CA85-652B-4FD3-A7B8-11E6EBDCEECE}" presName="negativeSpace" presStyleCnt="0"/>
      <dgm:spPr/>
    </dgm:pt>
    <dgm:pt modelId="{1A2ABD63-2B4D-4B81-A244-44789BECD5C5}" type="pres">
      <dgm:prSet presAssocID="{C7E9CA85-652B-4FD3-A7B8-11E6EBDCEECE}" presName="childText" presStyleLbl="conFgAcc1" presStyleIdx="1" presStyleCnt="8">
        <dgm:presLayoutVars>
          <dgm:bulletEnabled val="1"/>
        </dgm:presLayoutVars>
      </dgm:prSet>
      <dgm:spPr/>
    </dgm:pt>
    <dgm:pt modelId="{2BBC4388-866A-4670-9AB8-45BA704C2118}" type="pres">
      <dgm:prSet presAssocID="{80D29379-B537-4421-9DA0-E4A2EC5161EC}" presName="spaceBetweenRectangles" presStyleCnt="0"/>
      <dgm:spPr/>
    </dgm:pt>
    <dgm:pt modelId="{E842F817-767D-43D9-B0E3-273B3FB985E1}" type="pres">
      <dgm:prSet presAssocID="{DC0182CA-FD15-4CA7-927E-A7FBE5F8DE49}" presName="parentLin" presStyleCnt="0"/>
      <dgm:spPr/>
    </dgm:pt>
    <dgm:pt modelId="{70FD58C8-4FE4-45AB-949A-626B935BFB9A}" type="pres">
      <dgm:prSet presAssocID="{DC0182CA-FD15-4CA7-927E-A7FBE5F8DE49}" presName="parentLeftMargin" presStyleLbl="node1" presStyleIdx="1" presStyleCnt="8"/>
      <dgm:spPr/>
      <dgm:t>
        <a:bodyPr/>
        <a:lstStyle/>
        <a:p>
          <a:endParaRPr lang="ru-RU"/>
        </a:p>
      </dgm:t>
    </dgm:pt>
    <dgm:pt modelId="{41DEDEA4-1E4D-4C9B-8CB4-B4BAC282D5F9}" type="pres">
      <dgm:prSet presAssocID="{DC0182CA-FD15-4CA7-927E-A7FBE5F8DE49}" presName="parentText" presStyleLbl="node1" presStyleIdx="2" presStyleCnt="8" custScaleX="142857">
        <dgm:presLayoutVars>
          <dgm:chMax val="0"/>
          <dgm:bulletEnabled val="1"/>
        </dgm:presLayoutVars>
      </dgm:prSet>
      <dgm:spPr/>
      <dgm:t>
        <a:bodyPr/>
        <a:lstStyle/>
        <a:p>
          <a:endParaRPr lang="ru-RU"/>
        </a:p>
      </dgm:t>
    </dgm:pt>
    <dgm:pt modelId="{E2C750F3-A95E-4AB8-A69B-44EAE698591A}" type="pres">
      <dgm:prSet presAssocID="{DC0182CA-FD15-4CA7-927E-A7FBE5F8DE49}" presName="negativeSpace" presStyleCnt="0"/>
      <dgm:spPr/>
    </dgm:pt>
    <dgm:pt modelId="{72ADE694-37E9-45A5-935E-7BC58E2A512F}" type="pres">
      <dgm:prSet presAssocID="{DC0182CA-FD15-4CA7-927E-A7FBE5F8DE49}" presName="childText" presStyleLbl="conFgAcc1" presStyleIdx="2" presStyleCnt="8">
        <dgm:presLayoutVars>
          <dgm:bulletEnabled val="1"/>
        </dgm:presLayoutVars>
      </dgm:prSet>
      <dgm:spPr/>
    </dgm:pt>
    <dgm:pt modelId="{90B42487-456C-4259-A8F6-08FAF3CF6E96}" type="pres">
      <dgm:prSet presAssocID="{7B58CD82-C0A3-4B64-992C-3B358365B60A}" presName="spaceBetweenRectangles" presStyleCnt="0"/>
      <dgm:spPr/>
    </dgm:pt>
    <dgm:pt modelId="{ED443C74-F819-404D-AFFA-D7282C9D9770}" type="pres">
      <dgm:prSet presAssocID="{93681540-AA86-41B0-82A1-7EB219C66714}" presName="parentLin" presStyleCnt="0"/>
      <dgm:spPr/>
    </dgm:pt>
    <dgm:pt modelId="{C1C2C785-2A24-45A7-BC87-4DBE8F84524D}" type="pres">
      <dgm:prSet presAssocID="{93681540-AA86-41B0-82A1-7EB219C66714}" presName="parentLeftMargin" presStyleLbl="node1" presStyleIdx="2" presStyleCnt="8"/>
      <dgm:spPr/>
      <dgm:t>
        <a:bodyPr/>
        <a:lstStyle/>
        <a:p>
          <a:endParaRPr lang="ru-RU"/>
        </a:p>
      </dgm:t>
    </dgm:pt>
    <dgm:pt modelId="{60D79AFA-F5CB-4EC2-9E9F-F157B40EEB88}" type="pres">
      <dgm:prSet presAssocID="{93681540-AA86-41B0-82A1-7EB219C66714}" presName="parentText" presStyleLbl="node1" presStyleIdx="3" presStyleCnt="8" custScaleX="142857">
        <dgm:presLayoutVars>
          <dgm:chMax val="0"/>
          <dgm:bulletEnabled val="1"/>
        </dgm:presLayoutVars>
      </dgm:prSet>
      <dgm:spPr/>
      <dgm:t>
        <a:bodyPr/>
        <a:lstStyle/>
        <a:p>
          <a:endParaRPr lang="ru-RU"/>
        </a:p>
      </dgm:t>
    </dgm:pt>
    <dgm:pt modelId="{97073526-6BE3-4659-8900-E67B7C797EBC}" type="pres">
      <dgm:prSet presAssocID="{93681540-AA86-41B0-82A1-7EB219C66714}" presName="negativeSpace" presStyleCnt="0"/>
      <dgm:spPr/>
    </dgm:pt>
    <dgm:pt modelId="{EB776F0A-9D48-4119-95C3-10DAD7B74FE1}" type="pres">
      <dgm:prSet presAssocID="{93681540-AA86-41B0-82A1-7EB219C66714}" presName="childText" presStyleLbl="conFgAcc1" presStyleIdx="3" presStyleCnt="8">
        <dgm:presLayoutVars>
          <dgm:bulletEnabled val="1"/>
        </dgm:presLayoutVars>
      </dgm:prSet>
      <dgm:spPr/>
    </dgm:pt>
    <dgm:pt modelId="{41D98237-BB9A-4C30-9282-8D6764461433}" type="pres">
      <dgm:prSet presAssocID="{543BCD16-1F12-42A6-B268-49708B01141F}" presName="spaceBetweenRectangles" presStyleCnt="0"/>
      <dgm:spPr/>
    </dgm:pt>
    <dgm:pt modelId="{4A24CBFB-721A-46E8-B69D-54C3A640F160}" type="pres">
      <dgm:prSet presAssocID="{B90D4286-691E-4ED4-A46D-CC1DF2E4206D}" presName="parentLin" presStyleCnt="0"/>
      <dgm:spPr/>
    </dgm:pt>
    <dgm:pt modelId="{2433D88B-324C-44EF-8F16-D099867FFA4C}" type="pres">
      <dgm:prSet presAssocID="{B90D4286-691E-4ED4-A46D-CC1DF2E4206D}" presName="parentLeftMargin" presStyleLbl="node1" presStyleIdx="3" presStyleCnt="8"/>
      <dgm:spPr/>
      <dgm:t>
        <a:bodyPr/>
        <a:lstStyle/>
        <a:p>
          <a:endParaRPr lang="ru-RU"/>
        </a:p>
      </dgm:t>
    </dgm:pt>
    <dgm:pt modelId="{C36010A4-89B8-4B79-88F3-379A486A5AD6}" type="pres">
      <dgm:prSet presAssocID="{B90D4286-691E-4ED4-A46D-CC1DF2E4206D}" presName="parentText" presStyleLbl="node1" presStyleIdx="4" presStyleCnt="8" custScaleX="142857">
        <dgm:presLayoutVars>
          <dgm:chMax val="0"/>
          <dgm:bulletEnabled val="1"/>
        </dgm:presLayoutVars>
      </dgm:prSet>
      <dgm:spPr/>
      <dgm:t>
        <a:bodyPr/>
        <a:lstStyle/>
        <a:p>
          <a:endParaRPr lang="ru-RU"/>
        </a:p>
      </dgm:t>
    </dgm:pt>
    <dgm:pt modelId="{38A5703F-1509-485A-931E-1DCFC3C538DC}" type="pres">
      <dgm:prSet presAssocID="{B90D4286-691E-4ED4-A46D-CC1DF2E4206D}" presName="negativeSpace" presStyleCnt="0"/>
      <dgm:spPr/>
    </dgm:pt>
    <dgm:pt modelId="{F729DBCF-513B-4A03-B0FC-85E2BA0D940D}" type="pres">
      <dgm:prSet presAssocID="{B90D4286-691E-4ED4-A46D-CC1DF2E4206D}" presName="childText" presStyleLbl="conFgAcc1" presStyleIdx="4" presStyleCnt="8">
        <dgm:presLayoutVars>
          <dgm:bulletEnabled val="1"/>
        </dgm:presLayoutVars>
      </dgm:prSet>
      <dgm:spPr/>
    </dgm:pt>
    <dgm:pt modelId="{98DA66C8-0035-4299-A831-728811443E01}" type="pres">
      <dgm:prSet presAssocID="{00D99B05-DFFB-44C0-82E9-4A70F5AFCFB9}" presName="spaceBetweenRectangles" presStyleCnt="0"/>
      <dgm:spPr/>
    </dgm:pt>
    <dgm:pt modelId="{BE9EF7D7-48D0-466F-A34F-8878B89E0719}" type="pres">
      <dgm:prSet presAssocID="{BD1E7887-4144-4CA8-B55E-7A1DB10FFBD2}" presName="parentLin" presStyleCnt="0"/>
      <dgm:spPr/>
    </dgm:pt>
    <dgm:pt modelId="{0186569F-EA07-4184-87C4-327277C235CC}" type="pres">
      <dgm:prSet presAssocID="{BD1E7887-4144-4CA8-B55E-7A1DB10FFBD2}" presName="parentLeftMargin" presStyleLbl="node1" presStyleIdx="4" presStyleCnt="8"/>
      <dgm:spPr/>
      <dgm:t>
        <a:bodyPr/>
        <a:lstStyle/>
        <a:p>
          <a:endParaRPr lang="ru-RU"/>
        </a:p>
      </dgm:t>
    </dgm:pt>
    <dgm:pt modelId="{515197F7-47EA-4A14-9E30-2AF82DEC8D65}" type="pres">
      <dgm:prSet presAssocID="{BD1E7887-4144-4CA8-B55E-7A1DB10FFBD2}" presName="parentText" presStyleLbl="node1" presStyleIdx="5" presStyleCnt="8" custScaleX="142857" custScaleY="418463">
        <dgm:presLayoutVars>
          <dgm:chMax val="0"/>
          <dgm:bulletEnabled val="1"/>
        </dgm:presLayoutVars>
      </dgm:prSet>
      <dgm:spPr/>
      <dgm:t>
        <a:bodyPr/>
        <a:lstStyle/>
        <a:p>
          <a:endParaRPr lang="ru-RU"/>
        </a:p>
      </dgm:t>
    </dgm:pt>
    <dgm:pt modelId="{68F4AC33-6771-4547-AB61-DBC92BEF7947}" type="pres">
      <dgm:prSet presAssocID="{BD1E7887-4144-4CA8-B55E-7A1DB10FFBD2}" presName="negativeSpace" presStyleCnt="0"/>
      <dgm:spPr/>
    </dgm:pt>
    <dgm:pt modelId="{A1DF335C-D9D9-4C2C-923D-2F3366C59C03}" type="pres">
      <dgm:prSet presAssocID="{BD1E7887-4144-4CA8-B55E-7A1DB10FFBD2}" presName="childText" presStyleLbl="conFgAcc1" presStyleIdx="5" presStyleCnt="8">
        <dgm:presLayoutVars>
          <dgm:bulletEnabled val="1"/>
        </dgm:presLayoutVars>
      </dgm:prSet>
      <dgm:spPr/>
    </dgm:pt>
    <dgm:pt modelId="{D8A29C32-8595-4369-A8B7-5D8E38D95275}" type="pres">
      <dgm:prSet presAssocID="{12824723-B329-4F82-BE70-40F7085A7109}" presName="spaceBetweenRectangles" presStyleCnt="0"/>
      <dgm:spPr/>
    </dgm:pt>
    <dgm:pt modelId="{42EDEDCF-9216-4EF6-A761-E08EA2D5E683}" type="pres">
      <dgm:prSet presAssocID="{A08A45A5-2C60-44A2-82DA-9857464C5547}" presName="parentLin" presStyleCnt="0"/>
      <dgm:spPr/>
    </dgm:pt>
    <dgm:pt modelId="{9782D579-E905-4B92-8B05-C156D9E25D97}" type="pres">
      <dgm:prSet presAssocID="{A08A45A5-2C60-44A2-82DA-9857464C5547}" presName="parentLeftMargin" presStyleLbl="node1" presStyleIdx="5" presStyleCnt="8"/>
      <dgm:spPr/>
      <dgm:t>
        <a:bodyPr/>
        <a:lstStyle/>
        <a:p>
          <a:endParaRPr lang="ru-RU"/>
        </a:p>
      </dgm:t>
    </dgm:pt>
    <dgm:pt modelId="{B9BE091D-3DDE-47B0-92DC-9348AA1A667E}" type="pres">
      <dgm:prSet presAssocID="{A08A45A5-2C60-44A2-82DA-9857464C5547}" presName="parentText" presStyleLbl="node1" presStyleIdx="6" presStyleCnt="8" custScaleX="142857" custScaleY="164298">
        <dgm:presLayoutVars>
          <dgm:chMax val="0"/>
          <dgm:bulletEnabled val="1"/>
        </dgm:presLayoutVars>
      </dgm:prSet>
      <dgm:spPr/>
      <dgm:t>
        <a:bodyPr/>
        <a:lstStyle/>
        <a:p>
          <a:endParaRPr lang="ru-RU"/>
        </a:p>
      </dgm:t>
    </dgm:pt>
    <dgm:pt modelId="{D1D8E80D-2B9D-459B-ACE2-68325EAAC701}" type="pres">
      <dgm:prSet presAssocID="{A08A45A5-2C60-44A2-82DA-9857464C5547}" presName="negativeSpace" presStyleCnt="0"/>
      <dgm:spPr/>
    </dgm:pt>
    <dgm:pt modelId="{929107E5-CF81-4204-8AE7-D57E54940EF8}" type="pres">
      <dgm:prSet presAssocID="{A08A45A5-2C60-44A2-82DA-9857464C5547}" presName="childText" presStyleLbl="conFgAcc1" presStyleIdx="6" presStyleCnt="8">
        <dgm:presLayoutVars>
          <dgm:bulletEnabled val="1"/>
        </dgm:presLayoutVars>
      </dgm:prSet>
      <dgm:spPr/>
    </dgm:pt>
    <dgm:pt modelId="{FFD9C796-B440-4F4D-812D-8CB4F43EFDEF}" type="pres">
      <dgm:prSet presAssocID="{E42B5B9D-433C-4F83-84AF-3C1802F9167F}" presName="spaceBetweenRectangles" presStyleCnt="0"/>
      <dgm:spPr/>
    </dgm:pt>
    <dgm:pt modelId="{4DB8C5D6-B542-4DDF-98F8-B2EF24238D1B}" type="pres">
      <dgm:prSet presAssocID="{5A26B674-BE39-4ED4-B5D7-E453C5F5F389}" presName="parentLin" presStyleCnt="0"/>
      <dgm:spPr/>
    </dgm:pt>
    <dgm:pt modelId="{FC522AEE-7866-4CB4-ADEB-94B3DFB53047}" type="pres">
      <dgm:prSet presAssocID="{5A26B674-BE39-4ED4-B5D7-E453C5F5F389}" presName="parentLeftMargin" presStyleLbl="node1" presStyleIdx="6" presStyleCnt="8"/>
      <dgm:spPr/>
      <dgm:t>
        <a:bodyPr/>
        <a:lstStyle/>
        <a:p>
          <a:endParaRPr lang="ru-RU"/>
        </a:p>
      </dgm:t>
    </dgm:pt>
    <dgm:pt modelId="{13DA6F04-F268-4471-A86B-ED0611EA1AC0}" type="pres">
      <dgm:prSet presAssocID="{5A26B674-BE39-4ED4-B5D7-E453C5F5F389}" presName="parentText" presStyleLbl="node1" presStyleIdx="7" presStyleCnt="8" custScaleX="142857">
        <dgm:presLayoutVars>
          <dgm:chMax val="0"/>
          <dgm:bulletEnabled val="1"/>
        </dgm:presLayoutVars>
      </dgm:prSet>
      <dgm:spPr/>
      <dgm:t>
        <a:bodyPr/>
        <a:lstStyle/>
        <a:p>
          <a:endParaRPr lang="ru-RU"/>
        </a:p>
      </dgm:t>
    </dgm:pt>
    <dgm:pt modelId="{06E752AB-8E37-4FB1-8BEC-B30DB6CAAFC1}" type="pres">
      <dgm:prSet presAssocID="{5A26B674-BE39-4ED4-B5D7-E453C5F5F389}" presName="negativeSpace" presStyleCnt="0"/>
      <dgm:spPr/>
    </dgm:pt>
    <dgm:pt modelId="{D2AF2C0B-97C5-4F69-8FC8-A1F766255AF7}" type="pres">
      <dgm:prSet presAssocID="{5A26B674-BE39-4ED4-B5D7-E453C5F5F389}" presName="childText" presStyleLbl="conFgAcc1" presStyleIdx="7" presStyleCnt="8">
        <dgm:presLayoutVars>
          <dgm:bulletEnabled val="1"/>
        </dgm:presLayoutVars>
      </dgm:prSet>
      <dgm:spPr/>
    </dgm:pt>
  </dgm:ptLst>
  <dgm:cxnLst>
    <dgm:cxn modelId="{DC7E2168-AE92-4B0D-B6A7-08B0D4294BCE}" type="presOf" srcId="{A08A45A5-2C60-44A2-82DA-9857464C5547}" destId="{9782D579-E905-4B92-8B05-C156D9E25D97}" srcOrd="0" destOrd="0" presId="urn:microsoft.com/office/officeart/2005/8/layout/list1"/>
    <dgm:cxn modelId="{87AF081F-51CE-4C2E-ABD4-B709D51D3E3B}" type="presOf" srcId="{ADCF4574-1F72-48CB-A99D-353F9418A797}" destId="{3AAE1B57-A43C-4E42-855C-998CE8ECDC86}" srcOrd="0" destOrd="0" presId="urn:microsoft.com/office/officeart/2005/8/layout/list1"/>
    <dgm:cxn modelId="{FB142A05-A74F-4AC2-9656-3F5B7B3108B9}" type="presOf" srcId="{93681540-AA86-41B0-82A1-7EB219C66714}" destId="{C1C2C785-2A24-45A7-BC87-4DBE8F84524D}" srcOrd="0" destOrd="0" presId="urn:microsoft.com/office/officeart/2005/8/layout/list1"/>
    <dgm:cxn modelId="{23A5DFDF-0DB5-405C-AF1E-061FEF1E0984}" type="presOf" srcId="{EB69E768-60C4-49BE-82EF-058FA40E751E}" destId="{E400B7D3-C30F-4ABE-829A-1EB656F8771B}" srcOrd="0" destOrd="0" presId="urn:microsoft.com/office/officeart/2005/8/layout/list1"/>
    <dgm:cxn modelId="{BE929EDA-E37B-4A6C-A6AE-FA87E2BA81A7}" type="presOf" srcId="{5A26B674-BE39-4ED4-B5D7-E453C5F5F389}" destId="{FC522AEE-7866-4CB4-ADEB-94B3DFB53047}" srcOrd="0" destOrd="0" presId="urn:microsoft.com/office/officeart/2005/8/layout/list1"/>
    <dgm:cxn modelId="{A7A6DEE6-0AD8-4C44-ADB1-B9A9AF2FCF93}" srcId="{EB69E768-60C4-49BE-82EF-058FA40E751E}" destId="{5A26B674-BE39-4ED4-B5D7-E453C5F5F389}" srcOrd="7" destOrd="0" parTransId="{FD8A00DE-B018-4D60-8BC5-7E21A08F4CFA}" sibTransId="{E6EF4350-ED03-42D5-8B84-8FB3A5D08885}"/>
    <dgm:cxn modelId="{4599939F-1D07-420A-A93E-962B407C7735}" type="presOf" srcId="{B90D4286-691E-4ED4-A46D-CC1DF2E4206D}" destId="{2433D88B-324C-44EF-8F16-D099867FFA4C}" srcOrd="0" destOrd="0" presId="urn:microsoft.com/office/officeart/2005/8/layout/list1"/>
    <dgm:cxn modelId="{47AAB17C-C178-49A0-8B8C-0BF41DDB495A}" type="presOf" srcId="{93681540-AA86-41B0-82A1-7EB219C66714}" destId="{60D79AFA-F5CB-4EC2-9E9F-F157B40EEB88}" srcOrd="1" destOrd="0" presId="urn:microsoft.com/office/officeart/2005/8/layout/list1"/>
    <dgm:cxn modelId="{751B6E18-7E82-464A-8526-2EE259A371AF}" type="presOf" srcId="{C7E9CA85-652B-4FD3-A7B8-11E6EBDCEECE}" destId="{5FDFC6F2-BAD3-40FA-BB2D-9D1CA814651D}" srcOrd="1" destOrd="0" presId="urn:microsoft.com/office/officeart/2005/8/layout/list1"/>
    <dgm:cxn modelId="{0EA64B66-92BD-4BC2-94DF-E37BEC21DA2D}" type="presOf" srcId="{5A26B674-BE39-4ED4-B5D7-E453C5F5F389}" destId="{13DA6F04-F268-4471-A86B-ED0611EA1AC0}" srcOrd="1" destOrd="0" presId="urn:microsoft.com/office/officeart/2005/8/layout/list1"/>
    <dgm:cxn modelId="{D299D9B5-1BEA-4D53-9057-8DDD0ECCA312}" type="presOf" srcId="{DC0182CA-FD15-4CA7-927E-A7FBE5F8DE49}" destId="{41DEDEA4-1E4D-4C9B-8CB4-B4BAC282D5F9}" srcOrd="1" destOrd="0" presId="urn:microsoft.com/office/officeart/2005/8/layout/list1"/>
    <dgm:cxn modelId="{F11E181A-838C-436F-AD9A-98CA068E76F8}" srcId="{EB69E768-60C4-49BE-82EF-058FA40E751E}" destId="{B90D4286-691E-4ED4-A46D-CC1DF2E4206D}" srcOrd="4" destOrd="0" parTransId="{49775C44-9CAA-4036-AB09-01DB6A3AF8BC}" sibTransId="{00D99B05-DFFB-44C0-82E9-4A70F5AFCFB9}"/>
    <dgm:cxn modelId="{22BA5FD8-AFB7-42F2-A0CF-9C710ADD6CD3}" srcId="{EB69E768-60C4-49BE-82EF-058FA40E751E}" destId="{BD1E7887-4144-4CA8-B55E-7A1DB10FFBD2}" srcOrd="5" destOrd="0" parTransId="{13791613-4FCF-4ED4-BA61-B95EE1A8423B}" sibTransId="{12824723-B329-4F82-BE70-40F7085A7109}"/>
    <dgm:cxn modelId="{F7232BEF-CE6E-4942-BEB8-D05F722EA243}" srcId="{EB69E768-60C4-49BE-82EF-058FA40E751E}" destId="{93681540-AA86-41B0-82A1-7EB219C66714}" srcOrd="3" destOrd="0" parTransId="{C8818893-19ED-461F-940B-8B8C0E5834DA}" sibTransId="{543BCD16-1F12-42A6-B268-49708B01141F}"/>
    <dgm:cxn modelId="{3621A0E6-449E-4768-A701-63B7B0E46827}" srcId="{EB69E768-60C4-49BE-82EF-058FA40E751E}" destId="{C7E9CA85-652B-4FD3-A7B8-11E6EBDCEECE}" srcOrd="1" destOrd="0" parTransId="{83EFED2E-1F90-488B-B6C0-C780E4EE65C8}" sibTransId="{80D29379-B537-4421-9DA0-E4A2EC5161EC}"/>
    <dgm:cxn modelId="{5B526278-54DC-4594-9C06-2592CD8B156D}" type="presOf" srcId="{DC0182CA-FD15-4CA7-927E-A7FBE5F8DE49}" destId="{70FD58C8-4FE4-45AB-949A-626B935BFB9A}" srcOrd="0" destOrd="0" presId="urn:microsoft.com/office/officeart/2005/8/layout/list1"/>
    <dgm:cxn modelId="{3C3B71C8-9B2A-4C52-B40D-926A1B87791F}" srcId="{EB69E768-60C4-49BE-82EF-058FA40E751E}" destId="{A08A45A5-2C60-44A2-82DA-9857464C5547}" srcOrd="6" destOrd="0" parTransId="{696EBB72-7939-445A-BE4B-24F3A3D83A93}" sibTransId="{E42B5B9D-433C-4F83-84AF-3C1802F9167F}"/>
    <dgm:cxn modelId="{01F6703F-A5DC-4AD3-81E4-F0F5794AC970}" type="presOf" srcId="{C7E9CA85-652B-4FD3-A7B8-11E6EBDCEECE}" destId="{EA3D426D-478A-4747-B5A7-319185A59DB2}" srcOrd="0" destOrd="0" presId="urn:microsoft.com/office/officeart/2005/8/layout/list1"/>
    <dgm:cxn modelId="{E3A28711-3F26-4188-85B4-1CECD660D449}" type="presOf" srcId="{B90D4286-691E-4ED4-A46D-CC1DF2E4206D}" destId="{C36010A4-89B8-4B79-88F3-379A486A5AD6}" srcOrd="1" destOrd="0" presId="urn:microsoft.com/office/officeart/2005/8/layout/list1"/>
    <dgm:cxn modelId="{4DB294BD-A9DC-4FE4-97CB-8F511A2F0DF3}" type="presOf" srcId="{ADCF4574-1F72-48CB-A99D-353F9418A797}" destId="{20F2D6EF-B6F2-413D-96B5-91F7C03D5928}" srcOrd="1" destOrd="0" presId="urn:microsoft.com/office/officeart/2005/8/layout/list1"/>
    <dgm:cxn modelId="{FF101A7F-AC25-46A9-A039-D08374D6D3DA}" type="presOf" srcId="{BD1E7887-4144-4CA8-B55E-7A1DB10FFBD2}" destId="{0186569F-EA07-4184-87C4-327277C235CC}" srcOrd="0" destOrd="0" presId="urn:microsoft.com/office/officeart/2005/8/layout/list1"/>
    <dgm:cxn modelId="{38F0AF49-25DF-406B-B2DA-81EAF314C1B3}" srcId="{EB69E768-60C4-49BE-82EF-058FA40E751E}" destId="{DC0182CA-FD15-4CA7-927E-A7FBE5F8DE49}" srcOrd="2" destOrd="0" parTransId="{7544CCC1-34BF-4AD0-8108-873FD6E0A971}" sibTransId="{7B58CD82-C0A3-4B64-992C-3B358365B60A}"/>
    <dgm:cxn modelId="{84128F81-BF1A-4A1C-9236-7ECC44A883FD}" srcId="{EB69E768-60C4-49BE-82EF-058FA40E751E}" destId="{ADCF4574-1F72-48CB-A99D-353F9418A797}" srcOrd="0" destOrd="0" parTransId="{CEA07E72-5E1C-4673-8C15-798D1FB36D93}" sibTransId="{DFB883B3-2146-400C-AD1B-87919298D6FC}"/>
    <dgm:cxn modelId="{61027807-2AE2-4CC0-A8D2-72B7FDE95EF2}" type="presOf" srcId="{BD1E7887-4144-4CA8-B55E-7A1DB10FFBD2}" destId="{515197F7-47EA-4A14-9E30-2AF82DEC8D65}" srcOrd="1" destOrd="0" presId="urn:microsoft.com/office/officeart/2005/8/layout/list1"/>
    <dgm:cxn modelId="{65F703C0-4C92-44A0-BCBE-E949F12FA77D}" type="presOf" srcId="{A08A45A5-2C60-44A2-82DA-9857464C5547}" destId="{B9BE091D-3DDE-47B0-92DC-9348AA1A667E}" srcOrd="1" destOrd="0" presId="urn:microsoft.com/office/officeart/2005/8/layout/list1"/>
    <dgm:cxn modelId="{BE5ED0A6-5ED0-475A-8F45-D3E0038DB614}" type="presParOf" srcId="{E400B7D3-C30F-4ABE-829A-1EB656F8771B}" destId="{66F54E9D-E9BD-40BC-8962-79725FE3BB4F}" srcOrd="0" destOrd="0" presId="urn:microsoft.com/office/officeart/2005/8/layout/list1"/>
    <dgm:cxn modelId="{16BB997A-9D43-4E56-B831-6AF082191F78}" type="presParOf" srcId="{66F54E9D-E9BD-40BC-8962-79725FE3BB4F}" destId="{3AAE1B57-A43C-4E42-855C-998CE8ECDC86}" srcOrd="0" destOrd="0" presId="urn:microsoft.com/office/officeart/2005/8/layout/list1"/>
    <dgm:cxn modelId="{07F4231B-53A5-4841-9DBC-2B78861D0C7A}" type="presParOf" srcId="{66F54E9D-E9BD-40BC-8962-79725FE3BB4F}" destId="{20F2D6EF-B6F2-413D-96B5-91F7C03D5928}" srcOrd="1" destOrd="0" presId="urn:microsoft.com/office/officeart/2005/8/layout/list1"/>
    <dgm:cxn modelId="{BB8D3CCD-BB0B-4699-A9ED-9A05BEBBECDB}" type="presParOf" srcId="{E400B7D3-C30F-4ABE-829A-1EB656F8771B}" destId="{4F302D26-0D37-42A8-81EA-B2F2E49169BA}" srcOrd="1" destOrd="0" presId="urn:microsoft.com/office/officeart/2005/8/layout/list1"/>
    <dgm:cxn modelId="{8AB9D581-B5C5-4F7C-9C6C-332B8B434258}" type="presParOf" srcId="{E400B7D3-C30F-4ABE-829A-1EB656F8771B}" destId="{4707EBEC-6650-4F5A-A30F-3D6F29570127}" srcOrd="2" destOrd="0" presId="urn:microsoft.com/office/officeart/2005/8/layout/list1"/>
    <dgm:cxn modelId="{13467B22-F030-4831-B844-B0F8AF715ED8}" type="presParOf" srcId="{E400B7D3-C30F-4ABE-829A-1EB656F8771B}" destId="{699E10DD-BCC5-4D00-9087-1302F871EBEA}" srcOrd="3" destOrd="0" presId="urn:microsoft.com/office/officeart/2005/8/layout/list1"/>
    <dgm:cxn modelId="{3D213364-56F5-432E-A225-7BF90199EE3A}" type="presParOf" srcId="{E400B7D3-C30F-4ABE-829A-1EB656F8771B}" destId="{5DF0D4B3-80A3-4B7E-89C1-BF1F69ADC96E}" srcOrd="4" destOrd="0" presId="urn:microsoft.com/office/officeart/2005/8/layout/list1"/>
    <dgm:cxn modelId="{B21E7E80-7FFF-46BD-BF38-C61833770E91}" type="presParOf" srcId="{5DF0D4B3-80A3-4B7E-89C1-BF1F69ADC96E}" destId="{EA3D426D-478A-4747-B5A7-319185A59DB2}" srcOrd="0" destOrd="0" presId="urn:microsoft.com/office/officeart/2005/8/layout/list1"/>
    <dgm:cxn modelId="{3C991831-B849-4B20-BC53-25D82CFB06DE}" type="presParOf" srcId="{5DF0D4B3-80A3-4B7E-89C1-BF1F69ADC96E}" destId="{5FDFC6F2-BAD3-40FA-BB2D-9D1CA814651D}" srcOrd="1" destOrd="0" presId="urn:microsoft.com/office/officeart/2005/8/layout/list1"/>
    <dgm:cxn modelId="{098E0B5C-6D76-4AD4-AB32-449063809FBA}" type="presParOf" srcId="{E400B7D3-C30F-4ABE-829A-1EB656F8771B}" destId="{A85B8776-E4A4-4DF9-8A0D-68775A8EE346}" srcOrd="5" destOrd="0" presId="urn:microsoft.com/office/officeart/2005/8/layout/list1"/>
    <dgm:cxn modelId="{330AD909-B7E7-4882-9958-493DED65D708}" type="presParOf" srcId="{E400B7D3-C30F-4ABE-829A-1EB656F8771B}" destId="{1A2ABD63-2B4D-4B81-A244-44789BECD5C5}" srcOrd="6" destOrd="0" presId="urn:microsoft.com/office/officeart/2005/8/layout/list1"/>
    <dgm:cxn modelId="{04A4BD3A-DFC8-4E4C-8C7B-CAE9565A27ED}" type="presParOf" srcId="{E400B7D3-C30F-4ABE-829A-1EB656F8771B}" destId="{2BBC4388-866A-4670-9AB8-45BA704C2118}" srcOrd="7" destOrd="0" presId="urn:microsoft.com/office/officeart/2005/8/layout/list1"/>
    <dgm:cxn modelId="{020A5585-5D30-4F74-A9E6-BCB56A296026}" type="presParOf" srcId="{E400B7D3-C30F-4ABE-829A-1EB656F8771B}" destId="{E842F817-767D-43D9-B0E3-273B3FB985E1}" srcOrd="8" destOrd="0" presId="urn:microsoft.com/office/officeart/2005/8/layout/list1"/>
    <dgm:cxn modelId="{9B82E8BD-C836-4537-A77B-9FEAD7DD403B}" type="presParOf" srcId="{E842F817-767D-43D9-B0E3-273B3FB985E1}" destId="{70FD58C8-4FE4-45AB-949A-626B935BFB9A}" srcOrd="0" destOrd="0" presId="urn:microsoft.com/office/officeart/2005/8/layout/list1"/>
    <dgm:cxn modelId="{36E44E42-A7A4-4092-9601-F94D66FADBD8}" type="presParOf" srcId="{E842F817-767D-43D9-B0E3-273B3FB985E1}" destId="{41DEDEA4-1E4D-4C9B-8CB4-B4BAC282D5F9}" srcOrd="1" destOrd="0" presId="urn:microsoft.com/office/officeart/2005/8/layout/list1"/>
    <dgm:cxn modelId="{206E774F-D284-4FDB-ACFE-BB405C9BAEE1}" type="presParOf" srcId="{E400B7D3-C30F-4ABE-829A-1EB656F8771B}" destId="{E2C750F3-A95E-4AB8-A69B-44EAE698591A}" srcOrd="9" destOrd="0" presId="urn:microsoft.com/office/officeart/2005/8/layout/list1"/>
    <dgm:cxn modelId="{FFE4FF15-4902-42E7-9AF7-8E1CE77B4870}" type="presParOf" srcId="{E400B7D3-C30F-4ABE-829A-1EB656F8771B}" destId="{72ADE694-37E9-45A5-935E-7BC58E2A512F}" srcOrd="10" destOrd="0" presId="urn:microsoft.com/office/officeart/2005/8/layout/list1"/>
    <dgm:cxn modelId="{BE3830CE-55B5-4AA8-82E4-191D5F018199}" type="presParOf" srcId="{E400B7D3-C30F-4ABE-829A-1EB656F8771B}" destId="{90B42487-456C-4259-A8F6-08FAF3CF6E96}" srcOrd="11" destOrd="0" presId="urn:microsoft.com/office/officeart/2005/8/layout/list1"/>
    <dgm:cxn modelId="{046A01B5-AAD3-4C0D-AC34-CB082CBF6D25}" type="presParOf" srcId="{E400B7D3-C30F-4ABE-829A-1EB656F8771B}" destId="{ED443C74-F819-404D-AFFA-D7282C9D9770}" srcOrd="12" destOrd="0" presId="urn:microsoft.com/office/officeart/2005/8/layout/list1"/>
    <dgm:cxn modelId="{34FEFB59-598A-430D-8D80-9E023203A283}" type="presParOf" srcId="{ED443C74-F819-404D-AFFA-D7282C9D9770}" destId="{C1C2C785-2A24-45A7-BC87-4DBE8F84524D}" srcOrd="0" destOrd="0" presId="urn:microsoft.com/office/officeart/2005/8/layout/list1"/>
    <dgm:cxn modelId="{8534BE24-4F39-410B-A8C9-F435548C30A5}" type="presParOf" srcId="{ED443C74-F819-404D-AFFA-D7282C9D9770}" destId="{60D79AFA-F5CB-4EC2-9E9F-F157B40EEB88}" srcOrd="1" destOrd="0" presId="urn:microsoft.com/office/officeart/2005/8/layout/list1"/>
    <dgm:cxn modelId="{AA2BB8E5-8FA9-4D54-9BFD-F8475EB41420}" type="presParOf" srcId="{E400B7D3-C30F-4ABE-829A-1EB656F8771B}" destId="{97073526-6BE3-4659-8900-E67B7C797EBC}" srcOrd="13" destOrd="0" presId="urn:microsoft.com/office/officeart/2005/8/layout/list1"/>
    <dgm:cxn modelId="{145A110A-B053-4119-A004-901359629F44}" type="presParOf" srcId="{E400B7D3-C30F-4ABE-829A-1EB656F8771B}" destId="{EB776F0A-9D48-4119-95C3-10DAD7B74FE1}" srcOrd="14" destOrd="0" presId="urn:microsoft.com/office/officeart/2005/8/layout/list1"/>
    <dgm:cxn modelId="{A28A0BD0-B1CE-4DF2-B349-7D76FE8668F1}" type="presParOf" srcId="{E400B7D3-C30F-4ABE-829A-1EB656F8771B}" destId="{41D98237-BB9A-4C30-9282-8D6764461433}" srcOrd="15" destOrd="0" presId="urn:microsoft.com/office/officeart/2005/8/layout/list1"/>
    <dgm:cxn modelId="{A82C10CC-EAC8-404D-B9F5-9C308D7523CE}" type="presParOf" srcId="{E400B7D3-C30F-4ABE-829A-1EB656F8771B}" destId="{4A24CBFB-721A-46E8-B69D-54C3A640F160}" srcOrd="16" destOrd="0" presId="urn:microsoft.com/office/officeart/2005/8/layout/list1"/>
    <dgm:cxn modelId="{7519D780-BC6D-4269-915A-547F3250FCED}" type="presParOf" srcId="{4A24CBFB-721A-46E8-B69D-54C3A640F160}" destId="{2433D88B-324C-44EF-8F16-D099867FFA4C}" srcOrd="0" destOrd="0" presId="urn:microsoft.com/office/officeart/2005/8/layout/list1"/>
    <dgm:cxn modelId="{CD0E671A-E577-4AFE-8D12-A075ECC4CDFE}" type="presParOf" srcId="{4A24CBFB-721A-46E8-B69D-54C3A640F160}" destId="{C36010A4-89B8-4B79-88F3-379A486A5AD6}" srcOrd="1" destOrd="0" presId="urn:microsoft.com/office/officeart/2005/8/layout/list1"/>
    <dgm:cxn modelId="{ED6939DD-38FB-4A6A-9541-4C6AC0478DEC}" type="presParOf" srcId="{E400B7D3-C30F-4ABE-829A-1EB656F8771B}" destId="{38A5703F-1509-485A-931E-1DCFC3C538DC}" srcOrd="17" destOrd="0" presId="urn:microsoft.com/office/officeart/2005/8/layout/list1"/>
    <dgm:cxn modelId="{056D5584-6FB3-4BC0-B464-577E52DC3943}" type="presParOf" srcId="{E400B7D3-C30F-4ABE-829A-1EB656F8771B}" destId="{F729DBCF-513B-4A03-B0FC-85E2BA0D940D}" srcOrd="18" destOrd="0" presId="urn:microsoft.com/office/officeart/2005/8/layout/list1"/>
    <dgm:cxn modelId="{13871F89-D22E-4E1E-8BD5-4280790848F4}" type="presParOf" srcId="{E400B7D3-C30F-4ABE-829A-1EB656F8771B}" destId="{98DA66C8-0035-4299-A831-728811443E01}" srcOrd="19" destOrd="0" presId="urn:microsoft.com/office/officeart/2005/8/layout/list1"/>
    <dgm:cxn modelId="{2ACD36E1-A22D-4C8F-B6C2-31CF488C1863}" type="presParOf" srcId="{E400B7D3-C30F-4ABE-829A-1EB656F8771B}" destId="{BE9EF7D7-48D0-466F-A34F-8878B89E0719}" srcOrd="20" destOrd="0" presId="urn:microsoft.com/office/officeart/2005/8/layout/list1"/>
    <dgm:cxn modelId="{5B9ABEE3-BD25-4376-9B40-84FD3A6D9182}" type="presParOf" srcId="{BE9EF7D7-48D0-466F-A34F-8878B89E0719}" destId="{0186569F-EA07-4184-87C4-327277C235CC}" srcOrd="0" destOrd="0" presId="urn:microsoft.com/office/officeart/2005/8/layout/list1"/>
    <dgm:cxn modelId="{52D77888-1885-4080-A018-5D38CC0F19FE}" type="presParOf" srcId="{BE9EF7D7-48D0-466F-A34F-8878B89E0719}" destId="{515197F7-47EA-4A14-9E30-2AF82DEC8D65}" srcOrd="1" destOrd="0" presId="urn:microsoft.com/office/officeart/2005/8/layout/list1"/>
    <dgm:cxn modelId="{4A43BBD8-CCCC-4897-A527-FC6A8B8BB875}" type="presParOf" srcId="{E400B7D3-C30F-4ABE-829A-1EB656F8771B}" destId="{68F4AC33-6771-4547-AB61-DBC92BEF7947}" srcOrd="21" destOrd="0" presId="urn:microsoft.com/office/officeart/2005/8/layout/list1"/>
    <dgm:cxn modelId="{32127004-617A-41C8-8E56-891AF22F63B9}" type="presParOf" srcId="{E400B7D3-C30F-4ABE-829A-1EB656F8771B}" destId="{A1DF335C-D9D9-4C2C-923D-2F3366C59C03}" srcOrd="22" destOrd="0" presId="urn:microsoft.com/office/officeart/2005/8/layout/list1"/>
    <dgm:cxn modelId="{F193CBC2-5F88-4F50-9D82-7C2BD3B0F69A}" type="presParOf" srcId="{E400B7D3-C30F-4ABE-829A-1EB656F8771B}" destId="{D8A29C32-8595-4369-A8B7-5D8E38D95275}" srcOrd="23" destOrd="0" presId="urn:microsoft.com/office/officeart/2005/8/layout/list1"/>
    <dgm:cxn modelId="{668AE23B-C47D-4A53-A8E9-9E7EE46558F3}" type="presParOf" srcId="{E400B7D3-C30F-4ABE-829A-1EB656F8771B}" destId="{42EDEDCF-9216-4EF6-A761-E08EA2D5E683}" srcOrd="24" destOrd="0" presId="urn:microsoft.com/office/officeart/2005/8/layout/list1"/>
    <dgm:cxn modelId="{D1DF1B59-CE86-400F-B5AB-FDCA081D9164}" type="presParOf" srcId="{42EDEDCF-9216-4EF6-A761-E08EA2D5E683}" destId="{9782D579-E905-4B92-8B05-C156D9E25D97}" srcOrd="0" destOrd="0" presId="urn:microsoft.com/office/officeart/2005/8/layout/list1"/>
    <dgm:cxn modelId="{2BE00691-EBC0-4695-B1D3-BA6F2EF8C9AB}" type="presParOf" srcId="{42EDEDCF-9216-4EF6-A761-E08EA2D5E683}" destId="{B9BE091D-3DDE-47B0-92DC-9348AA1A667E}" srcOrd="1" destOrd="0" presId="urn:microsoft.com/office/officeart/2005/8/layout/list1"/>
    <dgm:cxn modelId="{DAEB1899-B900-4549-AF76-9F27E75FFD8C}" type="presParOf" srcId="{E400B7D3-C30F-4ABE-829A-1EB656F8771B}" destId="{D1D8E80D-2B9D-459B-ACE2-68325EAAC701}" srcOrd="25" destOrd="0" presId="urn:microsoft.com/office/officeart/2005/8/layout/list1"/>
    <dgm:cxn modelId="{6B837174-27A6-4738-97F6-9844B657400A}" type="presParOf" srcId="{E400B7D3-C30F-4ABE-829A-1EB656F8771B}" destId="{929107E5-CF81-4204-8AE7-D57E54940EF8}" srcOrd="26" destOrd="0" presId="urn:microsoft.com/office/officeart/2005/8/layout/list1"/>
    <dgm:cxn modelId="{220F2B2E-D274-4EB0-B102-42A1871E4EFA}" type="presParOf" srcId="{E400B7D3-C30F-4ABE-829A-1EB656F8771B}" destId="{FFD9C796-B440-4F4D-812D-8CB4F43EFDEF}" srcOrd="27" destOrd="0" presId="urn:microsoft.com/office/officeart/2005/8/layout/list1"/>
    <dgm:cxn modelId="{233B8ECC-6F8E-4187-B98B-68134899A5EE}" type="presParOf" srcId="{E400B7D3-C30F-4ABE-829A-1EB656F8771B}" destId="{4DB8C5D6-B542-4DDF-98F8-B2EF24238D1B}" srcOrd="28" destOrd="0" presId="urn:microsoft.com/office/officeart/2005/8/layout/list1"/>
    <dgm:cxn modelId="{899126DD-7BA5-45AF-B5E8-D00D2D60AD9E}" type="presParOf" srcId="{4DB8C5D6-B542-4DDF-98F8-B2EF24238D1B}" destId="{FC522AEE-7866-4CB4-ADEB-94B3DFB53047}" srcOrd="0" destOrd="0" presId="urn:microsoft.com/office/officeart/2005/8/layout/list1"/>
    <dgm:cxn modelId="{C87D004E-5E24-49D3-9767-ECFD8AF17010}" type="presParOf" srcId="{4DB8C5D6-B542-4DDF-98F8-B2EF24238D1B}" destId="{13DA6F04-F268-4471-A86B-ED0611EA1AC0}" srcOrd="1" destOrd="0" presId="urn:microsoft.com/office/officeart/2005/8/layout/list1"/>
    <dgm:cxn modelId="{EF8514E3-4B29-44FC-A2EF-90C7C55F12F5}" type="presParOf" srcId="{E400B7D3-C30F-4ABE-829A-1EB656F8771B}" destId="{06E752AB-8E37-4FB1-8BEC-B30DB6CAAFC1}" srcOrd="29" destOrd="0" presId="urn:microsoft.com/office/officeart/2005/8/layout/list1"/>
    <dgm:cxn modelId="{88194AFE-E8DD-4314-A517-BB97DB2F243A}" type="presParOf" srcId="{E400B7D3-C30F-4ABE-829A-1EB656F8771B}" destId="{D2AF2C0B-97C5-4F69-8FC8-A1F766255AF7}" srcOrd="30" destOrd="0" presId="urn:microsoft.com/office/officeart/2005/8/layout/list1"/>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83E3DB4A-03BA-452A-A8A5-647B5927A5A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ru-RU"/>
        </a:p>
      </dgm:t>
    </dgm:pt>
    <dgm:pt modelId="{ED7E4E6A-AA57-4128-AB62-36DA14B63C19}">
      <dgm:prSet phldrT="[Текст]" custT="1"/>
      <dgm:spPr/>
      <dgm:t>
        <a:bodyPr/>
        <a:lstStyle/>
        <a:p>
          <a:r>
            <a:rPr lang="ru-RU" sz="1400" b="1" dirty="0" smtClean="0">
              <a:latin typeface="PT Astra Serif" pitchFamily="18" charset="-52"/>
              <a:ea typeface="PT Astra Serif" pitchFamily="18" charset="-52"/>
            </a:rPr>
            <a:t>Участники ГИА</a:t>
          </a:r>
          <a:endParaRPr lang="ru-RU" sz="1400" b="1" dirty="0">
            <a:latin typeface="PT Astra Serif" pitchFamily="18" charset="-52"/>
            <a:ea typeface="PT Astra Serif" pitchFamily="18" charset="-52"/>
          </a:endParaRPr>
        </a:p>
      </dgm:t>
    </dgm:pt>
    <dgm:pt modelId="{142F2D40-798E-4E04-B060-B2DAC7D53588}" type="parTrans" cxnId="{839D669A-02D9-4902-A7BB-4DD3DB02B5BE}">
      <dgm:prSet/>
      <dgm:spPr/>
      <dgm:t>
        <a:bodyPr/>
        <a:lstStyle/>
        <a:p>
          <a:endParaRPr lang="ru-RU"/>
        </a:p>
      </dgm:t>
    </dgm:pt>
    <dgm:pt modelId="{92B839A5-ADE2-469D-A6CF-4E8183B0F391}" type="sibTrans" cxnId="{839D669A-02D9-4902-A7BB-4DD3DB02B5BE}">
      <dgm:prSet/>
      <dgm:spPr/>
      <dgm:t>
        <a:bodyPr/>
        <a:lstStyle/>
        <a:p>
          <a:endParaRPr lang="ru-RU"/>
        </a:p>
      </dgm:t>
    </dgm:pt>
    <dgm:pt modelId="{E92055A3-3F63-4834-8FC0-37CD259751D9}">
      <dgm:prSet phldrT="[Текст]" custT="1"/>
      <dgm:spPr/>
      <dgm:t>
        <a:bodyPr/>
        <a:lstStyle/>
        <a:p>
          <a:pPr algn="l"/>
          <a:r>
            <a:rPr lang="ru-RU" sz="1000" b="1" dirty="0" smtClean="0">
              <a:solidFill>
                <a:srgbClr val="0070C0"/>
              </a:solidFill>
              <a:latin typeface="PT Astra Serif" pitchFamily="18" charset="-52"/>
              <a:ea typeface="PT Astra Serif" pitchFamily="18" charset="-52"/>
            </a:rPr>
            <a:t>выполнять экзаменационную работу несамостоятельно, в том числе с помощью посторонних лиц, общаться с другими участниками - </a:t>
          </a:r>
          <a:r>
            <a:rPr lang="ru-RU" sz="1000" b="1" dirty="0" smtClean="0">
              <a:solidFill>
                <a:srgbClr val="00B050"/>
              </a:solidFill>
              <a:latin typeface="PT Astra Serif" pitchFamily="18" charset="-52"/>
              <a:ea typeface="PT Astra Serif" pitchFamily="18" charset="-52"/>
            </a:rPr>
            <a:t>нововведение</a:t>
          </a:r>
          <a:endParaRPr lang="ru-RU" sz="1000" b="1" dirty="0">
            <a:solidFill>
              <a:srgbClr val="00B050"/>
            </a:solidFill>
            <a:latin typeface="PT Astra Serif" pitchFamily="18" charset="-52"/>
            <a:ea typeface="PT Astra Serif" pitchFamily="18" charset="-52"/>
          </a:endParaRPr>
        </a:p>
      </dgm:t>
    </dgm:pt>
    <dgm:pt modelId="{797624B1-2DEA-4A21-A725-5AE355001927}" type="parTrans" cxnId="{F0B04186-334A-4FEB-99E2-1B1F830B8812}">
      <dgm:prSet/>
      <dgm:spPr/>
      <dgm:t>
        <a:bodyPr/>
        <a:lstStyle/>
        <a:p>
          <a:endParaRPr lang="ru-RU"/>
        </a:p>
      </dgm:t>
    </dgm:pt>
    <dgm:pt modelId="{CF0F4F4A-7BEB-4033-B872-D652854321E4}" type="sibTrans" cxnId="{F0B04186-334A-4FEB-99E2-1B1F830B8812}">
      <dgm:prSet/>
      <dgm:spPr/>
      <dgm:t>
        <a:bodyPr/>
        <a:lstStyle/>
        <a:p>
          <a:endParaRPr lang="ru-RU"/>
        </a:p>
      </dgm:t>
    </dgm:pt>
    <dgm:pt modelId="{508CCAEA-7C95-4BE5-8914-464D36B9B267}">
      <dgm:prSet phldrT="[Текст]"/>
      <dgm:spPr/>
      <dgm:t>
        <a:bodyPr/>
        <a:lstStyle/>
        <a:p>
          <a:pPr algn="l"/>
          <a:r>
            <a:rPr lang="ru-RU" b="1" dirty="0" smtClean="0">
              <a:solidFill>
                <a:srgbClr val="0070C0"/>
              </a:solidFill>
              <a:latin typeface="PT Astra Serif" pitchFamily="18" charset="-52"/>
              <a:ea typeface="PT Astra Serif" pitchFamily="18" charset="-52"/>
            </a:rPr>
            <a:t>иметь при себе средства связи , фото --, аудио и видеоаппаратуру, электронно-вычислительную технику, справочные материалы, письменные заметки и иные средства хранения и передачи информации</a:t>
          </a:r>
          <a:endParaRPr lang="ru-RU" b="1" dirty="0">
            <a:solidFill>
              <a:srgbClr val="0070C0"/>
            </a:solidFill>
            <a:latin typeface="PT Astra Serif" pitchFamily="18" charset="-52"/>
            <a:ea typeface="PT Astra Serif" pitchFamily="18" charset="-52"/>
          </a:endParaRPr>
        </a:p>
      </dgm:t>
    </dgm:pt>
    <dgm:pt modelId="{56EA1E97-861C-4A3A-8EC1-988429950FFA}" type="parTrans" cxnId="{E0F552DC-C444-4185-BB9F-6FAD8CF12BAF}">
      <dgm:prSet/>
      <dgm:spPr/>
      <dgm:t>
        <a:bodyPr/>
        <a:lstStyle/>
        <a:p>
          <a:endParaRPr lang="ru-RU"/>
        </a:p>
      </dgm:t>
    </dgm:pt>
    <dgm:pt modelId="{5F78DE37-0E2D-4B2F-BAB6-0A1DE97FD976}" type="sibTrans" cxnId="{E0F552DC-C444-4185-BB9F-6FAD8CF12BAF}">
      <dgm:prSet/>
      <dgm:spPr/>
      <dgm:t>
        <a:bodyPr/>
        <a:lstStyle/>
        <a:p>
          <a:endParaRPr lang="ru-RU"/>
        </a:p>
      </dgm:t>
    </dgm:pt>
    <dgm:pt modelId="{06EA5DF0-B1DF-4C4F-A86E-15B143B85E49}">
      <dgm:prSet phldrT="[Текст]" custT="1"/>
      <dgm:spPr/>
      <dgm:t>
        <a:bodyPr/>
        <a:lstStyle/>
        <a:p>
          <a:r>
            <a:rPr lang="ru-RU" sz="800" b="1" dirty="0" smtClean="0">
              <a:latin typeface="PT Astra Serif" pitchFamily="18" charset="-52"/>
              <a:ea typeface="PT Astra Serif" pitchFamily="18" charset="-52"/>
            </a:rPr>
            <a:t> </a:t>
          </a:r>
          <a:r>
            <a:rPr lang="ru-RU" sz="1400" b="1" dirty="0" smtClean="0">
              <a:latin typeface="PT Astra Serif" pitchFamily="18" charset="-52"/>
              <a:ea typeface="PT Astra Serif" pitchFamily="18" charset="-52"/>
            </a:rPr>
            <a:t>Организаторы, ассистенты, медицинские работники, специалисты, экзаменаторы-собеседники, эксперты</a:t>
          </a:r>
          <a:endParaRPr lang="ru-RU" sz="1400" b="1" dirty="0">
            <a:latin typeface="PT Astra Serif" pitchFamily="18" charset="-52"/>
            <a:ea typeface="PT Astra Serif" pitchFamily="18" charset="-52"/>
          </a:endParaRPr>
        </a:p>
      </dgm:t>
    </dgm:pt>
    <dgm:pt modelId="{072652A3-8269-4A29-9B7F-20251A2BF559}" type="parTrans" cxnId="{47DA5E12-2FBB-45EF-98B1-9B6ADE4A663A}">
      <dgm:prSet/>
      <dgm:spPr/>
      <dgm:t>
        <a:bodyPr/>
        <a:lstStyle/>
        <a:p>
          <a:endParaRPr lang="ru-RU"/>
        </a:p>
      </dgm:t>
    </dgm:pt>
    <dgm:pt modelId="{589050FE-CCCD-470A-816E-414D60984EED}" type="sibTrans" cxnId="{47DA5E12-2FBB-45EF-98B1-9B6ADE4A663A}">
      <dgm:prSet/>
      <dgm:spPr/>
      <dgm:t>
        <a:bodyPr/>
        <a:lstStyle/>
        <a:p>
          <a:endParaRPr lang="ru-RU"/>
        </a:p>
      </dgm:t>
    </dgm:pt>
    <dgm:pt modelId="{B4AB4ACD-1BED-4DEE-871D-7B563B2875E9}">
      <dgm:prSet phldrT="[Текст]"/>
      <dgm:spPr/>
      <dgm:t>
        <a:bodyPr/>
        <a:lstStyle/>
        <a:p>
          <a:pPr algn="l"/>
          <a:r>
            <a:rPr lang="ru-RU" b="1" dirty="0" smtClean="0">
              <a:solidFill>
                <a:srgbClr val="0070C0"/>
              </a:solidFill>
              <a:latin typeface="PT Astra Serif" pitchFamily="18" charset="-52"/>
              <a:ea typeface="PT Astra Serif" pitchFamily="18" charset="-52"/>
            </a:rPr>
            <a:t>находиться в ППЭ в случае несоответствия требованиям, предъявляем к лицам, привлекаемым к проведению экзаменов </a:t>
          </a:r>
        </a:p>
        <a:p>
          <a:pPr algn="l"/>
          <a:r>
            <a:rPr lang="ru-RU" b="1" dirty="0" smtClean="0">
              <a:solidFill>
                <a:srgbClr val="0070C0"/>
              </a:solidFill>
              <a:latin typeface="PT Astra Serif" pitchFamily="18" charset="-52"/>
              <a:ea typeface="PT Astra Serif" pitchFamily="18" charset="-52"/>
            </a:rPr>
            <a:t>(п. 56 Порядка ГИА-9) - </a:t>
          </a:r>
          <a:r>
            <a:rPr lang="ru-RU" b="1" dirty="0" smtClean="0">
              <a:solidFill>
                <a:srgbClr val="00B050"/>
              </a:solidFill>
              <a:latin typeface="PT Astra Serif" pitchFamily="18" charset="-52"/>
              <a:ea typeface="PT Astra Serif" pitchFamily="18" charset="-52"/>
            </a:rPr>
            <a:t>нововведение</a:t>
          </a:r>
          <a:endParaRPr lang="ru-RU" b="1" dirty="0">
            <a:solidFill>
              <a:srgbClr val="00B050"/>
            </a:solidFill>
            <a:latin typeface="PT Astra Serif" pitchFamily="18" charset="-52"/>
            <a:ea typeface="PT Astra Serif" pitchFamily="18" charset="-52"/>
          </a:endParaRPr>
        </a:p>
      </dgm:t>
    </dgm:pt>
    <dgm:pt modelId="{6B54166E-0E39-4ED9-9332-2E891DA76ABE}" type="parTrans" cxnId="{F61DC71D-7B34-45E4-8C90-519CCD023441}">
      <dgm:prSet/>
      <dgm:spPr/>
      <dgm:t>
        <a:bodyPr/>
        <a:lstStyle/>
        <a:p>
          <a:endParaRPr lang="ru-RU"/>
        </a:p>
      </dgm:t>
    </dgm:pt>
    <dgm:pt modelId="{B7BFCDF8-DE65-4172-8837-BF1AE38FF9A4}" type="sibTrans" cxnId="{F61DC71D-7B34-45E4-8C90-519CCD023441}">
      <dgm:prSet/>
      <dgm:spPr/>
      <dgm:t>
        <a:bodyPr/>
        <a:lstStyle/>
        <a:p>
          <a:endParaRPr lang="ru-RU"/>
        </a:p>
      </dgm:t>
    </dgm:pt>
    <dgm:pt modelId="{AD32814F-821C-434C-8D8F-599C0CC997F4}">
      <dgm:prSet phldrT="[Текст]"/>
      <dgm:spPr/>
      <dgm:t>
        <a:bodyPr/>
        <a:lstStyle/>
        <a:p>
          <a:pPr algn="l"/>
          <a:r>
            <a:rPr lang="ru-RU" b="1" dirty="0" smtClean="0">
              <a:solidFill>
                <a:srgbClr val="0070C0"/>
              </a:solidFill>
              <a:latin typeface="PT Astra Serif" pitchFamily="18" charset="-52"/>
              <a:ea typeface="PT Astra Serif" pitchFamily="18" charset="-52"/>
            </a:rPr>
            <a:t>иметь при себе средства связи , фото --, аудио и видеоаппаратуру, электронно-вычислительную технику, справочные материалы, письменные заметки и иные средства хранения и передачи информации</a:t>
          </a:r>
          <a:endParaRPr lang="ru-RU" dirty="0"/>
        </a:p>
      </dgm:t>
    </dgm:pt>
    <dgm:pt modelId="{20FB1287-9435-4217-9E9C-A58037786C57}" type="parTrans" cxnId="{5D61D06D-5692-4253-94FF-4B761EE5ADEB}">
      <dgm:prSet/>
      <dgm:spPr/>
      <dgm:t>
        <a:bodyPr/>
        <a:lstStyle/>
        <a:p>
          <a:endParaRPr lang="ru-RU"/>
        </a:p>
      </dgm:t>
    </dgm:pt>
    <dgm:pt modelId="{4F285922-BC0F-45A1-9A5B-3972087F6FB7}" type="sibTrans" cxnId="{5D61D06D-5692-4253-94FF-4B761EE5ADEB}">
      <dgm:prSet/>
      <dgm:spPr/>
      <dgm:t>
        <a:bodyPr/>
        <a:lstStyle/>
        <a:p>
          <a:endParaRPr lang="ru-RU"/>
        </a:p>
      </dgm:t>
    </dgm:pt>
    <dgm:pt modelId="{60E1893B-A581-4AAA-A2CF-12CA128A75C5}">
      <dgm:prSet phldrT="[Текст]"/>
      <dgm:spPr/>
      <dgm:t>
        <a:bodyPr/>
        <a:lstStyle/>
        <a:p>
          <a:pPr algn="l"/>
          <a:r>
            <a:rPr lang="ru-RU" b="1" dirty="0" smtClean="0">
              <a:solidFill>
                <a:srgbClr val="0070C0"/>
              </a:solidFill>
              <a:latin typeface="PT Astra Serif" pitchFamily="18" charset="-52"/>
              <a:ea typeface="PT Astra Serif" pitchFamily="18" charset="-52"/>
            </a:rPr>
            <a:t>оказывать содействие  участникам ГИА, в том числе передавать средства связи , фото --, аудио и видеоаппаратуру, электронно-вычислительную технику, справочные материалы, письменные заметки и иные средства хранения и передачи информации</a:t>
          </a:r>
          <a:endParaRPr lang="ru-RU" b="1" dirty="0">
            <a:solidFill>
              <a:srgbClr val="0070C0"/>
            </a:solidFill>
            <a:latin typeface="PT Astra Serif" pitchFamily="18" charset="-52"/>
            <a:ea typeface="PT Astra Serif" pitchFamily="18" charset="-52"/>
          </a:endParaRPr>
        </a:p>
      </dgm:t>
    </dgm:pt>
    <dgm:pt modelId="{78ABB28A-83E0-4E63-9AB9-B1C5D237A43E}" type="parTrans" cxnId="{4F003AF0-1DC7-4B12-B4D5-02B94BAEA43A}">
      <dgm:prSet/>
      <dgm:spPr/>
      <dgm:t>
        <a:bodyPr/>
        <a:lstStyle/>
        <a:p>
          <a:endParaRPr lang="ru-RU"/>
        </a:p>
      </dgm:t>
    </dgm:pt>
    <dgm:pt modelId="{00CAE40B-3A6A-408F-B438-EB785FAB023B}" type="sibTrans" cxnId="{4F003AF0-1DC7-4B12-B4D5-02B94BAEA43A}">
      <dgm:prSet/>
      <dgm:spPr/>
      <dgm:t>
        <a:bodyPr/>
        <a:lstStyle/>
        <a:p>
          <a:endParaRPr lang="ru-RU"/>
        </a:p>
      </dgm:t>
    </dgm:pt>
    <dgm:pt modelId="{FD038DBF-200F-4795-A403-51A93EBA6EFA}">
      <dgm:prSet phldrT="[Текст]"/>
      <dgm:spPr/>
      <dgm:t>
        <a:bodyPr/>
        <a:lstStyle/>
        <a:p>
          <a:pPr algn="l"/>
          <a:r>
            <a:rPr lang="ru-RU" b="1" dirty="0" smtClean="0">
              <a:solidFill>
                <a:srgbClr val="0070C0"/>
              </a:solidFill>
              <a:latin typeface="PT Astra Serif" pitchFamily="18" charset="-52"/>
              <a:ea typeface="PT Astra Serif" pitchFamily="18" charset="-52"/>
            </a:rPr>
            <a:t>выносить из аудиторий и ППЭ черновики, ЭМ на бумажном и (или) электронном носителях</a:t>
          </a:r>
          <a:endParaRPr lang="ru-RU" b="1" dirty="0">
            <a:solidFill>
              <a:srgbClr val="0070C0"/>
            </a:solidFill>
            <a:latin typeface="PT Astra Serif" pitchFamily="18" charset="-52"/>
            <a:ea typeface="PT Astra Serif" pitchFamily="18" charset="-52"/>
          </a:endParaRPr>
        </a:p>
      </dgm:t>
    </dgm:pt>
    <dgm:pt modelId="{F8048078-C200-4E8D-8FF4-14119C13596C}" type="parTrans" cxnId="{A30320E6-F10D-4B2F-9228-84FFBC5F91B6}">
      <dgm:prSet/>
      <dgm:spPr/>
      <dgm:t>
        <a:bodyPr/>
        <a:lstStyle/>
        <a:p>
          <a:endParaRPr lang="ru-RU"/>
        </a:p>
      </dgm:t>
    </dgm:pt>
    <dgm:pt modelId="{E29D829D-BF08-41C7-BA15-3AC75548F113}" type="sibTrans" cxnId="{A30320E6-F10D-4B2F-9228-84FFBC5F91B6}">
      <dgm:prSet/>
      <dgm:spPr/>
      <dgm:t>
        <a:bodyPr/>
        <a:lstStyle/>
        <a:p>
          <a:endParaRPr lang="ru-RU"/>
        </a:p>
      </dgm:t>
    </dgm:pt>
    <dgm:pt modelId="{5B483363-42F5-4DDE-9BD8-F65505C03EA2}">
      <dgm:prSet phldrT="[Текст]"/>
      <dgm:spPr/>
      <dgm:t>
        <a:bodyPr/>
        <a:lstStyle/>
        <a:p>
          <a:pPr algn="l"/>
          <a:r>
            <a:rPr lang="ru-RU" b="1" dirty="0" smtClean="0">
              <a:solidFill>
                <a:srgbClr val="0070C0"/>
              </a:solidFill>
              <a:latin typeface="PT Astra Serif" pitchFamily="18" charset="-52"/>
              <a:ea typeface="PT Astra Serif" pitchFamily="18" charset="-52"/>
            </a:rPr>
            <a:t>фотографировать ЭМ, черновиков</a:t>
          </a:r>
          <a:endParaRPr lang="ru-RU" b="1" dirty="0">
            <a:solidFill>
              <a:srgbClr val="0070C0"/>
            </a:solidFill>
            <a:latin typeface="PT Astra Serif" pitchFamily="18" charset="-52"/>
            <a:ea typeface="PT Astra Serif" pitchFamily="18" charset="-52"/>
          </a:endParaRPr>
        </a:p>
      </dgm:t>
    </dgm:pt>
    <dgm:pt modelId="{8985C936-CB9C-43A2-A842-B9DE9B879CA8}" type="parTrans" cxnId="{D2986FA3-0324-48B4-ADD7-4D9B360AEBC4}">
      <dgm:prSet/>
      <dgm:spPr/>
      <dgm:t>
        <a:bodyPr/>
        <a:lstStyle/>
        <a:p>
          <a:endParaRPr lang="ru-RU"/>
        </a:p>
      </dgm:t>
    </dgm:pt>
    <dgm:pt modelId="{3F5D1D35-B058-453D-9E4B-A7466C8CF392}" type="sibTrans" cxnId="{D2986FA3-0324-48B4-ADD7-4D9B360AEBC4}">
      <dgm:prSet/>
      <dgm:spPr/>
      <dgm:t>
        <a:bodyPr/>
        <a:lstStyle/>
        <a:p>
          <a:endParaRPr lang="ru-RU"/>
        </a:p>
      </dgm:t>
    </dgm:pt>
    <dgm:pt modelId="{9EF275A6-6574-4293-94D5-5E9C33A591F3}">
      <dgm:prSet phldrT="[Текст]"/>
      <dgm:spPr/>
      <dgm:t>
        <a:bodyPr/>
        <a:lstStyle/>
        <a:p>
          <a:pPr algn="l"/>
          <a:r>
            <a:rPr lang="ru-RU" b="1" dirty="0" smtClean="0">
              <a:solidFill>
                <a:srgbClr val="0070C0"/>
              </a:solidFill>
              <a:latin typeface="PT Astra Serif" pitchFamily="18" charset="-52"/>
              <a:ea typeface="PT Astra Serif" pitchFamily="18" charset="-52"/>
            </a:rPr>
            <a:t>выносить из аудиторий и ППЭ  черновики, ЭМ на бумажном и (или) электронном носителях</a:t>
          </a:r>
          <a:endParaRPr lang="ru-RU" b="1" dirty="0">
            <a:solidFill>
              <a:srgbClr val="0070C0"/>
            </a:solidFill>
            <a:latin typeface="PT Astra Serif" pitchFamily="18" charset="-52"/>
            <a:ea typeface="PT Astra Serif" pitchFamily="18" charset="-52"/>
          </a:endParaRPr>
        </a:p>
      </dgm:t>
    </dgm:pt>
    <dgm:pt modelId="{E12A54F6-2F2D-4EBB-96CD-7D061144D2AB}" type="parTrans" cxnId="{32891BCD-95EF-4511-AE0B-FCE5EB4D4DB3}">
      <dgm:prSet/>
      <dgm:spPr/>
      <dgm:t>
        <a:bodyPr/>
        <a:lstStyle/>
        <a:p>
          <a:endParaRPr lang="ru-RU"/>
        </a:p>
      </dgm:t>
    </dgm:pt>
    <dgm:pt modelId="{A35CC899-E637-40DA-8F08-B6396952503B}" type="sibTrans" cxnId="{32891BCD-95EF-4511-AE0B-FCE5EB4D4DB3}">
      <dgm:prSet/>
      <dgm:spPr/>
      <dgm:t>
        <a:bodyPr/>
        <a:lstStyle/>
        <a:p>
          <a:endParaRPr lang="ru-RU"/>
        </a:p>
      </dgm:t>
    </dgm:pt>
    <dgm:pt modelId="{B2C2A7B8-C3CD-488A-8EED-27805152EF6B}">
      <dgm:prSet phldrT="[Текст]"/>
      <dgm:spPr/>
      <dgm:t>
        <a:bodyPr/>
        <a:lstStyle/>
        <a:p>
          <a:pPr algn="l"/>
          <a:r>
            <a:rPr lang="ru-RU" b="1" dirty="0" smtClean="0">
              <a:solidFill>
                <a:srgbClr val="0070C0"/>
              </a:solidFill>
              <a:latin typeface="PT Astra Serif" pitchFamily="18" charset="-52"/>
              <a:ea typeface="PT Astra Serif" pitchFamily="18" charset="-52"/>
            </a:rPr>
            <a:t>фотографировать ЭМ, черновики</a:t>
          </a:r>
          <a:endParaRPr lang="ru-RU" b="1" dirty="0">
            <a:solidFill>
              <a:srgbClr val="0070C0"/>
            </a:solidFill>
            <a:latin typeface="PT Astra Serif" pitchFamily="18" charset="-52"/>
            <a:ea typeface="PT Astra Serif" pitchFamily="18" charset="-52"/>
          </a:endParaRPr>
        </a:p>
      </dgm:t>
    </dgm:pt>
    <dgm:pt modelId="{E253AA5D-F714-44F1-B6F8-0F1345F76994}" type="parTrans" cxnId="{1D02689F-3C49-49F1-852F-0D52BE4DCF2F}">
      <dgm:prSet/>
      <dgm:spPr/>
      <dgm:t>
        <a:bodyPr/>
        <a:lstStyle/>
        <a:p>
          <a:endParaRPr lang="ru-RU"/>
        </a:p>
      </dgm:t>
    </dgm:pt>
    <dgm:pt modelId="{F8ECE3C8-F5CF-4041-9E56-66EFADECC15B}" type="sibTrans" cxnId="{1D02689F-3C49-49F1-852F-0D52BE4DCF2F}">
      <dgm:prSet/>
      <dgm:spPr/>
      <dgm:t>
        <a:bodyPr/>
        <a:lstStyle/>
        <a:p>
          <a:endParaRPr lang="ru-RU"/>
        </a:p>
      </dgm:t>
    </dgm:pt>
    <dgm:pt modelId="{8304226B-5CAE-4AB3-8D1B-D0AC540F90B9}" type="pres">
      <dgm:prSet presAssocID="{83E3DB4A-03BA-452A-A8A5-647B5927A5A1}" presName="diagram" presStyleCnt="0">
        <dgm:presLayoutVars>
          <dgm:chPref val="1"/>
          <dgm:dir/>
          <dgm:animOne val="branch"/>
          <dgm:animLvl val="lvl"/>
          <dgm:resizeHandles/>
        </dgm:presLayoutVars>
      </dgm:prSet>
      <dgm:spPr/>
      <dgm:t>
        <a:bodyPr/>
        <a:lstStyle/>
        <a:p>
          <a:endParaRPr lang="ru-RU"/>
        </a:p>
      </dgm:t>
    </dgm:pt>
    <dgm:pt modelId="{E50449AA-AD3E-41F2-A509-E69A22FBD589}" type="pres">
      <dgm:prSet presAssocID="{ED7E4E6A-AA57-4128-AB62-36DA14B63C19}" presName="root" presStyleCnt="0"/>
      <dgm:spPr/>
    </dgm:pt>
    <dgm:pt modelId="{53445237-B1C7-4FF5-A01E-DA4950C892EB}" type="pres">
      <dgm:prSet presAssocID="{ED7E4E6A-AA57-4128-AB62-36DA14B63C19}" presName="rootComposite" presStyleCnt="0"/>
      <dgm:spPr/>
    </dgm:pt>
    <dgm:pt modelId="{2080EBCA-28F5-47C5-A3A1-36DA0AA8FEBC}" type="pres">
      <dgm:prSet presAssocID="{ED7E4E6A-AA57-4128-AB62-36DA14B63C19}" presName="rootText" presStyleLbl="node1" presStyleIdx="0" presStyleCnt="2" custScaleX="277487" custScaleY="120625"/>
      <dgm:spPr/>
      <dgm:t>
        <a:bodyPr/>
        <a:lstStyle/>
        <a:p>
          <a:endParaRPr lang="ru-RU"/>
        </a:p>
      </dgm:t>
    </dgm:pt>
    <dgm:pt modelId="{4433EEAC-4222-4D76-8D8B-5A357B872913}" type="pres">
      <dgm:prSet presAssocID="{ED7E4E6A-AA57-4128-AB62-36DA14B63C19}" presName="rootConnector" presStyleLbl="node1" presStyleIdx="0" presStyleCnt="2"/>
      <dgm:spPr/>
      <dgm:t>
        <a:bodyPr/>
        <a:lstStyle/>
        <a:p>
          <a:endParaRPr lang="ru-RU"/>
        </a:p>
      </dgm:t>
    </dgm:pt>
    <dgm:pt modelId="{836ED955-FA6E-4A52-BD78-CF79B21EF9BA}" type="pres">
      <dgm:prSet presAssocID="{ED7E4E6A-AA57-4128-AB62-36DA14B63C19}" presName="childShape" presStyleCnt="0"/>
      <dgm:spPr/>
    </dgm:pt>
    <dgm:pt modelId="{6099BE2C-CDD0-47D7-921A-7D27AFF3FE1A}" type="pres">
      <dgm:prSet presAssocID="{797624B1-2DEA-4A21-A725-5AE355001927}" presName="Name13" presStyleLbl="parChTrans1D2" presStyleIdx="0" presStyleCnt="9"/>
      <dgm:spPr/>
      <dgm:t>
        <a:bodyPr/>
        <a:lstStyle/>
        <a:p>
          <a:endParaRPr lang="ru-RU"/>
        </a:p>
      </dgm:t>
    </dgm:pt>
    <dgm:pt modelId="{576E2A3F-8593-4290-9351-0E27FC46D5FC}" type="pres">
      <dgm:prSet presAssocID="{E92055A3-3F63-4834-8FC0-37CD259751D9}" presName="childText" presStyleLbl="bgAcc1" presStyleIdx="0" presStyleCnt="9" custScaleX="259493" custScaleY="126645">
        <dgm:presLayoutVars>
          <dgm:bulletEnabled val="1"/>
        </dgm:presLayoutVars>
      </dgm:prSet>
      <dgm:spPr/>
      <dgm:t>
        <a:bodyPr/>
        <a:lstStyle/>
        <a:p>
          <a:endParaRPr lang="ru-RU"/>
        </a:p>
      </dgm:t>
    </dgm:pt>
    <dgm:pt modelId="{4188AB00-504A-4B21-8BB7-23CEC8AC818D}" type="pres">
      <dgm:prSet presAssocID="{56EA1E97-861C-4A3A-8EC1-988429950FFA}" presName="Name13" presStyleLbl="parChTrans1D2" presStyleIdx="1" presStyleCnt="9"/>
      <dgm:spPr/>
      <dgm:t>
        <a:bodyPr/>
        <a:lstStyle/>
        <a:p>
          <a:endParaRPr lang="ru-RU"/>
        </a:p>
      </dgm:t>
    </dgm:pt>
    <dgm:pt modelId="{BD147F40-B9E7-4C08-A2AF-F07B1B7533FD}" type="pres">
      <dgm:prSet presAssocID="{508CCAEA-7C95-4BE5-8914-464D36B9B267}" presName="childText" presStyleLbl="bgAcc1" presStyleIdx="1" presStyleCnt="9" custScaleX="266992" custScaleY="157549">
        <dgm:presLayoutVars>
          <dgm:bulletEnabled val="1"/>
        </dgm:presLayoutVars>
      </dgm:prSet>
      <dgm:spPr/>
      <dgm:t>
        <a:bodyPr/>
        <a:lstStyle/>
        <a:p>
          <a:endParaRPr lang="ru-RU"/>
        </a:p>
      </dgm:t>
    </dgm:pt>
    <dgm:pt modelId="{73E0D092-C44D-461A-A53A-CC9218E204C5}" type="pres">
      <dgm:prSet presAssocID="{E12A54F6-2F2D-4EBB-96CD-7D061144D2AB}" presName="Name13" presStyleLbl="parChTrans1D2" presStyleIdx="2" presStyleCnt="9"/>
      <dgm:spPr/>
      <dgm:t>
        <a:bodyPr/>
        <a:lstStyle/>
        <a:p>
          <a:endParaRPr lang="ru-RU"/>
        </a:p>
      </dgm:t>
    </dgm:pt>
    <dgm:pt modelId="{69111A09-CF20-4C71-8A65-1C2D0E299406}" type="pres">
      <dgm:prSet presAssocID="{9EF275A6-6574-4293-94D5-5E9C33A591F3}" presName="childText" presStyleLbl="bgAcc1" presStyleIdx="2" presStyleCnt="9" custScaleX="263397" custScaleY="138831">
        <dgm:presLayoutVars>
          <dgm:bulletEnabled val="1"/>
        </dgm:presLayoutVars>
      </dgm:prSet>
      <dgm:spPr/>
      <dgm:t>
        <a:bodyPr/>
        <a:lstStyle/>
        <a:p>
          <a:endParaRPr lang="ru-RU"/>
        </a:p>
      </dgm:t>
    </dgm:pt>
    <dgm:pt modelId="{FA1404DF-DF41-4DA2-9F4D-C0B4FB47F220}" type="pres">
      <dgm:prSet presAssocID="{8985C936-CB9C-43A2-A842-B9DE9B879CA8}" presName="Name13" presStyleLbl="parChTrans1D2" presStyleIdx="3" presStyleCnt="9"/>
      <dgm:spPr/>
      <dgm:t>
        <a:bodyPr/>
        <a:lstStyle/>
        <a:p>
          <a:endParaRPr lang="ru-RU"/>
        </a:p>
      </dgm:t>
    </dgm:pt>
    <dgm:pt modelId="{4B589188-660D-4FAB-B74A-A39535150C6E}" type="pres">
      <dgm:prSet presAssocID="{5B483363-42F5-4DDE-9BD8-F65505C03EA2}" presName="childText" presStyleLbl="bgAcc1" presStyleIdx="3" presStyleCnt="9" custScaleX="267877">
        <dgm:presLayoutVars>
          <dgm:bulletEnabled val="1"/>
        </dgm:presLayoutVars>
      </dgm:prSet>
      <dgm:spPr/>
      <dgm:t>
        <a:bodyPr/>
        <a:lstStyle/>
        <a:p>
          <a:endParaRPr lang="ru-RU"/>
        </a:p>
      </dgm:t>
    </dgm:pt>
    <dgm:pt modelId="{CECD8790-CD99-4AD5-8B9A-3828F99155DE}" type="pres">
      <dgm:prSet presAssocID="{06EA5DF0-B1DF-4C4F-A86E-15B143B85E49}" presName="root" presStyleCnt="0"/>
      <dgm:spPr/>
    </dgm:pt>
    <dgm:pt modelId="{C346F9C2-5C7C-43F8-B0B7-58D766A19B2F}" type="pres">
      <dgm:prSet presAssocID="{06EA5DF0-B1DF-4C4F-A86E-15B143B85E49}" presName="rootComposite" presStyleCnt="0"/>
      <dgm:spPr/>
    </dgm:pt>
    <dgm:pt modelId="{DDD7B71F-6186-4A33-8545-9B92268C4231}" type="pres">
      <dgm:prSet presAssocID="{06EA5DF0-B1DF-4C4F-A86E-15B143B85E49}" presName="rootText" presStyleLbl="node1" presStyleIdx="1" presStyleCnt="2" custScaleX="350849" custScaleY="118266"/>
      <dgm:spPr/>
      <dgm:t>
        <a:bodyPr/>
        <a:lstStyle/>
        <a:p>
          <a:endParaRPr lang="ru-RU"/>
        </a:p>
      </dgm:t>
    </dgm:pt>
    <dgm:pt modelId="{3696E4B6-24A1-49D7-8187-2D1284C59A39}" type="pres">
      <dgm:prSet presAssocID="{06EA5DF0-B1DF-4C4F-A86E-15B143B85E49}" presName="rootConnector" presStyleLbl="node1" presStyleIdx="1" presStyleCnt="2"/>
      <dgm:spPr/>
      <dgm:t>
        <a:bodyPr/>
        <a:lstStyle/>
        <a:p>
          <a:endParaRPr lang="ru-RU"/>
        </a:p>
      </dgm:t>
    </dgm:pt>
    <dgm:pt modelId="{0DCD2A92-C05C-41F8-A53D-95D30ADAEC98}" type="pres">
      <dgm:prSet presAssocID="{06EA5DF0-B1DF-4C4F-A86E-15B143B85E49}" presName="childShape" presStyleCnt="0"/>
      <dgm:spPr/>
    </dgm:pt>
    <dgm:pt modelId="{60C100F7-56E5-484D-ADE2-3F18D4AD9BDA}" type="pres">
      <dgm:prSet presAssocID="{6B54166E-0E39-4ED9-9332-2E891DA76ABE}" presName="Name13" presStyleLbl="parChTrans1D2" presStyleIdx="4" presStyleCnt="9"/>
      <dgm:spPr/>
      <dgm:t>
        <a:bodyPr/>
        <a:lstStyle/>
        <a:p>
          <a:endParaRPr lang="ru-RU"/>
        </a:p>
      </dgm:t>
    </dgm:pt>
    <dgm:pt modelId="{0BADC109-90AE-413C-B47E-3258557258A6}" type="pres">
      <dgm:prSet presAssocID="{B4AB4ACD-1BED-4DEE-871D-7B563B2875E9}" presName="childText" presStyleLbl="bgAcc1" presStyleIdx="4" presStyleCnt="9" custScaleX="401469">
        <dgm:presLayoutVars>
          <dgm:bulletEnabled val="1"/>
        </dgm:presLayoutVars>
      </dgm:prSet>
      <dgm:spPr/>
      <dgm:t>
        <a:bodyPr/>
        <a:lstStyle/>
        <a:p>
          <a:endParaRPr lang="ru-RU"/>
        </a:p>
      </dgm:t>
    </dgm:pt>
    <dgm:pt modelId="{3039B0A6-E845-4C9C-A99F-30ADE60DC042}" type="pres">
      <dgm:prSet presAssocID="{20FB1287-9435-4217-9E9C-A58037786C57}" presName="Name13" presStyleLbl="parChTrans1D2" presStyleIdx="5" presStyleCnt="9"/>
      <dgm:spPr/>
      <dgm:t>
        <a:bodyPr/>
        <a:lstStyle/>
        <a:p>
          <a:endParaRPr lang="ru-RU"/>
        </a:p>
      </dgm:t>
    </dgm:pt>
    <dgm:pt modelId="{7F306C8E-6E07-4534-ADA7-29FC8E7FA889}" type="pres">
      <dgm:prSet presAssocID="{AD32814F-821C-434C-8D8F-599C0CC997F4}" presName="childText" presStyleLbl="bgAcc1" presStyleIdx="5" presStyleCnt="9" custScaleX="406718">
        <dgm:presLayoutVars>
          <dgm:bulletEnabled val="1"/>
        </dgm:presLayoutVars>
      </dgm:prSet>
      <dgm:spPr/>
      <dgm:t>
        <a:bodyPr/>
        <a:lstStyle/>
        <a:p>
          <a:endParaRPr lang="ru-RU"/>
        </a:p>
      </dgm:t>
    </dgm:pt>
    <dgm:pt modelId="{DD8669C8-5C7D-44BF-A4A9-9DFBB24457FC}" type="pres">
      <dgm:prSet presAssocID="{78ABB28A-83E0-4E63-9AB9-B1C5D237A43E}" presName="Name13" presStyleLbl="parChTrans1D2" presStyleIdx="6" presStyleCnt="9"/>
      <dgm:spPr/>
      <dgm:t>
        <a:bodyPr/>
        <a:lstStyle/>
        <a:p>
          <a:endParaRPr lang="ru-RU"/>
        </a:p>
      </dgm:t>
    </dgm:pt>
    <dgm:pt modelId="{F61ABA8F-085D-48A7-AFB4-4DCDB95EC6FB}" type="pres">
      <dgm:prSet presAssocID="{60E1893B-A581-4AAA-A2CF-12CA128A75C5}" presName="childText" presStyleLbl="bgAcc1" presStyleIdx="6" presStyleCnt="9" custScaleX="405495">
        <dgm:presLayoutVars>
          <dgm:bulletEnabled val="1"/>
        </dgm:presLayoutVars>
      </dgm:prSet>
      <dgm:spPr/>
      <dgm:t>
        <a:bodyPr/>
        <a:lstStyle/>
        <a:p>
          <a:endParaRPr lang="ru-RU"/>
        </a:p>
      </dgm:t>
    </dgm:pt>
    <dgm:pt modelId="{8B3232D5-44CC-4DAB-B593-4B38678AE661}" type="pres">
      <dgm:prSet presAssocID="{F8048078-C200-4E8D-8FF4-14119C13596C}" presName="Name13" presStyleLbl="parChTrans1D2" presStyleIdx="7" presStyleCnt="9"/>
      <dgm:spPr/>
      <dgm:t>
        <a:bodyPr/>
        <a:lstStyle/>
        <a:p>
          <a:endParaRPr lang="ru-RU"/>
        </a:p>
      </dgm:t>
    </dgm:pt>
    <dgm:pt modelId="{8F8F38BB-F5F3-417D-8B9C-72EED087D18D}" type="pres">
      <dgm:prSet presAssocID="{FD038DBF-200F-4795-A403-51A93EBA6EFA}" presName="childText" presStyleLbl="bgAcc1" presStyleIdx="7" presStyleCnt="9" custScaleX="406718">
        <dgm:presLayoutVars>
          <dgm:bulletEnabled val="1"/>
        </dgm:presLayoutVars>
      </dgm:prSet>
      <dgm:spPr/>
      <dgm:t>
        <a:bodyPr/>
        <a:lstStyle/>
        <a:p>
          <a:endParaRPr lang="ru-RU"/>
        </a:p>
      </dgm:t>
    </dgm:pt>
    <dgm:pt modelId="{8FDBB4F4-48A6-4E01-AF45-554C4E5AE20A}" type="pres">
      <dgm:prSet presAssocID="{E253AA5D-F714-44F1-B6F8-0F1345F76994}" presName="Name13" presStyleLbl="parChTrans1D2" presStyleIdx="8" presStyleCnt="9"/>
      <dgm:spPr/>
      <dgm:t>
        <a:bodyPr/>
        <a:lstStyle/>
        <a:p>
          <a:endParaRPr lang="ru-RU"/>
        </a:p>
      </dgm:t>
    </dgm:pt>
    <dgm:pt modelId="{378C3357-5D41-408D-878C-11E5316F2715}" type="pres">
      <dgm:prSet presAssocID="{B2C2A7B8-C3CD-488A-8EED-27805152EF6B}" presName="childText" presStyleLbl="bgAcc1" presStyleIdx="8" presStyleCnt="9" custScaleX="401469">
        <dgm:presLayoutVars>
          <dgm:bulletEnabled val="1"/>
        </dgm:presLayoutVars>
      </dgm:prSet>
      <dgm:spPr/>
      <dgm:t>
        <a:bodyPr/>
        <a:lstStyle/>
        <a:p>
          <a:endParaRPr lang="ru-RU"/>
        </a:p>
      </dgm:t>
    </dgm:pt>
  </dgm:ptLst>
  <dgm:cxnLst>
    <dgm:cxn modelId="{424408A1-3F13-481E-8913-045EF320BD76}" type="presOf" srcId="{ED7E4E6A-AA57-4128-AB62-36DA14B63C19}" destId="{4433EEAC-4222-4D76-8D8B-5A357B872913}" srcOrd="1" destOrd="0" presId="urn:microsoft.com/office/officeart/2005/8/layout/hierarchy3"/>
    <dgm:cxn modelId="{010AE74B-48D2-4A68-8945-AA955244BB4B}" type="presOf" srcId="{56EA1E97-861C-4A3A-8EC1-988429950FFA}" destId="{4188AB00-504A-4B21-8BB7-23CEC8AC818D}" srcOrd="0" destOrd="0" presId="urn:microsoft.com/office/officeart/2005/8/layout/hierarchy3"/>
    <dgm:cxn modelId="{1D02689F-3C49-49F1-852F-0D52BE4DCF2F}" srcId="{06EA5DF0-B1DF-4C4F-A86E-15B143B85E49}" destId="{B2C2A7B8-C3CD-488A-8EED-27805152EF6B}" srcOrd="4" destOrd="0" parTransId="{E253AA5D-F714-44F1-B6F8-0F1345F76994}" sibTransId="{F8ECE3C8-F5CF-4041-9E56-66EFADECC15B}"/>
    <dgm:cxn modelId="{3A4799A3-7B11-4449-ACF0-C4D81E6241EE}" type="presOf" srcId="{9EF275A6-6574-4293-94D5-5E9C33A591F3}" destId="{69111A09-CF20-4C71-8A65-1C2D0E299406}" srcOrd="0" destOrd="0" presId="urn:microsoft.com/office/officeart/2005/8/layout/hierarchy3"/>
    <dgm:cxn modelId="{822BA0A6-0CF0-47E8-8D14-D6CC818818B6}" type="presOf" srcId="{6B54166E-0E39-4ED9-9332-2E891DA76ABE}" destId="{60C100F7-56E5-484D-ADE2-3F18D4AD9BDA}" srcOrd="0" destOrd="0" presId="urn:microsoft.com/office/officeart/2005/8/layout/hierarchy3"/>
    <dgm:cxn modelId="{C913652C-8D43-41A4-B81D-F7859527D05C}" type="presOf" srcId="{20FB1287-9435-4217-9E9C-A58037786C57}" destId="{3039B0A6-E845-4C9C-A99F-30ADE60DC042}" srcOrd="0" destOrd="0" presId="urn:microsoft.com/office/officeart/2005/8/layout/hierarchy3"/>
    <dgm:cxn modelId="{F0B04186-334A-4FEB-99E2-1B1F830B8812}" srcId="{ED7E4E6A-AA57-4128-AB62-36DA14B63C19}" destId="{E92055A3-3F63-4834-8FC0-37CD259751D9}" srcOrd="0" destOrd="0" parTransId="{797624B1-2DEA-4A21-A725-5AE355001927}" sibTransId="{CF0F4F4A-7BEB-4033-B872-D652854321E4}"/>
    <dgm:cxn modelId="{2C2BC904-A658-44F0-8E79-4640649ED511}" type="presOf" srcId="{F8048078-C200-4E8D-8FF4-14119C13596C}" destId="{8B3232D5-44CC-4DAB-B593-4B38678AE661}" srcOrd="0" destOrd="0" presId="urn:microsoft.com/office/officeart/2005/8/layout/hierarchy3"/>
    <dgm:cxn modelId="{D2986FA3-0324-48B4-ADD7-4D9B360AEBC4}" srcId="{ED7E4E6A-AA57-4128-AB62-36DA14B63C19}" destId="{5B483363-42F5-4DDE-9BD8-F65505C03EA2}" srcOrd="3" destOrd="0" parTransId="{8985C936-CB9C-43A2-A842-B9DE9B879CA8}" sibTransId="{3F5D1D35-B058-453D-9E4B-A7466C8CF392}"/>
    <dgm:cxn modelId="{22FE1F02-39AD-48A9-9144-DE6336125BD2}" type="presOf" srcId="{06EA5DF0-B1DF-4C4F-A86E-15B143B85E49}" destId="{DDD7B71F-6186-4A33-8545-9B92268C4231}" srcOrd="0" destOrd="0" presId="urn:microsoft.com/office/officeart/2005/8/layout/hierarchy3"/>
    <dgm:cxn modelId="{F61DC71D-7B34-45E4-8C90-519CCD023441}" srcId="{06EA5DF0-B1DF-4C4F-A86E-15B143B85E49}" destId="{B4AB4ACD-1BED-4DEE-871D-7B563B2875E9}" srcOrd="0" destOrd="0" parTransId="{6B54166E-0E39-4ED9-9332-2E891DA76ABE}" sibTransId="{B7BFCDF8-DE65-4172-8837-BF1AE38FF9A4}"/>
    <dgm:cxn modelId="{5D61D06D-5692-4253-94FF-4B761EE5ADEB}" srcId="{06EA5DF0-B1DF-4C4F-A86E-15B143B85E49}" destId="{AD32814F-821C-434C-8D8F-599C0CC997F4}" srcOrd="1" destOrd="0" parTransId="{20FB1287-9435-4217-9E9C-A58037786C57}" sibTransId="{4F285922-BC0F-45A1-9A5B-3972087F6FB7}"/>
    <dgm:cxn modelId="{CFE2E066-2D3B-4F65-86EE-DF61B7C3290B}" type="presOf" srcId="{06EA5DF0-B1DF-4C4F-A86E-15B143B85E49}" destId="{3696E4B6-24A1-49D7-8187-2D1284C59A39}" srcOrd="1" destOrd="0" presId="urn:microsoft.com/office/officeart/2005/8/layout/hierarchy3"/>
    <dgm:cxn modelId="{32891BCD-95EF-4511-AE0B-FCE5EB4D4DB3}" srcId="{ED7E4E6A-AA57-4128-AB62-36DA14B63C19}" destId="{9EF275A6-6574-4293-94D5-5E9C33A591F3}" srcOrd="2" destOrd="0" parTransId="{E12A54F6-2F2D-4EBB-96CD-7D061144D2AB}" sibTransId="{A35CC899-E637-40DA-8F08-B6396952503B}"/>
    <dgm:cxn modelId="{75B81297-AFF9-49B8-AAA8-C6F7C6998C07}" type="presOf" srcId="{E12A54F6-2F2D-4EBB-96CD-7D061144D2AB}" destId="{73E0D092-C44D-461A-A53A-CC9218E204C5}" srcOrd="0" destOrd="0" presId="urn:microsoft.com/office/officeart/2005/8/layout/hierarchy3"/>
    <dgm:cxn modelId="{1CDAEDA7-57BD-405C-A017-212567FA9CF8}" type="presOf" srcId="{AD32814F-821C-434C-8D8F-599C0CC997F4}" destId="{7F306C8E-6E07-4534-ADA7-29FC8E7FA889}" srcOrd="0" destOrd="0" presId="urn:microsoft.com/office/officeart/2005/8/layout/hierarchy3"/>
    <dgm:cxn modelId="{3C2CC214-9809-4C30-A264-BC3906823790}" type="presOf" srcId="{60E1893B-A581-4AAA-A2CF-12CA128A75C5}" destId="{F61ABA8F-085D-48A7-AFB4-4DCDB95EC6FB}" srcOrd="0" destOrd="0" presId="urn:microsoft.com/office/officeart/2005/8/layout/hierarchy3"/>
    <dgm:cxn modelId="{0CC95FF7-E09E-4DD3-8D4F-5F6802BBC2B9}" type="presOf" srcId="{797624B1-2DEA-4A21-A725-5AE355001927}" destId="{6099BE2C-CDD0-47D7-921A-7D27AFF3FE1A}" srcOrd="0" destOrd="0" presId="urn:microsoft.com/office/officeart/2005/8/layout/hierarchy3"/>
    <dgm:cxn modelId="{E0F552DC-C444-4185-BB9F-6FAD8CF12BAF}" srcId="{ED7E4E6A-AA57-4128-AB62-36DA14B63C19}" destId="{508CCAEA-7C95-4BE5-8914-464D36B9B267}" srcOrd="1" destOrd="0" parTransId="{56EA1E97-861C-4A3A-8EC1-988429950FFA}" sibTransId="{5F78DE37-0E2D-4B2F-BAB6-0A1DE97FD976}"/>
    <dgm:cxn modelId="{47DA5E12-2FBB-45EF-98B1-9B6ADE4A663A}" srcId="{83E3DB4A-03BA-452A-A8A5-647B5927A5A1}" destId="{06EA5DF0-B1DF-4C4F-A86E-15B143B85E49}" srcOrd="1" destOrd="0" parTransId="{072652A3-8269-4A29-9B7F-20251A2BF559}" sibTransId="{589050FE-CCCD-470A-816E-414D60984EED}"/>
    <dgm:cxn modelId="{A30320E6-F10D-4B2F-9228-84FFBC5F91B6}" srcId="{06EA5DF0-B1DF-4C4F-A86E-15B143B85E49}" destId="{FD038DBF-200F-4795-A403-51A93EBA6EFA}" srcOrd="3" destOrd="0" parTransId="{F8048078-C200-4E8D-8FF4-14119C13596C}" sibTransId="{E29D829D-BF08-41C7-BA15-3AC75548F113}"/>
    <dgm:cxn modelId="{29D01F3F-4F93-40D9-830B-866003E4786D}" type="presOf" srcId="{ED7E4E6A-AA57-4128-AB62-36DA14B63C19}" destId="{2080EBCA-28F5-47C5-A3A1-36DA0AA8FEBC}" srcOrd="0" destOrd="0" presId="urn:microsoft.com/office/officeart/2005/8/layout/hierarchy3"/>
    <dgm:cxn modelId="{5198BCA4-B2DE-4710-A3AB-D99D627C6BC7}" type="presOf" srcId="{B4AB4ACD-1BED-4DEE-871D-7B563B2875E9}" destId="{0BADC109-90AE-413C-B47E-3258557258A6}" srcOrd="0" destOrd="0" presId="urn:microsoft.com/office/officeart/2005/8/layout/hierarchy3"/>
    <dgm:cxn modelId="{EDBE637A-F6EE-4A30-9B49-327927CE3927}" type="presOf" srcId="{8985C936-CB9C-43A2-A842-B9DE9B879CA8}" destId="{FA1404DF-DF41-4DA2-9F4D-C0B4FB47F220}" srcOrd="0" destOrd="0" presId="urn:microsoft.com/office/officeart/2005/8/layout/hierarchy3"/>
    <dgm:cxn modelId="{A0106DCF-96A9-47CC-9137-D0756CE1B41D}" type="presOf" srcId="{E253AA5D-F714-44F1-B6F8-0F1345F76994}" destId="{8FDBB4F4-48A6-4E01-AF45-554C4E5AE20A}" srcOrd="0" destOrd="0" presId="urn:microsoft.com/office/officeart/2005/8/layout/hierarchy3"/>
    <dgm:cxn modelId="{A3DC1AEA-D6D7-46CA-9DF9-985A1B8559DD}" type="presOf" srcId="{78ABB28A-83E0-4E63-9AB9-B1C5D237A43E}" destId="{DD8669C8-5C7D-44BF-A4A9-9DFBB24457FC}" srcOrd="0" destOrd="0" presId="urn:microsoft.com/office/officeart/2005/8/layout/hierarchy3"/>
    <dgm:cxn modelId="{40EBB759-D970-479F-97D8-3A80AC7B1C6E}" type="presOf" srcId="{E92055A3-3F63-4834-8FC0-37CD259751D9}" destId="{576E2A3F-8593-4290-9351-0E27FC46D5FC}" srcOrd="0" destOrd="0" presId="urn:microsoft.com/office/officeart/2005/8/layout/hierarchy3"/>
    <dgm:cxn modelId="{839D669A-02D9-4902-A7BB-4DD3DB02B5BE}" srcId="{83E3DB4A-03BA-452A-A8A5-647B5927A5A1}" destId="{ED7E4E6A-AA57-4128-AB62-36DA14B63C19}" srcOrd="0" destOrd="0" parTransId="{142F2D40-798E-4E04-B060-B2DAC7D53588}" sibTransId="{92B839A5-ADE2-469D-A6CF-4E8183B0F391}"/>
    <dgm:cxn modelId="{17A7FC07-E075-4F10-AE4A-4F7A14103F5A}" type="presOf" srcId="{83E3DB4A-03BA-452A-A8A5-647B5927A5A1}" destId="{8304226B-5CAE-4AB3-8D1B-D0AC540F90B9}" srcOrd="0" destOrd="0" presId="urn:microsoft.com/office/officeart/2005/8/layout/hierarchy3"/>
    <dgm:cxn modelId="{8A699BFB-D43B-474D-9250-EA5D60A6A5B6}" type="presOf" srcId="{5B483363-42F5-4DDE-9BD8-F65505C03EA2}" destId="{4B589188-660D-4FAB-B74A-A39535150C6E}" srcOrd="0" destOrd="0" presId="urn:microsoft.com/office/officeart/2005/8/layout/hierarchy3"/>
    <dgm:cxn modelId="{E67D2A64-7C1A-4B60-98C4-419E17E832B3}" type="presOf" srcId="{508CCAEA-7C95-4BE5-8914-464D36B9B267}" destId="{BD147F40-B9E7-4C08-A2AF-F07B1B7533FD}" srcOrd="0" destOrd="0" presId="urn:microsoft.com/office/officeart/2005/8/layout/hierarchy3"/>
    <dgm:cxn modelId="{75FAC5E1-F81A-4CF7-BB65-E1DA9B55F862}" type="presOf" srcId="{FD038DBF-200F-4795-A403-51A93EBA6EFA}" destId="{8F8F38BB-F5F3-417D-8B9C-72EED087D18D}" srcOrd="0" destOrd="0" presId="urn:microsoft.com/office/officeart/2005/8/layout/hierarchy3"/>
    <dgm:cxn modelId="{7D18E922-D57C-4F37-8D03-96B0A893D9DC}" type="presOf" srcId="{B2C2A7B8-C3CD-488A-8EED-27805152EF6B}" destId="{378C3357-5D41-408D-878C-11E5316F2715}" srcOrd="0" destOrd="0" presId="urn:microsoft.com/office/officeart/2005/8/layout/hierarchy3"/>
    <dgm:cxn modelId="{4F003AF0-1DC7-4B12-B4D5-02B94BAEA43A}" srcId="{06EA5DF0-B1DF-4C4F-A86E-15B143B85E49}" destId="{60E1893B-A581-4AAA-A2CF-12CA128A75C5}" srcOrd="2" destOrd="0" parTransId="{78ABB28A-83E0-4E63-9AB9-B1C5D237A43E}" sibTransId="{00CAE40B-3A6A-408F-B438-EB785FAB023B}"/>
    <dgm:cxn modelId="{970CD4C9-A31C-4BE2-8F8A-E520B2C02EE8}" type="presParOf" srcId="{8304226B-5CAE-4AB3-8D1B-D0AC540F90B9}" destId="{E50449AA-AD3E-41F2-A509-E69A22FBD589}" srcOrd="0" destOrd="0" presId="urn:microsoft.com/office/officeart/2005/8/layout/hierarchy3"/>
    <dgm:cxn modelId="{9004EB07-C707-4199-9A11-BA7FAD71CDE7}" type="presParOf" srcId="{E50449AA-AD3E-41F2-A509-E69A22FBD589}" destId="{53445237-B1C7-4FF5-A01E-DA4950C892EB}" srcOrd="0" destOrd="0" presId="urn:microsoft.com/office/officeart/2005/8/layout/hierarchy3"/>
    <dgm:cxn modelId="{E2037D67-C550-4F53-91A5-670E439E6244}" type="presParOf" srcId="{53445237-B1C7-4FF5-A01E-DA4950C892EB}" destId="{2080EBCA-28F5-47C5-A3A1-36DA0AA8FEBC}" srcOrd="0" destOrd="0" presId="urn:microsoft.com/office/officeart/2005/8/layout/hierarchy3"/>
    <dgm:cxn modelId="{424DCF06-B3FC-4F21-8063-E872F167E417}" type="presParOf" srcId="{53445237-B1C7-4FF5-A01E-DA4950C892EB}" destId="{4433EEAC-4222-4D76-8D8B-5A357B872913}" srcOrd="1" destOrd="0" presId="urn:microsoft.com/office/officeart/2005/8/layout/hierarchy3"/>
    <dgm:cxn modelId="{5BA911A2-9125-42ED-9E21-B80E21FC33AF}" type="presParOf" srcId="{E50449AA-AD3E-41F2-A509-E69A22FBD589}" destId="{836ED955-FA6E-4A52-BD78-CF79B21EF9BA}" srcOrd="1" destOrd="0" presId="urn:microsoft.com/office/officeart/2005/8/layout/hierarchy3"/>
    <dgm:cxn modelId="{69E11750-BC2B-4DE8-9B2E-A80273DDCC21}" type="presParOf" srcId="{836ED955-FA6E-4A52-BD78-CF79B21EF9BA}" destId="{6099BE2C-CDD0-47D7-921A-7D27AFF3FE1A}" srcOrd="0" destOrd="0" presId="urn:microsoft.com/office/officeart/2005/8/layout/hierarchy3"/>
    <dgm:cxn modelId="{36A73E68-BB56-4386-B26A-CBB9781D5221}" type="presParOf" srcId="{836ED955-FA6E-4A52-BD78-CF79B21EF9BA}" destId="{576E2A3F-8593-4290-9351-0E27FC46D5FC}" srcOrd="1" destOrd="0" presId="urn:microsoft.com/office/officeart/2005/8/layout/hierarchy3"/>
    <dgm:cxn modelId="{ACA5877F-15E2-4F19-A1DD-6876C63108B2}" type="presParOf" srcId="{836ED955-FA6E-4A52-BD78-CF79B21EF9BA}" destId="{4188AB00-504A-4B21-8BB7-23CEC8AC818D}" srcOrd="2" destOrd="0" presId="urn:microsoft.com/office/officeart/2005/8/layout/hierarchy3"/>
    <dgm:cxn modelId="{411577CA-2D02-4454-8B48-8D46F210FA43}" type="presParOf" srcId="{836ED955-FA6E-4A52-BD78-CF79B21EF9BA}" destId="{BD147F40-B9E7-4C08-A2AF-F07B1B7533FD}" srcOrd="3" destOrd="0" presId="urn:microsoft.com/office/officeart/2005/8/layout/hierarchy3"/>
    <dgm:cxn modelId="{6730BCB7-EA24-4BEA-84F5-83637BF05FDE}" type="presParOf" srcId="{836ED955-FA6E-4A52-BD78-CF79B21EF9BA}" destId="{73E0D092-C44D-461A-A53A-CC9218E204C5}" srcOrd="4" destOrd="0" presId="urn:microsoft.com/office/officeart/2005/8/layout/hierarchy3"/>
    <dgm:cxn modelId="{DC982997-3CD4-4CD3-B130-3782C8F8687B}" type="presParOf" srcId="{836ED955-FA6E-4A52-BD78-CF79B21EF9BA}" destId="{69111A09-CF20-4C71-8A65-1C2D0E299406}" srcOrd="5" destOrd="0" presId="urn:microsoft.com/office/officeart/2005/8/layout/hierarchy3"/>
    <dgm:cxn modelId="{6C9C3FC1-2CE2-49C2-9574-90DE3005D7FE}" type="presParOf" srcId="{836ED955-FA6E-4A52-BD78-CF79B21EF9BA}" destId="{FA1404DF-DF41-4DA2-9F4D-C0B4FB47F220}" srcOrd="6" destOrd="0" presId="urn:microsoft.com/office/officeart/2005/8/layout/hierarchy3"/>
    <dgm:cxn modelId="{0F68CD30-1613-4F33-A80D-483D6D3F86B2}" type="presParOf" srcId="{836ED955-FA6E-4A52-BD78-CF79B21EF9BA}" destId="{4B589188-660D-4FAB-B74A-A39535150C6E}" srcOrd="7" destOrd="0" presId="urn:microsoft.com/office/officeart/2005/8/layout/hierarchy3"/>
    <dgm:cxn modelId="{3C6C8095-BE15-4CF6-B5AD-006F222DFCAB}" type="presParOf" srcId="{8304226B-5CAE-4AB3-8D1B-D0AC540F90B9}" destId="{CECD8790-CD99-4AD5-8B9A-3828F99155DE}" srcOrd="1" destOrd="0" presId="urn:microsoft.com/office/officeart/2005/8/layout/hierarchy3"/>
    <dgm:cxn modelId="{0DDB73B3-9642-4191-AA0A-7B8E6DC7FE24}" type="presParOf" srcId="{CECD8790-CD99-4AD5-8B9A-3828F99155DE}" destId="{C346F9C2-5C7C-43F8-B0B7-58D766A19B2F}" srcOrd="0" destOrd="0" presId="urn:microsoft.com/office/officeart/2005/8/layout/hierarchy3"/>
    <dgm:cxn modelId="{FC94FE9E-56A1-45BE-ABA7-CB37A2151936}" type="presParOf" srcId="{C346F9C2-5C7C-43F8-B0B7-58D766A19B2F}" destId="{DDD7B71F-6186-4A33-8545-9B92268C4231}" srcOrd="0" destOrd="0" presId="urn:microsoft.com/office/officeart/2005/8/layout/hierarchy3"/>
    <dgm:cxn modelId="{56CBF1EF-C725-483C-8D78-2B7B6530A9A0}" type="presParOf" srcId="{C346F9C2-5C7C-43F8-B0B7-58D766A19B2F}" destId="{3696E4B6-24A1-49D7-8187-2D1284C59A39}" srcOrd="1" destOrd="0" presId="urn:microsoft.com/office/officeart/2005/8/layout/hierarchy3"/>
    <dgm:cxn modelId="{DE8AD462-5E2C-4653-8916-83DF9FBD4CB4}" type="presParOf" srcId="{CECD8790-CD99-4AD5-8B9A-3828F99155DE}" destId="{0DCD2A92-C05C-41F8-A53D-95D30ADAEC98}" srcOrd="1" destOrd="0" presId="urn:microsoft.com/office/officeart/2005/8/layout/hierarchy3"/>
    <dgm:cxn modelId="{B7C6E6C0-335B-40D7-87F3-E56AE6ECB004}" type="presParOf" srcId="{0DCD2A92-C05C-41F8-A53D-95D30ADAEC98}" destId="{60C100F7-56E5-484D-ADE2-3F18D4AD9BDA}" srcOrd="0" destOrd="0" presId="urn:microsoft.com/office/officeart/2005/8/layout/hierarchy3"/>
    <dgm:cxn modelId="{223C7877-C13E-41AF-9233-0B6781AB8214}" type="presParOf" srcId="{0DCD2A92-C05C-41F8-A53D-95D30ADAEC98}" destId="{0BADC109-90AE-413C-B47E-3258557258A6}" srcOrd="1" destOrd="0" presId="urn:microsoft.com/office/officeart/2005/8/layout/hierarchy3"/>
    <dgm:cxn modelId="{FF5361CE-600C-42FB-AF63-1F06BD4ED7A8}" type="presParOf" srcId="{0DCD2A92-C05C-41F8-A53D-95D30ADAEC98}" destId="{3039B0A6-E845-4C9C-A99F-30ADE60DC042}" srcOrd="2" destOrd="0" presId="urn:microsoft.com/office/officeart/2005/8/layout/hierarchy3"/>
    <dgm:cxn modelId="{9B580349-E170-4F22-AC33-CE4519BB38FB}" type="presParOf" srcId="{0DCD2A92-C05C-41F8-A53D-95D30ADAEC98}" destId="{7F306C8E-6E07-4534-ADA7-29FC8E7FA889}" srcOrd="3" destOrd="0" presId="urn:microsoft.com/office/officeart/2005/8/layout/hierarchy3"/>
    <dgm:cxn modelId="{C67A7E56-674C-4AA7-910B-15EBFFA2F935}" type="presParOf" srcId="{0DCD2A92-C05C-41F8-A53D-95D30ADAEC98}" destId="{DD8669C8-5C7D-44BF-A4A9-9DFBB24457FC}" srcOrd="4" destOrd="0" presId="urn:microsoft.com/office/officeart/2005/8/layout/hierarchy3"/>
    <dgm:cxn modelId="{9A0F8BD2-7E15-4B1D-9E4D-1747CCF99BB4}" type="presParOf" srcId="{0DCD2A92-C05C-41F8-A53D-95D30ADAEC98}" destId="{F61ABA8F-085D-48A7-AFB4-4DCDB95EC6FB}" srcOrd="5" destOrd="0" presId="urn:microsoft.com/office/officeart/2005/8/layout/hierarchy3"/>
    <dgm:cxn modelId="{6B97CFF1-E12C-4465-BD25-22AE28B28A5B}" type="presParOf" srcId="{0DCD2A92-C05C-41F8-A53D-95D30ADAEC98}" destId="{8B3232D5-44CC-4DAB-B593-4B38678AE661}" srcOrd="6" destOrd="0" presId="urn:microsoft.com/office/officeart/2005/8/layout/hierarchy3"/>
    <dgm:cxn modelId="{12DF06E4-61C1-4F91-952E-C0A1E8598947}" type="presParOf" srcId="{0DCD2A92-C05C-41F8-A53D-95D30ADAEC98}" destId="{8F8F38BB-F5F3-417D-8B9C-72EED087D18D}" srcOrd="7" destOrd="0" presId="urn:microsoft.com/office/officeart/2005/8/layout/hierarchy3"/>
    <dgm:cxn modelId="{B44E89BF-8F35-438E-AE7E-5C820AC669AD}" type="presParOf" srcId="{0DCD2A92-C05C-41F8-A53D-95D30ADAEC98}" destId="{8FDBB4F4-48A6-4E01-AF45-554C4E5AE20A}" srcOrd="8" destOrd="0" presId="urn:microsoft.com/office/officeart/2005/8/layout/hierarchy3"/>
    <dgm:cxn modelId="{00301689-02EF-40AE-8922-B86F22FFCA06}" type="presParOf" srcId="{0DCD2A92-C05C-41F8-A53D-95D30ADAEC98}" destId="{378C3357-5D41-408D-878C-11E5316F2715}" srcOrd="9" destOrd="0" presId="urn:microsoft.com/office/officeart/2005/8/layout/hierarchy3"/>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59A29CB1-BAE1-404E-82E3-0B8802B053BE}"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ru-RU"/>
        </a:p>
      </dgm:t>
    </dgm:pt>
    <dgm:pt modelId="{C932C5E4-3EDB-4574-9734-0FC2D66459D4}">
      <dgm:prSet phldrT="[Текст]" custT="1"/>
      <dgm:spPr/>
      <dgm:t>
        <a:bodyPr/>
        <a:lstStyle/>
        <a:p>
          <a:endParaRPr lang="ru-RU" sz="600" dirty="0" smtClean="0"/>
        </a:p>
        <a:p>
          <a:r>
            <a:rPr lang="ru-RU" sz="700" b="1" dirty="0" smtClean="0">
              <a:solidFill>
                <a:srgbClr val="FFC000"/>
              </a:solidFill>
              <a:latin typeface="PT Astra Serif" pitchFamily="18" charset="-52"/>
              <a:ea typeface="PT Astra Serif" pitchFamily="18" charset="-52"/>
            </a:rPr>
            <a:t>Штаб ППЭ </a:t>
          </a:r>
          <a:r>
            <a:rPr lang="ru-RU" sz="700" b="1" dirty="0" smtClean="0">
              <a:latin typeface="PT Astra Serif" pitchFamily="18" charset="-52"/>
              <a:ea typeface="PT Astra Serif" pitchFamily="18" charset="-52"/>
            </a:rPr>
            <a:t>- использование средств связи, </a:t>
          </a:r>
          <a:r>
            <a:rPr lang="ru-RU" sz="700" b="1" dirty="0" smtClean="0">
              <a:solidFill>
                <a:srgbClr val="FFC000"/>
              </a:solidFill>
              <a:latin typeface="PT Astra Serif" pitchFamily="18" charset="-52"/>
              <a:ea typeface="PT Astra Serif" pitchFamily="18" charset="-52"/>
            </a:rPr>
            <a:t>ЭВТ, фото-, аудиоаппаратуры</a:t>
          </a:r>
          <a:r>
            <a:rPr lang="ru-RU" sz="700" b="1" dirty="0" smtClean="0">
              <a:latin typeface="PT Astra Serif" pitchFamily="18" charset="-52"/>
              <a:ea typeface="PT Astra Serif" pitchFamily="18" charset="-52"/>
            </a:rPr>
            <a:t>. </a:t>
          </a:r>
          <a:r>
            <a:rPr lang="ru-RU" sz="700" b="1" dirty="0" smtClean="0">
              <a:solidFill>
                <a:srgbClr val="FFC000"/>
              </a:solidFill>
              <a:latin typeface="PT Astra Serif" pitchFamily="18" charset="-52"/>
              <a:ea typeface="PT Astra Serif" pitchFamily="18" charset="-52"/>
            </a:rPr>
            <a:t>справочных материалов, письменных заметок и иных средств хранения и передачи информации </a:t>
          </a:r>
          <a:endParaRPr lang="ru-RU" sz="700" dirty="0">
            <a:solidFill>
              <a:srgbClr val="FFC000"/>
            </a:solidFill>
            <a:latin typeface="PT Astra Serif" pitchFamily="18" charset="-52"/>
            <a:ea typeface="PT Astra Serif" pitchFamily="18" charset="-52"/>
          </a:endParaRPr>
        </a:p>
      </dgm:t>
    </dgm:pt>
    <dgm:pt modelId="{2283AF44-A55A-4C34-9B7C-761E3670B289}" type="parTrans" cxnId="{C4CF5E1D-9C2C-45A7-AAB4-62B48FAB7B53}">
      <dgm:prSet/>
      <dgm:spPr/>
      <dgm:t>
        <a:bodyPr/>
        <a:lstStyle/>
        <a:p>
          <a:endParaRPr lang="ru-RU"/>
        </a:p>
      </dgm:t>
    </dgm:pt>
    <dgm:pt modelId="{6E9EA5FE-1DF6-44C2-8672-7A7111B0BF28}" type="sibTrans" cxnId="{C4CF5E1D-9C2C-45A7-AAB4-62B48FAB7B53}">
      <dgm:prSet/>
      <dgm:spPr/>
      <dgm:t>
        <a:bodyPr/>
        <a:lstStyle/>
        <a:p>
          <a:endParaRPr lang="ru-RU"/>
        </a:p>
      </dgm:t>
    </dgm:pt>
    <dgm:pt modelId="{8CE78E55-2C3A-49CF-BA65-39EE94ECE65F}">
      <dgm:prSet phldrT="[Текст]"/>
      <dgm:spPr/>
      <dgm:t>
        <a:bodyPr/>
        <a:lstStyle/>
        <a:p>
          <a:r>
            <a:rPr lang="ru-RU" b="1" dirty="0" smtClean="0">
              <a:latin typeface="PT Astra Serif" pitchFamily="18" charset="-52"/>
              <a:ea typeface="PT Astra Serif" pitchFamily="18" charset="-52"/>
            </a:rPr>
            <a:t>Руководитель организации</a:t>
          </a:r>
          <a:endParaRPr lang="ru-RU" b="1" dirty="0">
            <a:latin typeface="PT Astra Serif" pitchFamily="18" charset="-52"/>
            <a:ea typeface="PT Astra Serif" pitchFamily="18" charset="-52"/>
          </a:endParaRPr>
        </a:p>
      </dgm:t>
    </dgm:pt>
    <dgm:pt modelId="{566E93F8-0EB7-4E55-909C-F80FA50F40B5}" type="parTrans" cxnId="{DB56A2D5-F66D-4141-AEDB-3E73FC156645}">
      <dgm:prSet/>
      <dgm:spPr/>
      <dgm:t>
        <a:bodyPr/>
        <a:lstStyle/>
        <a:p>
          <a:endParaRPr lang="ru-RU"/>
        </a:p>
      </dgm:t>
    </dgm:pt>
    <dgm:pt modelId="{93E6C5DC-2926-451F-BDF2-CE4BBDF376F8}" type="sibTrans" cxnId="{DB56A2D5-F66D-4141-AEDB-3E73FC156645}">
      <dgm:prSet/>
      <dgm:spPr/>
      <dgm:t>
        <a:bodyPr/>
        <a:lstStyle/>
        <a:p>
          <a:endParaRPr lang="ru-RU"/>
        </a:p>
      </dgm:t>
    </dgm:pt>
    <dgm:pt modelId="{4E2A768E-63E1-41AD-AD16-B94EE1FA04E0}">
      <dgm:prSet phldrT="[Текст]"/>
      <dgm:spPr/>
      <dgm:t>
        <a:bodyPr/>
        <a:lstStyle/>
        <a:p>
          <a:r>
            <a:rPr lang="ru-RU" b="1" dirty="0" smtClean="0">
              <a:latin typeface="PT Astra Serif" pitchFamily="18" charset="-52"/>
              <a:ea typeface="PT Astra Serif" pitchFamily="18" charset="-52"/>
            </a:rPr>
            <a:t>Руководитель ППЭ</a:t>
          </a:r>
          <a:endParaRPr lang="ru-RU" b="1" dirty="0">
            <a:latin typeface="PT Astra Serif" pitchFamily="18" charset="-52"/>
            <a:ea typeface="PT Astra Serif" pitchFamily="18" charset="-52"/>
          </a:endParaRPr>
        </a:p>
      </dgm:t>
    </dgm:pt>
    <dgm:pt modelId="{290343F6-B5FF-49F9-A533-EFE41ABEDBF9}" type="parTrans" cxnId="{54BF7A92-EF80-42DA-9D91-D129820FDCFE}">
      <dgm:prSet/>
      <dgm:spPr/>
      <dgm:t>
        <a:bodyPr/>
        <a:lstStyle/>
        <a:p>
          <a:endParaRPr lang="ru-RU"/>
        </a:p>
      </dgm:t>
    </dgm:pt>
    <dgm:pt modelId="{08F07A0A-B236-4125-B9E5-A39DAA36F97D}" type="sibTrans" cxnId="{54BF7A92-EF80-42DA-9D91-D129820FDCFE}">
      <dgm:prSet/>
      <dgm:spPr/>
      <dgm:t>
        <a:bodyPr/>
        <a:lstStyle/>
        <a:p>
          <a:endParaRPr lang="ru-RU"/>
        </a:p>
      </dgm:t>
    </dgm:pt>
    <dgm:pt modelId="{FB772189-9EB7-420D-BC21-50B9D89FE9F6}">
      <dgm:prSet phldrT="[Текст]"/>
      <dgm:spPr/>
      <dgm:t>
        <a:bodyPr/>
        <a:lstStyle/>
        <a:p>
          <a:r>
            <a:rPr lang="ru-RU" b="1" dirty="0" smtClean="0">
              <a:latin typeface="PT Astra Serif" pitchFamily="18" charset="-52"/>
              <a:ea typeface="PT Astra Serif" pitchFamily="18" charset="-52"/>
            </a:rPr>
            <a:t>Технический специалист - </a:t>
          </a:r>
          <a:r>
            <a:rPr lang="ru-RU" b="1" dirty="0" smtClean="0">
              <a:solidFill>
                <a:srgbClr val="FFC000"/>
              </a:solidFill>
              <a:latin typeface="PT Astra Serif" pitchFamily="18" charset="-52"/>
              <a:ea typeface="PT Astra Serif" pitchFamily="18" charset="-52"/>
            </a:rPr>
            <a:t>нововведение</a:t>
          </a:r>
          <a:endParaRPr lang="ru-RU" b="1" dirty="0">
            <a:solidFill>
              <a:srgbClr val="FFC000"/>
            </a:solidFill>
            <a:latin typeface="PT Astra Serif" pitchFamily="18" charset="-52"/>
            <a:ea typeface="PT Astra Serif" pitchFamily="18" charset="-52"/>
          </a:endParaRPr>
        </a:p>
      </dgm:t>
    </dgm:pt>
    <dgm:pt modelId="{C1028353-3667-4E3B-8267-7B45B60D211B}" type="parTrans" cxnId="{6DD59E1D-A56A-49CE-BFDB-B308673DFAD6}">
      <dgm:prSet/>
      <dgm:spPr/>
      <dgm:t>
        <a:bodyPr/>
        <a:lstStyle/>
        <a:p>
          <a:endParaRPr lang="ru-RU"/>
        </a:p>
      </dgm:t>
    </dgm:pt>
    <dgm:pt modelId="{D65EB049-1D1D-4512-AE19-BC0ED30C57EA}" type="sibTrans" cxnId="{6DD59E1D-A56A-49CE-BFDB-B308673DFAD6}">
      <dgm:prSet/>
      <dgm:spPr/>
      <dgm:t>
        <a:bodyPr/>
        <a:lstStyle/>
        <a:p>
          <a:endParaRPr lang="ru-RU"/>
        </a:p>
      </dgm:t>
    </dgm:pt>
    <dgm:pt modelId="{D2E8A654-20CC-4439-9F5E-CFF044F0F3A9}">
      <dgm:prSet phldrT="[Текст]"/>
      <dgm:spPr/>
      <dgm:t>
        <a:bodyPr/>
        <a:lstStyle/>
        <a:p>
          <a:r>
            <a:rPr lang="ru-RU" b="1" dirty="0" smtClean="0">
              <a:latin typeface="PT Astra Serif" pitchFamily="18" charset="-52"/>
              <a:ea typeface="PT Astra Serif" pitchFamily="18" charset="-52"/>
            </a:rPr>
            <a:t>Сотрудник охраны правопорядка</a:t>
          </a:r>
          <a:endParaRPr lang="ru-RU" b="1" dirty="0">
            <a:latin typeface="PT Astra Serif" pitchFamily="18" charset="-52"/>
            <a:ea typeface="PT Astra Serif" pitchFamily="18" charset="-52"/>
          </a:endParaRPr>
        </a:p>
      </dgm:t>
    </dgm:pt>
    <dgm:pt modelId="{AC050D9A-677B-43EF-B752-880B846945CD}" type="parTrans" cxnId="{2B031BD4-B960-4749-A8BF-40F6CF25EA1F}">
      <dgm:prSet/>
      <dgm:spPr/>
      <dgm:t>
        <a:bodyPr/>
        <a:lstStyle/>
        <a:p>
          <a:endParaRPr lang="ru-RU"/>
        </a:p>
      </dgm:t>
    </dgm:pt>
    <dgm:pt modelId="{3AF79F43-3B8C-4EB6-812A-36097F09CABC}" type="sibTrans" cxnId="{2B031BD4-B960-4749-A8BF-40F6CF25EA1F}">
      <dgm:prSet/>
      <dgm:spPr/>
      <dgm:t>
        <a:bodyPr/>
        <a:lstStyle/>
        <a:p>
          <a:endParaRPr lang="ru-RU"/>
        </a:p>
      </dgm:t>
    </dgm:pt>
    <dgm:pt modelId="{2BD98202-04A2-403A-9D53-0C9775F9D7EB}">
      <dgm:prSet phldrT="[Текст]"/>
      <dgm:spPr/>
      <dgm:t>
        <a:bodyPr/>
        <a:lstStyle/>
        <a:p>
          <a:r>
            <a:rPr lang="ru-RU" b="1" dirty="0" smtClean="0">
              <a:latin typeface="PT Astra Serif" pitchFamily="18" charset="-52"/>
              <a:ea typeface="PT Astra Serif" pitchFamily="18" charset="-52"/>
            </a:rPr>
            <a:t>Общественные наблюдатели</a:t>
          </a:r>
          <a:endParaRPr lang="ru-RU" b="1" dirty="0">
            <a:latin typeface="PT Astra Serif" pitchFamily="18" charset="-52"/>
            <a:ea typeface="PT Astra Serif" pitchFamily="18" charset="-52"/>
          </a:endParaRPr>
        </a:p>
      </dgm:t>
    </dgm:pt>
    <dgm:pt modelId="{CA553154-E98E-42B0-A85A-958CDD2B4948}" type="parTrans" cxnId="{AA5ED947-65C4-4C3E-A8FB-0A8FC840EA7B}">
      <dgm:prSet/>
      <dgm:spPr/>
      <dgm:t>
        <a:bodyPr/>
        <a:lstStyle/>
        <a:p>
          <a:endParaRPr lang="ru-RU"/>
        </a:p>
      </dgm:t>
    </dgm:pt>
    <dgm:pt modelId="{E6A7D87E-13CD-490D-AF7B-08FF4E168660}" type="sibTrans" cxnId="{AA5ED947-65C4-4C3E-A8FB-0A8FC840EA7B}">
      <dgm:prSet/>
      <dgm:spPr/>
      <dgm:t>
        <a:bodyPr/>
        <a:lstStyle/>
        <a:p>
          <a:endParaRPr lang="ru-RU"/>
        </a:p>
      </dgm:t>
    </dgm:pt>
    <dgm:pt modelId="{AC006483-7A2B-4419-96A0-683544E69C65}">
      <dgm:prSet phldrT="[Текст]"/>
      <dgm:spPr/>
      <dgm:t>
        <a:bodyPr/>
        <a:lstStyle/>
        <a:p>
          <a:r>
            <a:rPr lang="ru-RU" b="1" dirty="0" smtClean="0">
              <a:latin typeface="PT Astra Serif" pitchFamily="18" charset="-52"/>
              <a:ea typeface="PT Astra Serif" pitchFamily="18" charset="-52"/>
            </a:rPr>
            <a:t>СМИ</a:t>
          </a:r>
          <a:endParaRPr lang="ru-RU" b="1" dirty="0">
            <a:latin typeface="PT Astra Serif" pitchFamily="18" charset="-52"/>
            <a:ea typeface="PT Astra Serif" pitchFamily="18" charset="-52"/>
          </a:endParaRPr>
        </a:p>
      </dgm:t>
    </dgm:pt>
    <dgm:pt modelId="{11A97EEA-5925-4B65-9FE3-20722652F796}" type="parTrans" cxnId="{50B73A38-8915-4CA9-B09F-71DEB0DF5BA4}">
      <dgm:prSet/>
      <dgm:spPr/>
      <dgm:t>
        <a:bodyPr/>
        <a:lstStyle/>
        <a:p>
          <a:endParaRPr lang="ru-RU"/>
        </a:p>
      </dgm:t>
    </dgm:pt>
    <dgm:pt modelId="{04E787C1-BD0F-4235-A4FF-3873A3AFB01E}" type="sibTrans" cxnId="{50B73A38-8915-4CA9-B09F-71DEB0DF5BA4}">
      <dgm:prSet/>
      <dgm:spPr/>
      <dgm:t>
        <a:bodyPr/>
        <a:lstStyle/>
        <a:p>
          <a:endParaRPr lang="ru-RU"/>
        </a:p>
      </dgm:t>
    </dgm:pt>
    <dgm:pt modelId="{20339FCA-0E21-45EC-AD0D-B7DFD093E9A4}">
      <dgm:prSet phldrT="[Текст]"/>
      <dgm:spPr/>
      <dgm:t>
        <a:bodyPr/>
        <a:lstStyle/>
        <a:p>
          <a:r>
            <a:rPr lang="ru-RU" b="1" dirty="0" smtClean="0">
              <a:latin typeface="PT Astra Serif" pitchFamily="18" charset="-52"/>
              <a:ea typeface="PT Astra Serif" pitchFamily="18" charset="-52"/>
            </a:rPr>
            <a:t>Должностные лица </a:t>
          </a:r>
          <a:r>
            <a:rPr lang="ru-RU" b="1" dirty="0" err="1" smtClean="0">
              <a:latin typeface="PT Astra Serif" pitchFamily="18" charset="-52"/>
              <a:ea typeface="PT Astra Serif" pitchFamily="18" charset="-52"/>
            </a:rPr>
            <a:t>Рособрнадзора</a:t>
          </a:r>
          <a:r>
            <a:rPr lang="ru-RU" b="1" dirty="0" smtClean="0">
              <a:latin typeface="PT Astra Serif" pitchFamily="18" charset="-52"/>
              <a:ea typeface="PT Astra Serif" pitchFamily="18" charset="-52"/>
            </a:rPr>
            <a:t>, иные лица, определенные </a:t>
          </a:r>
          <a:r>
            <a:rPr lang="ru-RU" b="1" dirty="0" err="1" smtClean="0">
              <a:latin typeface="PT Astra Serif" pitchFamily="18" charset="-52"/>
              <a:ea typeface="PT Astra Serif" pitchFamily="18" charset="-52"/>
            </a:rPr>
            <a:t>Рособрнадзором</a:t>
          </a:r>
          <a:endParaRPr lang="ru-RU" b="1" dirty="0">
            <a:latin typeface="PT Astra Serif" pitchFamily="18" charset="-52"/>
            <a:ea typeface="PT Astra Serif" pitchFamily="18" charset="-52"/>
          </a:endParaRPr>
        </a:p>
      </dgm:t>
    </dgm:pt>
    <dgm:pt modelId="{35A950EB-003D-41D8-8EBA-2813BACB75CB}" type="parTrans" cxnId="{E9D6ED37-A0AA-4A8A-9012-2E1F69F4A75F}">
      <dgm:prSet/>
      <dgm:spPr/>
      <dgm:t>
        <a:bodyPr/>
        <a:lstStyle/>
        <a:p>
          <a:endParaRPr lang="ru-RU"/>
        </a:p>
      </dgm:t>
    </dgm:pt>
    <dgm:pt modelId="{83BADB1B-C659-4BB1-B108-82CD0447B255}" type="sibTrans" cxnId="{E9D6ED37-A0AA-4A8A-9012-2E1F69F4A75F}">
      <dgm:prSet/>
      <dgm:spPr/>
      <dgm:t>
        <a:bodyPr/>
        <a:lstStyle/>
        <a:p>
          <a:endParaRPr lang="ru-RU"/>
        </a:p>
      </dgm:t>
    </dgm:pt>
    <dgm:pt modelId="{1C2E1C79-345C-4A20-96F6-81FB0E043EED}">
      <dgm:prSet phldrT="[Текст]"/>
      <dgm:spPr/>
      <dgm:t>
        <a:bodyPr/>
        <a:lstStyle/>
        <a:p>
          <a:r>
            <a:rPr lang="ru-RU" b="1" dirty="0" smtClean="0">
              <a:latin typeface="PT Astra Serif" pitchFamily="18" charset="-52"/>
              <a:ea typeface="PT Astra Serif" pitchFamily="18" charset="-52"/>
            </a:rPr>
            <a:t>Должностные лица ОИВ</a:t>
          </a:r>
          <a:endParaRPr lang="ru-RU" b="1" dirty="0">
            <a:latin typeface="PT Astra Serif" pitchFamily="18" charset="-52"/>
            <a:ea typeface="PT Astra Serif" pitchFamily="18" charset="-52"/>
          </a:endParaRPr>
        </a:p>
      </dgm:t>
    </dgm:pt>
    <dgm:pt modelId="{809159BD-1614-40DE-AC51-CD35492BA4D4}" type="parTrans" cxnId="{846B8255-CBE9-4111-B5DC-B9CF93638EB0}">
      <dgm:prSet/>
      <dgm:spPr/>
      <dgm:t>
        <a:bodyPr/>
        <a:lstStyle/>
        <a:p>
          <a:endParaRPr lang="ru-RU"/>
        </a:p>
      </dgm:t>
    </dgm:pt>
    <dgm:pt modelId="{6154BAA2-9AA3-4050-B40A-A8EDFB79F12C}" type="sibTrans" cxnId="{846B8255-CBE9-4111-B5DC-B9CF93638EB0}">
      <dgm:prSet/>
      <dgm:spPr/>
      <dgm:t>
        <a:bodyPr/>
        <a:lstStyle/>
        <a:p>
          <a:endParaRPr lang="ru-RU"/>
        </a:p>
      </dgm:t>
    </dgm:pt>
    <dgm:pt modelId="{692005EC-DD1F-4418-A480-80E62BE14AC4}" type="pres">
      <dgm:prSet presAssocID="{59A29CB1-BAE1-404E-82E3-0B8802B053BE}" presName="cycle" presStyleCnt="0">
        <dgm:presLayoutVars>
          <dgm:chMax val="1"/>
          <dgm:dir/>
          <dgm:animLvl val="ctr"/>
          <dgm:resizeHandles val="exact"/>
        </dgm:presLayoutVars>
      </dgm:prSet>
      <dgm:spPr/>
      <dgm:t>
        <a:bodyPr/>
        <a:lstStyle/>
        <a:p>
          <a:endParaRPr lang="ru-RU"/>
        </a:p>
      </dgm:t>
    </dgm:pt>
    <dgm:pt modelId="{E1CB4CCD-30FB-46D7-BF4C-2520F217388A}" type="pres">
      <dgm:prSet presAssocID="{C932C5E4-3EDB-4574-9734-0FC2D66459D4}" presName="centerShape" presStyleLbl="node0" presStyleIdx="0" presStyleCnt="1" custScaleX="129723" custScaleY="133546"/>
      <dgm:spPr/>
      <dgm:t>
        <a:bodyPr/>
        <a:lstStyle/>
        <a:p>
          <a:endParaRPr lang="ru-RU"/>
        </a:p>
      </dgm:t>
    </dgm:pt>
    <dgm:pt modelId="{DF1AC77C-DF80-4AED-B2AD-57C76CE3D987}" type="pres">
      <dgm:prSet presAssocID="{566E93F8-0EB7-4E55-909C-F80FA50F40B5}" presName="Name9" presStyleLbl="parChTrans1D2" presStyleIdx="0" presStyleCnt="8"/>
      <dgm:spPr/>
      <dgm:t>
        <a:bodyPr/>
        <a:lstStyle/>
        <a:p>
          <a:endParaRPr lang="ru-RU"/>
        </a:p>
      </dgm:t>
    </dgm:pt>
    <dgm:pt modelId="{37D09F09-85FD-4B09-9078-82EBF5BD7877}" type="pres">
      <dgm:prSet presAssocID="{566E93F8-0EB7-4E55-909C-F80FA50F40B5}" presName="connTx" presStyleLbl="parChTrans1D2" presStyleIdx="0" presStyleCnt="8"/>
      <dgm:spPr/>
      <dgm:t>
        <a:bodyPr/>
        <a:lstStyle/>
        <a:p>
          <a:endParaRPr lang="ru-RU"/>
        </a:p>
      </dgm:t>
    </dgm:pt>
    <dgm:pt modelId="{90B15005-8EB7-4FE3-949B-B25A1D6E2BB3}" type="pres">
      <dgm:prSet presAssocID="{8CE78E55-2C3A-49CF-BA65-39EE94ECE65F}" presName="node" presStyleLbl="node1" presStyleIdx="0" presStyleCnt="8">
        <dgm:presLayoutVars>
          <dgm:bulletEnabled val="1"/>
        </dgm:presLayoutVars>
      </dgm:prSet>
      <dgm:spPr/>
      <dgm:t>
        <a:bodyPr/>
        <a:lstStyle/>
        <a:p>
          <a:endParaRPr lang="ru-RU"/>
        </a:p>
      </dgm:t>
    </dgm:pt>
    <dgm:pt modelId="{530BC792-3314-45AF-BC09-37D8BDDCDB87}" type="pres">
      <dgm:prSet presAssocID="{290343F6-B5FF-49F9-A533-EFE41ABEDBF9}" presName="Name9" presStyleLbl="parChTrans1D2" presStyleIdx="1" presStyleCnt="8"/>
      <dgm:spPr/>
      <dgm:t>
        <a:bodyPr/>
        <a:lstStyle/>
        <a:p>
          <a:endParaRPr lang="ru-RU"/>
        </a:p>
      </dgm:t>
    </dgm:pt>
    <dgm:pt modelId="{2C0D376C-F1D8-46A8-A1AE-0A5B90721EFF}" type="pres">
      <dgm:prSet presAssocID="{290343F6-B5FF-49F9-A533-EFE41ABEDBF9}" presName="connTx" presStyleLbl="parChTrans1D2" presStyleIdx="1" presStyleCnt="8"/>
      <dgm:spPr/>
      <dgm:t>
        <a:bodyPr/>
        <a:lstStyle/>
        <a:p>
          <a:endParaRPr lang="ru-RU"/>
        </a:p>
      </dgm:t>
    </dgm:pt>
    <dgm:pt modelId="{666662EF-3B44-4721-8D6D-C3CE48C61278}" type="pres">
      <dgm:prSet presAssocID="{4E2A768E-63E1-41AD-AD16-B94EE1FA04E0}" presName="node" presStyleLbl="node1" presStyleIdx="1" presStyleCnt="8">
        <dgm:presLayoutVars>
          <dgm:bulletEnabled val="1"/>
        </dgm:presLayoutVars>
      </dgm:prSet>
      <dgm:spPr/>
      <dgm:t>
        <a:bodyPr/>
        <a:lstStyle/>
        <a:p>
          <a:endParaRPr lang="ru-RU"/>
        </a:p>
      </dgm:t>
    </dgm:pt>
    <dgm:pt modelId="{35FB3D84-05FE-4234-ACDB-E86FD372F85F}" type="pres">
      <dgm:prSet presAssocID="{C1028353-3667-4E3B-8267-7B45B60D211B}" presName="Name9" presStyleLbl="parChTrans1D2" presStyleIdx="2" presStyleCnt="8"/>
      <dgm:spPr/>
      <dgm:t>
        <a:bodyPr/>
        <a:lstStyle/>
        <a:p>
          <a:endParaRPr lang="ru-RU"/>
        </a:p>
      </dgm:t>
    </dgm:pt>
    <dgm:pt modelId="{395093D7-2EA7-4F29-8BEC-1347C5378461}" type="pres">
      <dgm:prSet presAssocID="{C1028353-3667-4E3B-8267-7B45B60D211B}" presName="connTx" presStyleLbl="parChTrans1D2" presStyleIdx="2" presStyleCnt="8"/>
      <dgm:spPr/>
      <dgm:t>
        <a:bodyPr/>
        <a:lstStyle/>
        <a:p>
          <a:endParaRPr lang="ru-RU"/>
        </a:p>
      </dgm:t>
    </dgm:pt>
    <dgm:pt modelId="{48552081-D608-4751-84E1-08E6CAEE91EF}" type="pres">
      <dgm:prSet presAssocID="{FB772189-9EB7-420D-BC21-50B9D89FE9F6}" presName="node" presStyleLbl="node1" presStyleIdx="2" presStyleCnt="8">
        <dgm:presLayoutVars>
          <dgm:bulletEnabled val="1"/>
        </dgm:presLayoutVars>
      </dgm:prSet>
      <dgm:spPr/>
      <dgm:t>
        <a:bodyPr/>
        <a:lstStyle/>
        <a:p>
          <a:endParaRPr lang="ru-RU"/>
        </a:p>
      </dgm:t>
    </dgm:pt>
    <dgm:pt modelId="{42AC2455-D88E-4931-B0CB-9C98C14E9233}" type="pres">
      <dgm:prSet presAssocID="{AC050D9A-677B-43EF-B752-880B846945CD}" presName="Name9" presStyleLbl="parChTrans1D2" presStyleIdx="3" presStyleCnt="8"/>
      <dgm:spPr/>
      <dgm:t>
        <a:bodyPr/>
        <a:lstStyle/>
        <a:p>
          <a:endParaRPr lang="ru-RU"/>
        </a:p>
      </dgm:t>
    </dgm:pt>
    <dgm:pt modelId="{836B2E83-785A-491F-AA3F-17322330D5AD}" type="pres">
      <dgm:prSet presAssocID="{AC050D9A-677B-43EF-B752-880B846945CD}" presName="connTx" presStyleLbl="parChTrans1D2" presStyleIdx="3" presStyleCnt="8"/>
      <dgm:spPr/>
      <dgm:t>
        <a:bodyPr/>
        <a:lstStyle/>
        <a:p>
          <a:endParaRPr lang="ru-RU"/>
        </a:p>
      </dgm:t>
    </dgm:pt>
    <dgm:pt modelId="{55835C4F-FDC5-4A41-BF28-09739AC60F7B}" type="pres">
      <dgm:prSet presAssocID="{D2E8A654-20CC-4439-9F5E-CFF044F0F3A9}" presName="node" presStyleLbl="node1" presStyleIdx="3" presStyleCnt="8">
        <dgm:presLayoutVars>
          <dgm:bulletEnabled val="1"/>
        </dgm:presLayoutVars>
      </dgm:prSet>
      <dgm:spPr/>
      <dgm:t>
        <a:bodyPr/>
        <a:lstStyle/>
        <a:p>
          <a:endParaRPr lang="ru-RU"/>
        </a:p>
      </dgm:t>
    </dgm:pt>
    <dgm:pt modelId="{DF5F2F0B-3885-4996-9D2C-AA6D901E23D0}" type="pres">
      <dgm:prSet presAssocID="{11A97EEA-5925-4B65-9FE3-20722652F796}" presName="Name9" presStyleLbl="parChTrans1D2" presStyleIdx="4" presStyleCnt="8"/>
      <dgm:spPr/>
      <dgm:t>
        <a:bodyPr/>
        <a:lstStyle/>
        <a:p>
          <a:endParaRPr lang="ru-RU"/>
        </a:p>
      </dgm:t>
    </dgm:pt>
    <dgm:pt modelId="{CCB91B41-3646-4914-A3BA-4D66985D084A}" type="pres">
      <dgm:prSet presAssocID="{11A97EEA-5925-4B65-9FE3-20722652F796}" presName="connTx" presStyleLbl="parChTrans1D2" presStyleIdx="4" presStyleCnt="8"/>
      <dgm:spPr/>
      <dgm:t>
        <a:bodyPr/>
        <a:lstStyle/>
        <a:p>
          <a:endParaRPr lang="ru-RU"/>
        </a:p>
      </dgm:t>
    </dgm:pt>
    <dgm:pt modelId="{7733FABE-BD6B-4648-BF39-455C8CFED599}" type="pres">
      <dgm:prSet presAssocID="{AC006483-7A2B-4419-96A0-683544E69C65}" presName="node" presStyleLbl="node1" presStyleIdx="4" presStyleCnt="8">
        <dgm:presLayoutVars>
          <dgm:bulletEnabled val="1"/>
        </dgm:presLayoutVars>
      </dgm:prSet>
      <dgm:spPr/>
      <dgm:t>
        <a:bodyPr/>
        <a:lstStyle/>
        <a:p>
          <a:endParaRPr lang="ru-RU"/>
        </a:p>
      </dgm:t>
    </dgm:pt>
    <dgm:pt modelId="{37FA08BB-A970-42CC-ABF8-5C347DE624FE}" type="pres">
      <dgm:prSet presAssocID="{CA553154-E98E-42B0-A85A-958CDD2B4948}" presName="Name9" presStyleLbl="parChTrans1D2" presStyleIdx="5" presStyleCnt="8"/>
      <dgm:spPr/>
      <dgm:t>
        <a:bodyPr/>
        <a:lstStyle/>
        <a:p>
          <a:endParaRPr lang="ru-RU"/>
        </a:p>
      </dgm:t>
    </dgm:pt>
    <dgm:pt modelId="{E97354F4-1695-4440-BB3F-864CFB369413}" type="pres">
      <dgm:prSet presAssocID="{CA553154-E98E-42B0-A85A-958CDD2B4948}" presName="connTx" presStyleLbl="parChTrans1D2" presStyleIdx="5" presStyleCnt="8"/>
      <dgm:spPr/>
      <dgm:t>
        <a:bodyPr/>
        <a:lstStyle/>
        <a:p>
          <a:endParaRPr lang="ru-RU"/>
        </a:p>
      </dgm:t>
    </dgm:pt>
    <dgm:pt modelId="{6AE18964-0105-4D50-9F47-044151CCABD0}" type="pres">
      <dgm:prSet presAssocID="{2BD98202-04A2-403A-9D53-0C9775F9D7EB}" presName="node" presStyleLbl="node1" presStyleIdx="5" presStyleCnt="8">
        <dgm:presLayoutVars>
          <dgm:bulletEnabled val="1"/>
        </dgm:presLayoutVars>
      </dgm:prSet>
      <dgm:spPr/>
      <dgm:t>
        <a:bodyPr/>
        <a:lstStyle/>
        <a:p>
          <a:endParaRPr lang="ru-RU"/>
        </a:p>
      </dgm:t>
    </dgm:pt>
    <dgm:pt modelId="{3BA26138-DDF3-4484-BF90-51541163EE66}" type="pres">
      <dgm:prSet presAssocID="{35A950EB-003D-41D8-8EBA-2813BACB75CB}" presName="Name9" presStyleLbl="parChTrans1D2" presStyleIdx="6" presStyleCnt="8"/>
      <dgm:spPr/>
      <dgm:t>
        <a:bodyPr/>
        <a:lstStyle/>
        <a:p>
          <a:endParaRPr lang="ru-RU"/>
        </a:p>
      </dgm:t>
    </dgm:pt>
    <dgm:pt modelId="{6477721D-FDC5-4594-9BEA-921BAA81D3C9}" type="pres">
      <dgm:prSet presAssocID="{35A950EB-003D-41D8-8EBA-2813BACB75CB}" presName="connTx" presStyleLbl="parChTrans1D2" presStyleIdx="6" presStyleCnt="8"/>
      <dgm:spPr/>
      <dgm:t>
        <a:bodyPr/>
        <a:lstStyle/>
        <a:p>
          <a:endParaRPr lang="ru-RU"/>
        </a:p>
      </dgm:t>
    </dgm:pt>
    <dgm:pt modelId="{4247924E-7D88-401D-B2A0-34B13ADFF325}" type="pres">
      <dgm:prSet presAssocID="{20339FCA-0E21-45EC-AD0D-B7DFD093E9A4}" presName="node" presStyleLbl="node1" presStyleIdx="6" presStyleCnt="8">
        <dgm:presLayoutVars>
          <dgm:bulletEnabled val="1"/>
        </dgm:presLayoutVars>
      </dgm:prSet>
      <dgm:spPr/>
      <dgm:t>
        <a:bodyPr/>
        <a:lstStyle/>
        <a:p>
          <a:endParaRPr lang="ru-RU"/>
        </a:p>
      </dgm:t>
    </dgm:pt>
    <dgm:pt modelId="{0572EDC9-C6C8-49DE-BA5E-FBB237353133}" type="pres">
      <dgm:prSet presAssocID="{809159BD-1614-40DE-AC51-CD35492BA4D4}" presName="Name9" presStyleLbl="parChTrans1D2" presStyleIdx="7" presStyleCnt="8"/>
      <dgm:spPr/>
      <dgm:t>
        <a:bodyPr/>
        <a:lstStyle/>
        <a:p>
          <a:endParaRPr lang="ru-RU"/>
        </a:p>
      </dgm:t>
    </dgm:pt>
    <dgm:pt modelId="{07567D1F-EA2A-4EED-A236-445D75075DE7}" type="pres">
      <dgm:prSet presAssocID="{809159BD-1614-40DE-AC51-CD35492BA4D4}" presName="connTx" presStyleLbl="parChTrans1D2" presStyleIdx="7" presStyleCnt="8"/>
      <dgm:spPr/>
      <dgm:t>
        <a:bodyPr/>
        <a:lstStyle/>
        <a:p>
          <a:endParaRPr lang="ru-RU"/>
        </a:p>
      </dgm:t>
    </dgm:pt>
    <dgm:pt modelId="{8B3FF7E2-112A-42FB-AB09-08FF4E4EC7EC}" type="pres">
      <dgm:prSet presAssocID="{1C2E1C79-345C-4A20-96F6-81FB0E043EED}" presName="node" presStyleLbl="node1" presStyleIdx="7" presStyleCnt="8">
        <dgm:presLayoutVars>
          <dgm:bulletEnabled val="1"/>
        </dgm:presLayoutVars>
      </dgm:prSet>
      <dgm:spPr/>
      <dgm:t>
        <a:bodyPr/>
        <a:lstStyle/>
        <a:p>
          <a:endParaRPr lang="ru-RU"/>
        </a:p>
      </dgm:t>
    </dgm:pt>
  </dgm:ptLst>
  <dgm:cxnLst>
    <dgm:cxn modelId="{C4CF5E1D-9C2C-45A7-AAB4-62B48FAB7B53}" srcId="{59A29CB1-BAE1-404E-82E3-0B8802B053BE}" destId="{C932C5E4-3EDB-4574-9734-0FC2D66459D4}" srcOrd="0" destOrd="0" parTransId="{2283AF44-A55A-4C34-9B7C-761E3670B289}" sibTransId="{6E9EA5FE-1DF6-44C2-8672-7A7111B0BF28}"/>
    <dgm:cxn modelId="{FF62C1E7-5242-4CB5-A574-6CF98889A22A}" type="presOf" srcId="{35A950EB-003D-41D8-8EBA-2813BACB75CB}" destId="{3BA26138-DDF3-4484-BF90-51541163EE66}" srcOrd="0" destOrd="0" presId="urn:microsoft.com/office/officeart/2005/8/layout/radial1"/>
    <dgm:cxn modelId="{283B06C1-5ADA-46A3-9474-4F13DA121282}" type="presOf" srcId="{C1028353-3667-4E3B-8267-7B45B60D211B}" destId="{35FB3D84-05FE-4234-ACDB-E86FD372F85F}" srcOrd="0" destOrd="0" presId="urn:microsoft.com/office/officeart/2005/8/layout/radial1"/>
    <dgm:cxn modelId="{5E97B2BF-6ACC-4807-94B0-275D98C12DB2}" type="presOf" srcId="{11A97EEA-5925-4B65-9FE3-20722652F796}" destId="{CCB91B41-3646-4914-A3BA-4D66985D084A}" srcOrd="1" destOrd="0" presId="urn:microsoft.com/office/officeart/2005/8/layout/radial1"/>
    <dgm:cxn modelId="{C54C57CC-E55D-4751-BCCC-94AB1DCC28DA}" type="presOf" srcId="{C932C5E4-3EDB-4574-9734-0FC2D66459D4}" destId="{E1CB4CCD-30FB-46D7-BF4C-2520F217388A}" srcOrd="0" destOrd="0" presId="urn:microsoft.com/office/officeart/2005/8/layout/radial1"/>
    <dgm:cxn modelId="{C34FB7E0-0027-44A0-B5C0-98E9ED24BCA4}" type="presOf" srcId="{809159BD-1614-40DE-AC51-CD35492BA4D4}" destId="{07567D1F-EA2A-4EED-A236-445D75075DE7}" srcOrd="1" destOrd="0" presId="urn:microsoft.com/office/officeart/2005/8/layout/radial1"/>
    <dgm:cxn modelId="{DA0D3C17-16EA-4D6F-9C70-2739AC2629A3}" type="presOf" srcId="{AC006483-7A2B-4419-96A0-683544E69C65}" destId="{7733FABE-BD6B-4648-BF39-455C8CFED599}" srcOrd="0" destOrd="0" presId="urn:microsoft.com/office/officeart/2005/8/layout/radial1"/>
    <dgm:cxn modelId="{846B8255-CBE9-4111-B5DC-B9CF93638EB0}" srcId="{C932C5E4-3EDB-4574-9734-0FC2D66459D4}" destId="{1C2E1C79-345C-4A20-96F6-81FB0E043EED}" srcOrd="7" destOrd="0" parTransId="{809159BD-1614-40DE-AC51-CD35492BA4D4}" sibTransId="{6154BAA2-9AA3-4050-B40A-A8EDFB79F12C}"/>
    <dgm:cxn modelId="{EE2BF132-57DD-47AC-97E7-0A60F91BFDBB}" type="presOf" srcId="{809159BD-1614-40DE-AC51-CD35492BA4D4}" destId="{0572EDC9-C6C8-49DE-BA5E-FBB237353133}" srcOrd="0" destOrd="0" presId="urn:microsoft.com/office/officeart/2005/8/layout/radial1"/>
    <dgm:cxn modelId="{44784027-AD10-40F3-BBD4-34789BE6098D}" type="presOf" srcId="{CA553154-E98E-42B0-A85A-958CDD2B4948}" destId="{37FA08BB-A970-42CC-ABF8-5C347DE624FE}" srcOrd="0" destOrd="0" presId="urn:microsoft.com/office/officeart/2005/8/layout/radial1"/>
    <dgm:cxn modelId="{03FC0CB1-3A5A-4F61-9804-CF766D6197A1}" type="presOf" srcId="{35A950EB-003D-41D8-8EBA-2813BACB75CB}" destId="{6477721D-FDC5-4594-9BEA-921BAA81D3C9}" srcOrd="1" destOrd="0" presId="urn:microsoft.com/office/officeart/2005/8/layout/radial1"/>
    <dgm:cxn modelId="{AA80DB90-472E-4256-9A0E-E59AAE9D9D16}" type="presOf" srcId="{FB772189-9EB7-420D-BC21-50B9D89FE9F6}" destId="{48552081-D608-4751-84E1-08E6CAEE91EF}" srcOrd="0" destOrd="0" presId="urn:microsoft.com/office/officeart/2005/8/layout/radial1"/>
    <dgm:cxn modelId="{E9D6ED37-A0AA-4A8A-9012-2E1F69F4A75F}" srcId="{C932C5E4-3EDB-4574-9734-0FC2D66459D4}" destId="{20339FCA-0E21-45EC-AD0D-B7DFD093E9A4}" srcOrd="6" destOrd="0" parTransId="{35A950EB-003D-41D8-8EBA-2813BACB75CB}" sibTransId="{83BADB1B-C659-4BB1-B108-82CD0447B255}"/>
    <dgm:cxn modelId="{A4DA5078-01ED-4D09-8971-508C264041D9}" type="presOf" srcId="{59A29CB1-BAE1-404E-82E3-0B8802B053BE}" destId="{692005EC-DD1F-4418-A480-80E62BE14AC4}" srcOrd="0" destOrd="0" presId="urn:microsoft.com/office/officeart/2005/8/layout/radial1"/>
    <dgm:cxn modelId="{89A57994-CEF4-4C47-AF2A-6E03EE3B55D8}" type="presOf" srcId="{11A97EEA-5925-4B65-9FE3-20722652F796}" destId="{DF5F2F0B-3885-4996-9D2C-AA6D901E23D0}" srcOrd="0" destOrd="0" presId="urn:microsoft.com/office/officeart/2005/8/layout/radial1"/>
    <dgm:cxn modelId="{D06365D9-4E93-4C82-A15B-3E127AB7C4DF}" type="presOf" srcId="{566E93F8-0EB7-4E55-909C-F80FA50F40B5}" destId="{37D09F09-85FD-4B09-9078-82EBF5BD7877}" srcOrd="1" destOrd="0" presId="urn:microsoft.com/office/officeart/2005/8/layout/radial1"/>
    <dgm:cxn modelId="{DB56A2D5-F66D-4141-AEDB-3E73FC156645}" srcId="{C932C5E4-3EDB-4574-9734-0FC2D66459D4}" destId="{8CE78E55-2C3A-49CF-BA65-39EE94ECE65F}" srcOrd="0" destOrd="0" parTransId="{566E93F8-0EB7-4E55-909C-F80FA50F40B5}" sibTransId="{93E6C5DC-2926-451F-BDF2-CE4BBDF376F8}"/>
    <dgm:cxn modelId="{F2F52217-B38E-4B63-B662-0FAE0A197BB8}" type="presOf" srcId="{C1028353-3667-4E3B-8267-7B45B60D211B}" destId="{395093D7-2EA7-4F29-8BEC-1347C5378461}" srcOrd="1" destOrd="0" presId="urn:microsoft.com/office/officeart/2005/8/layout/radial1"/>
    <dgm:cxn modelId="{B6D35C33-7348-489E-8660-331491BE29AE}" type="presOf" srcId="{290343F6-B5FF-49F9-A533-EFE41ABEDBF9}" destId="{530BC792-3314-45AF-BC09-37D8BDDCDB87}" srcOrd="0" destOrd="0" presId="urn:microsoft.com/office/officeart/2005/8/layout/radial1"/>
    <dgm:cxn modelId="{794BAA62-6FE9-4833-8BE8-74C3D4619777}" type="presOf" srcId="{8CE78E55-2C3A-49CF-BA65-39EE94ECE65F}" destId="{90B15005-8EB7-4FE3-949B-B25A1D6E2BB3}" srcOrd="0" destOrd="0" presId="urn:microsoft.com/office/officeart/2005/8/layout/radial1"/>
    <dgm:cxn modelId="{8AAC9966-F858-455D-B198-B40161788B4D}" type="presOf" srcId="{AC050D9A-677B-43EF-B752-880B846945CD}" destId="{42AC2455-D88E-4931-B0CB-9C98C14E9233}" srcOrd="0" destOrd="0" presId="urn:microsoft.com/office/officeart/2005/8/layout/radial1"/>
    <dgm:cxn modelId="{54BF7A92-EF80-42DA-9D91-D129820FDCFE}" srcId="{C932C5E4-3EDB-4574-9734-0FC2D66459D4}" destId="{4E2A768E-63E1-41AD-AD16-B94EE1FA04E0}" srcOrd="1" destOrd="0" parTransId="{290343F6-B5FF-49F9-A533-EFE41ABEDBF9}" sibTransId="{08F07A0A-B236-4125-B9E5-A39DAA36F97D}"/>
    <dgm:cxn modelId="{2B031BD4-B960-4749-A8BF-40F6CF25EA1F}" srcId="{C932C5E4-3EDB-4574-9734-0FC2D66459D4}" destId="{D2E8A654-20CC-4439-9F5E-CFF044F0F3A9}" srcOrd="3" destOrd="0" parTransId="{AC050D9A-677B-43EF-B752-880B846945CD}" sibTransId="{3AF79F43-3B8C-4EB6-812A-36097F09CABC}"/>
    <dgm:cxn modelId="{2057979A-C2F5-4EE4-8D54-3C29E66B5F4C}" type="presOf" srcId="{CA553154-E98E-42B0-A85A-958CDD2B4948}" destId="{E97354F4-1695-4440-BB3F-864CFB369413}" srcOrd="1" destOrd="0" presId="urn:microsoft.com/office/officeart/2005/8/layout/radial1"/>
    <dgm:cxn modelId="{24A20A9A-0503-490F-981B-FC6097EF84BE}" type="presOf" srcId="{1C2E1C79-345C-4A20-96F6-81FB0E043EED}" destId="{8B3FF7E2-112A-42FB-AB09-08FF4E4EC7EC}" srcOrd="0" destOrd="0" presId="urn:microsoft.com/office/officeart/2005/8/layout/radial1"/>
    <dgm:cxn modelId="{1AC580C0-3829-4D13-8F3E-46C6BEE5B480}" type="presOf" srcId="{AC050D9A-677B-43EF-B752-880B846945CD}" destId="{836B2E83-785A-491F-AA3F-17322330D5AD}" srcOrd="1" destOrd="0" presId="urn:microsoft.com/office/officeart/2005/8/layout/radial1"/>
    <dgm:cxn modelId="{5EA0C12F-39AA-4DC7-8C0D-3E994D582D50}" type="presOf" srcId="{4E2A768E-63E1-41AD-AD16-B94EE1FA04E0}" destId="{666662EF-3B44-4721-8D6D-C3CE48C61278}" srcOrd="0" destOrd="0" presId="urn:microsoft.com/office/officeart/2005/8/layout/radial1"/>
    <dgm:cxn modelId="{50B73A38-8915-4CA9-B09F-71DEB0DF5BA4}" srcId="{C932C5E4-3EDB-4574-9734-0FC2D66459D4}" destId="{AC006483-7A2B-4419-96A0-683544E69C65}" srcOrd="4" destOrd="0" parTransId="{11A97EEA-5925-4B65-9FE3-20722652F796}" sibTransId="{04E787C1-BD0F-4235-A4FF-3873A3AFB01E}"/>
    <dgm:cxn modelId="{FE00F963-F609-42DC-929B-102832728918}" type="presOf" srcId="{566E93F8-0EB7-4E55-909C-F80FA50F40B5}" destId="{DF1AC77C-DF80-4AED-B2AD-57C76CE3D987}" srcOrd="0" destOrd="0" presId="urn:microsoft.com/office/officeart/2005/8/layout/radial1"/>
    <dgm:cxn modelId="{6DD59E1D-A56A-49CE-BFDB-B308673DFAD6}" srcId="{C932C5E4-3EDB-4574-9734-0FC2D66459D4}" destId="{FB772189-9EB7-420D-BC21-50B9D89FE9F6}" srcOrd="2" destOrd="0" parTransId="{C1028353-3667-4E3B-8267-7B45B60D211B}" sibTransId="{D65EB049-1D1D-4512-AE19-BC0ED30C57EA}"/>
    <dgm:cxn modelId="{08071556-A748-4BAE-B9E3-5F6BF951A073}" type="presOf" srcId="{D2E8A654-20CC-4439-9F5E-CFF044F0F3A9}" destId="{55835C4F-FDC5-4A41-BF28-09739AC60F7B}" srcOrd="0" destOrd="0" presId="urn:microsoft.com/office/officeart/2005/8/layout/radial1"/>
    <dgm:cxn modelId="{41204322-B8B9-42B6-9D23-3EF33CE5E209}" type="presOf" srcId="{20339FCA-0E21-45EC-AD0D-B7DFD093E9A4}" destId="{4247924E-7D88-401D-B2A0-34B13ADFF325}" srcOrd="0" destOrd="0" presId="urn:microsoft.com/office/officeart/2005/8/layout/radial1"/>
    <dgm:cxn modelId="{AA5ED947-65C4-4C3E-A8FB-0A8FC840EA7B}" srcId="{C932C5E4-3EDB-4574-9734-0FC2D66459D4}" destId="{2BD98202-04A2-403A-9D53-0C9775F9D7EB}" srcOrd="5" destOrd="0" parTransId="{CA553154-E98E-42B0-A85A-958CDD2B4948}" sibTransId="{E6A7D87E-13CD-490D-AF7B-08FF4E168660}"/>
    <dgm:cxn modelId="{B355270E-274C-430D-B1A5-6FBF223CEA3E}" type="presOf" srcId="{2BD98202-04A2-403A-9D53-0C9775F9D7EB}" destId="{6AE18964-0105-4D50-9F47-044151CCABD0}" srcOrd="0" destOrd="0" presId="urn:microsoft.com/office/officeart/2005/8/layout/radial1"/>
    <dgm:cxn modelId="{D485EFCE-5D75-4D95-A4F9-700CA7B99F03}" type="presOf" srcId="{290343F6-B5FF-49F9-A533-EFE41ABEDBF9}" destId="{2C0D376C-F1D8-46A8-A1AE-0A5B90721EFF}" srcOrd="1" destOrd="0" presId="urn:microsoft.com/office/officeart/2005/8/layout/radial1"/>
    <dgm:cxn modelId="{04E9EE67-60F7-4749-A7BD-39FCC7B7A902}" type="presParOf" srcId="{692005EC-DD1F-4418-A480-80E62BE14AC4}" destId="{E1CB4CCD-30FB-46D7-BF4C-2520F217388A}" srcOrd="0" destOrd="0" presId="urn:microsoft.com/office/officeart/2005/8/layout/radial1"/>
    <dgm:cxn modelId="{007D20E5-033F-435B-92EC-FB2BE43DEC23}" type="presParOf" srcId="{692005EC-DD1F-4418-A480-80E62BE14AC4}" destId="{DF1AC77C-DF80-4AED-B2AD-57C76CE3D987}" srcOrd="1" destOrd="0" presId="urn:microsoft.com/office/officeart/2005/8/layout/radial1"/>
    <dgm:cxn modelId="{684C4C49-8D7C-4CA1-8F95-A93E048D0294}" type="presParOf" srcId="{DF1AC77C-DF80-4AED-B2AD-57C76CE3D987}" destId="{37D09F09-85FD-4B09-9078-82EBF5BD7877}" srcOrd="0" destOrd="0" presId="urn:microsoft.com/office/officeart/2005/8/layout/radial1"/>
    <dgm:cxn modelId="{99F3145B-FDBC-4A89-B810-E7067D7C9BEB}" type="presParOf" srcId="{692005EC-DD1F-4418-A480-80E62BE14AC4}" destId="{90B15005-8EB7-4FE3-949B-B25A1D6E2BB3}" srcOrd="2" destOrd="0" presId="urn:microsoft.com/office/officeart/2005/8/layout/radial1"/>
    <dgm:cxn modelId="{682B21CB-9ACA-4999-AAF0-ACB2EDCB8B5D}" type="presParOf" srcId="{692005EC-DD1F-4418-A480-80E62BE14AC4}" destId="{530BC792-3314-45AF-BC09-37D8BDDCDB87}" srcOrd="3" destOrd="0" presId="urn:microsoft.com/office/officeart/2005/8/layout/radial1"/>
    <dgm:cxn modelId="{FB4CA7D3-81C8-48C4-A6AE-5EB12A2C3258}" type="presParOf" srcId="{530BC792-3314-45AF-BC09-37D8BDDCDB87}" destId="{2C0D376C-F1D8-46A8-A1AE-0A5B90721EFF}" srcOrd="0" destOrd="0" presId="urn:microsoft.com/office/officeart/2005/8/layout/radial1"/>
    <dgm:cxn modelId="{7803A6E3-A104-453A-B0CF-C3744CDE9493}" type="presParOf" srcId="{692005EC-DD1F-4418-A480-80E62BE14AC4}" destId="{666662EF-3B44-4721-8D6D-C3CE48C61278}" srcOrd="4" destOrd="0" presId="urn:microsoft.com/office/officeart/2005/8/layout/radial1"/>
    <dgm:cxn modelId="{06689938-25FF-4771-9438-0D67F521648F}" type="presParOf" srcId="{692005EC-DD1F-4418-A480-80E62BE14AC4}" destId="{35FB3D84-05FE-4234-ACDB-E86FD372F85F}" srcOrd="5" destOrd="0" presId="urn:microsoft.com/office/officeart/2005/8/layout/radial1"/>
    <dgm:cxn modelId="{195A40D0-6B8D-4ED7-A805-492450202F25}" type="presParOf" srcId="{35FB3D84-05FE-4234-ACDB-E86FD372F85F}" destId="{395093D7-2EA7-4F29-8BEC-1347C5378461}" srcOrd="0" destOrd="0" presId="urn:microsoft.com/office/officeart/2005/8/layout/radial1"/>
    <dgm:cxn modelId="{8B1C7560-F6F4-4E9B-BDF5-0970614D110C}" type="presParOf" srcId="{692005EC-DD1F-4418-A480-80E62BE14AC4}" destId="{48552081-D608-4751-84E1-08E6CAEE91EF}" srcOrd="6" destOrd="0" presId="urn:microsoft.com/office/officeart/2005/8/layout/radial1"/>
    <dgm:cxn modelId="{66E4690E-82F5-45A5-99A1-0037410B00C4}" type="presParOf" srcId="{692005EC-DD1F-4418-A480-80E62BE14AC4}" destId="{42AC2455-D88E-4931-B0CB-9C98C14E9233}" srcOrd="7" destOrd="0" presId="urn:microsoft.com/office/officeart/2005/8/layout/radial1"/>
    <dgm:cxn modelId="{6E28AB27-A033-4B4A-8935-B166C57024F0}" type="presParOf" srcId="{42AC2455-D88E-4931-B0CB-9C98C14E9233}" destId="{836B2E83-785A-491F-AA3F-17322330D5AD}" srcOrd="0" destOrd="0" presId="urn:microsoft.com/office/officeart/2005/8/layout/radial1"/>
    <dgm:cxn modelId="{677BA569-48B6-4717-818E-F01DF674349B}" type="presParOf" srcId="{692005EC-DD1F-4418-A480-80E62BE14AC4}" destId="{55835C4F-FDC5-4A41-BF28-09739AC60F7B}" srcOrd="8" destOrd="0" presId="urn:microsoft.com/office/officeart/2005/8/layout/radial1"/>
    <dgm:cxn modelId="{1EA18EB8-7CA2-40CE-85C1-5892DBFAD3E6}" type="presParOf" srcId="{692005EC-DD1F-4418-A480-80E62BE14AC4}" destId="{DF5F2F0B-3885-4996-9D2C-AA6D901E23D0}" srcOrd="9" destOrd="0" presId="urn:microsoft.com/office/officeart/2005/8/layout/radial1"/>
    <dgm:cxn modelId="{735EE6F5-C260-44A5-A66B-0A1F710993A3}" type="presParOf" srcId="{DF5F2F0B-3885-4996-9D2C-AA6D901E23D0}" destId="{CCB91B41-3646-4914-A3BA-4D66985D084A}" srcOrd="0" destOrd="0" presId="urn:microsoft.com/office/officeart/2005/8/layout/radial1"/>
    <dgm:cxn modelId="{8FB55204-5A44-415B-BDDF-4D330B27A364}" type="presParOf" srcId="{692005EC-DD1F-4418-A480-80E62BE14AC4}" destId="{7733FABE-BD6B-4648-BF39-455C8CFED599}" srcOrd="10" destOrd="0" presId="urn:microsoft.com/office/officeart/2005/8/layout/radial1"/>
    <dgm:cxn modelId="{24C543B0-D141-43C0-B5E8-CE806633B597}" type="presParOf" srcId="{692005EC-DD1F-4418-A480-80E62BE14AC4}" destId="{37FA08BB-A970-42CC-ABF8-5C347DE624FE}" srcOrd="11" destOrd="0" presId="urn:microsoft.com/office/officeart/2005/8/layout/radial1"/>
    <dgm:cxn modelId="{0570B3E4-2C6B-4191-B7EB-6CF9913B3482}" type="presParOf" srcId="{37FA08BB-A970-42CC-ABF8-5C347DE624FE}" destId="{E97354F4-1695-4440-BB3F-864CFB369413}" srcOrd="0" destOrd="0" presId="urn:microsoft.com/office/officeart/2005/8/layout/radial1"/>
    <dgm:cxn modelId="{D9B3BC4D-6B26-4D38-A01A-C1F9BF3B3F62}" type="presParOf" srcId="{692005EC-DD1F-4418-A480-80E62BE14AC4}" destId="{6AE18964-0105-4D50-9F47-044151CCABD0}" srcOrd="12" destOrd="0" presId="urn:microsoft.com/office/officeart/2005/8/layout/radial1"/>
    <dgm:cxn modelId="{73202457-7204-4F9D-BA51-F4F1ED01D671}" type="presParOf" srcId="{692005EC-DD1F-4418-A480-80E62BE14AC4}" destId="{3BA26138-DDF3-4484-BF90-51541163EE66}" srcOrd="13" destOrd="0" presId="urn:microsoft.com/office/officeart/2005/8/layout/radial1"/>
    <dgm:cxn modelId="{AAE6FD29-06BB-4453-86AA-DA3165C40069}" type="presParOf" srcId="{3BA26138-DDF3-4484-BF90-51541163EE66}" destId="{6477721D-FDC5-4594-9BEA-921BAA81D3C9}" srcOrd="0" destOrd="0" presId="urn:microsoft.com/office/officeart/2005/8/layout/radial1"/>
    <dgm:cxn modelId="{C359B329-C512-4ABD-A5E9-B55A961CB8C3}" type="presParOf" srcId="{692005EC-DD1F-4418-A480-80E62BE14AC4}" destId="{4247924E-7D88-401D-B2A0-34B13ADFF325}" srcOrd="14" destOrd="0" presId="urn:microsoft.com/office/officeart/2005/8/layout/radial1"/>
    <dgm:cxn modelId="{F1C818D2-F31A-43EC-9ED7-45C09BB37DE8}" type="presParOf" srcId="{692005EC-DD1F-4418-A480-80E62BE14AC4}" destId="{0572EDC9-C6C8-49DE-BA5E-FBB237353133}" srcOrd="15" destOrd="0" presId="urn:microsoft.com/office/officeart/2005/8/layout/radial1"/>
    <dgm:cxn modelId="{2EFBD6C6-BEB0-4148-A2D8-37689233AC10}" type="presParOf" srcId="{0572EDC9-C6C8-49DE-BA5E-FBB237353133}" destId="{07567D1F-EA2A-4EED-A236-445D75075DE7}" srcOrd="0" destOrd="0" presId="urn:microsoft.com/office/officeart/2005/8/layout/radial1"/>
    <dgm:cxn modelId="{4932AF9F-54E8-46A4-8BDD-708157F5505C}" type="presParOf" srcId="{692005EC-DD1F-4418-A480-80E62BE14AC4}" destId="{8B3FF7E2-112A-42FB-AB09-08FF4E4EC7EC}" srcOrd="16" destOrd="0" presId="urn:microsoft.com/office/officeart/2005/8/layout/radial1"/>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83E3DB4A-03BA-452A-A8A5-647B5927A5A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ru-RU"/>
        </a:p>
      </dgm:t>
    </dgm:pt>
    <dgm:pt modelId="{06EA5DF0-B1DF-4C4F-A86E-15B143B85E49}">
      <dgm:prSet phldrT="[Текст]" custT="1"/>
      <dgm:spPr/>
      <dgm:t>
        <a:bodyPr/>
        <a:lstStyle/>
        <a:p>
          <a:r>
            <a:rPr lang="ru-RU" sz="1000" b="1" dirty="0" smtClean="0">
              <a:latin typeface="PT Astra Serif" pitchFamily="18" charset="-52"/>
              <a:ea typeface="PT Astra Serif" pitchFamily="18" charset="-52"/>
            </a:rPr>
            <a:t> </a:t>
          </a:r>
          <a:r>
            <a:rPr lang="ru-RU" sz="1200" b="1" dirty="0" smtClean="0">
              <a:latin typeface="PT Astra Serif" pitchFamily="18" charset="-52"/>
              <a:ea typeface="PT Astra Serif" pitchFamily="18" charset="-52"/>
            </a:rPr>
            <a:t>Руководитель организации, руководитель ППЭ, член ГЭК, технический специалист, сотрудник охраны правопорядка, представители СМИ, общественные наблюдатели, должностные лица </a:t>
          </a:r>
          <a:r>
            <a:rPr lang="ru-RU" sz="1200" b="1" dirty="0" err="1" smtClean="0">
              <a:latin typeface="PT Astra Serif" pitchFamily="18" charset="-52"/>
              <a:ea typeface="PT Astra Serif" pitchFamily="18" charset="-52"/>
            </a:rPr>
            <a:t>Рособрнадзора</a:t>
          </a:r>
          <a:r>
            <a:rPr lang="ru-RU" sz="1200" b="1" dirty="0" smtClean="0">
              <a:latin typeface="PT Astra Serif" pitchFamily="18" charset="-52"/>
              <a:ea typeface="PT Astra Serif" pitchFamily="18" charset="-52"/>
            </a:rPr>
            <a:t>, иные лица, определенные </a:t>
          </a:r>
          <a:r>
            <a:rPr lang="ru-RU" sz="1200" b="1" dirty="0" err="1" smtClean="0">
              <a:latin typeface="PT Astra Serif" pitchFamily="18" charset="-52"/>
              <a:ea typeface="PT Astra Serif" pitchFamily="18" charset="-52"/>
            </a:rPr>
            <a:t>Рособрнадзором</a:t>
          </a:r>
          <a:r>
            <a:rPr lang="ru-RU" sz="1200" b="1" dirty="0" smtClean="0">
              <a:latin typeface="PT Astra Serif" pitchFamily="18" charset="-52"/>
              <a:ea typeface="PT Astra Serif" pitchFamily="18" charset="-52"/>
            </a:rPr>
            <a:t>, должностные лица ОИВ</a:t>
          </a:r>
          <a:endParaRPr lang="ru-RU" sz="1200" b="1" dirty="0">
            <a:latin typeface="PT Astra Serif" pitchFamily="18" charset="-52"/>
            <a:ea typeface="PT Astra Serif" pitchFamily="18" charset="-52"/>
          </a:endParaRPr>
        </a:p>
      </dgm:t>
    </dgm:pt>
    <dgm:pt modelId="{072652A3-8269-4A29-9B7F-20251A2BF559}" type="parTrans" cxnId="{47DA5E12-2FBB-45EF-98B1-9B6ADE4A663A}">
      <dgm:prSet/>
      <dgm:spPr/>
      <dgm:t>
        <a:bodyPr/>
        <a:lstStyle/>
        <a:p>
          <a:endParaRPr lang="ru-RU"/>
        </a:p>
      </dgm:t>
    </dgm:pt>
    <dgm:pt modelId="{589050FE-CCCD-470A-816E-414D60984EED}" type="sibTrans" cxnId="{47DA5E12-2FBB-45EF-98B1-9B6ADE4A663A}">
      <dgm:prSet/>
      <dgm:spPr/>
      <dgm:t>
        <a:bodyPr/>
        <a:lstStyle/>
        <a:p>
          <a:endParaRPr lang="ru-RU"/>
        </a:p>
      </dgm:t>
    </dgm:pt>
    <dgm:pt modelId="{B4AB4ACD-1BED-4DEE-871D-7B563B2875E9}">
      <dgm:prSet phldrT="[Текст]" custT="1"/>
      <dgm:spPr/>
      <dgm:t>
        <a:bodyPr/>
        <a:lstStyle/>
        <a:p>
          <a:pPr algn="l"/>
          <a:r>
            <a:rPr lang="ru-RU" sz="800" b="1" dirty="0" smtClean="0">
              <a:solidFill>
                <a:srgbClr val="0070C0"/>
              </a:solidFill>
              <a:latin typeface="PT Astra Serif" pitchFamily="18" charset="-52"/>
              <a:ea typeface="PT Astra Serif" pitchFamily="18" charset="-52"/>
            </a:rPr>
            <a:t>находиться в ППЭ в случае несоответствия требованиям, предъявляем к лицам, привлекаемым к проведению экзаменов </a:t>
          </a:r>
        </a:p>
        <a:p>
          <a:pPr algn="l"/>
          <a:r>
            <a:rPr lang="ru-RU" sz="800" b="1" dirty="0" smtClean="0">
              <a:solidFill>
                <a:srgbClr val="0070C0"/>
              </a:solidFill>
              <a:latin typeface="PT Astra Serif" pitchFamily="18" charset="-52"/>
              <a:ea typeface="PT Astra Serif" pitchFamily="18" charset="-52"/>
            </a:rPr>
            <a:t>(п. 56 Порядка ГИА-9) - </a:t>
          </a:r>
          <a:r>
            <a:rPr lang="ru-RU" sz="800" b="1" dirty="0" smtClean="0">
              <a:solidFill>
                <a:srgbClr val="00B050"/>
              </a:solidFill>
              <a:latin typeface="PT Astra Serif" pitchFamily="18" charset="-52"/>
              <a:ea typeface="PT Astra Serif" pitchFamily="18" charset="-52"/>
            </a:rPr>
            <a:t>нововведение</a:t>
          </a:r>
          <a:endParaRPr lang="ru-RU" sz="800" b="1" dirty="0">
            <a:solidFill>
              <a:srgbClr val="00B050"/>
            </a:solidFill>
            <a:latin typeface="PT Astra Serif" pitchFamily="18" charset="-52"/>
            <a:ea typeface="PT Astra Serif" pitchFamily="18" charset="-52"/>
          </a:endParaRPr>
        </a:p>
      </dgm:t>
    </dgm:pt>
    <dgm:pt modelId="{6B54166E-0E39-4ED9-9332-2E891DA76ABE}" type="parTrans" cxnId="{F61DC71D-7B34-45E4-8C90-519CCD023441}">
      <dgm:prSet/>
      <dgm:spPr/>
      <dgm:t>
        <a:bodyPr/>
        <a:lstStyle/>
        <a:p>
          <a:endParaRPr lang="ru-RU"/>
        </a:p>
      </dgm:t>
    </dgm:pt>
    <dgm:pt modelId="{B7BFCDF8-DE65-4172-8837-BF1AE38FF9A4}" type="sibTrans" cxnId="{F61DC71D-7B34-45E4-8C90-519CCD023441}">
      <dgm:prSet/>
      <dgm:spPr/>
      <dgm:t>
        <a:bodyPr/>
        <a:lstStyle/>
        <a:p>
          <a:endParaRPr lang="ru-RU"/>
        </a:p>
      </dgm:t>
    </dgm:pt>
    <dgm:pt modelId="{60E1893B-A581-4AAA-A2CF-12CA128A75C5}">
      <dgm:prSet phldrT="[Текст]"/>
      <dgm:spPr/>
      <dgm:t>
        <a:bodyPr/>
        <a:lstStyle/>
        <a:p>
          <a:pPr algn="l"/>
          <a:r>
            <a:rPr lang="ru-RU" b="1" dirty="0" smtClean="0">
              <a:solidFill>
                <a:srgbClr val="0070C0"/>
              </a:solidFill>
              <a:latin typeface="PT Astra Serif" pitchFamily="18" charset="-52"/>
              <a:ea typeface="PT Astra Serif" pitchFamily="18" charset="-52"/>
            </a:rPr>
            <a:t>оказывать содействие  участникам ГИА, в том числе передавать средства связи , фото --, аудио и видеоаппаратуру, электронно-вычислительную технику, справочные материалы, письменные заметки и иные средства хранения и передачи информации</a:t>
          </a:r>
          <a:endParaRPr lang="ru-RU" b="1" dirty="0">
            <a:solidFill>
              <a:srgbClr val="0070C0"/>
            </a:solidFill>
            <a:latin typeface="PT Astra Serif" pitchFamily="18" charset="-52"/>
            <a:ea typeface="PT Astra Serif" pitchFamily="18" charset="-52"/>
          </a:endParaRPr>
        </a:p>
      </dgm:t>
    </dgm:pt>
    <dgm:pt modelId="{78ABB28A-83E0-4E63-9AB9-B1C5D237A43E}" type="parTrans" cxnId="{4F003AF0-1DC7-4B12-B4D5-02B94BAEA43A}">
      <dgm:prSet/>
      <dgm:spPr/>
      <dgm:t>
        <a:bodyPr/>
        <a:lstStyle/>
        <a:p>
          <a:endParaRPr lang="ru-RU"/>
        </a:p>
      </dgm:t>
    </dgm:pt>
    <dgm:pt modelId="{00CAE40B-3A6A-408F-B438-EB785FAB023B}" type="sibTrans" cxnId="{4F003AF0-1DC7-4B12-B4D5-02B94BAEA43A}">
      <dgm:prSet/>
      <dgm:spPr/>
      <dgm:t>
        <a:bodyPr/>
        <a:lstStyle/>
        <a:p>
          <a:endParaRPr lang="ru-RU"/>
        </a:p>
      </dgm:t>
    </dgm:pt>
    <dgm:pt modelId="{FD038DBF-200F-4795-A403-51A93EBA6EFA}">
      <dgm:prSet phldrT="[Текст]"/>
      <dgm:spPr/>
      <dgm:t>
        <a:bodyPr/>
        <a:lstStyle/>
        <a:p>
          <a:pPr algn="l"/>
          <a:r>
            <a:rPr lang="ru-RU" b="1" dirty="0" smtClean="0">
              <a:solidFill>
                <a:srgbClr val="0070C0"/>
              </a:solidFill>
              <a:latin typeface="PT Astra Serif" pitchFamily="18" charset="-52"/>
              <a:ea typeface="PT Astra Serif" pitchFamily="18" charset="-52"/>
            </a:rPr>
            <a:t>выносить из аудиторий и ППЭ черновики, ЭМ на бумажном и (или) электронном носителях</a:t>
          </a:r>
          <a:endParaRPr lang="ru-RU" b="1" dirty="0">
            <a:solidFill>
              <a:srgbClr val="0070C0"/>
            </a:solidFill>
            <a:latin typeface="PT Astra Serif" pitchFamily="18" charset="-52"/>
            <a:ea typeface="PT Astra Serif" pitchFamily="18" charset="-52"/>
          </a:endParaRPr>
        </a:p>
      </dgm:t>
    </dgm:pt>
    <dgm:pt modelId="{F8048078-C200-4E8D-8FF4-14119C13596C}" type="parTrans" cxnId="{A30320E6-F10D-4B2F-9228-84FFBC5F91B6}">
      <dgm:prSet/>
      <dgm:spPr/>
      <dgm:t>
        <a:bodyPr/>
        <a:lstStyle/>
        <a:p>
          <a:endParaRPr lang="ru-RU"/>
        </a:p>
      </dgm:t>
    </dgm:pt>
    <dgm:pt modelId="{E29D829D-BF08-41C7-BA15-3AC75548F113}" type="sibTrans" cxnId="{A30320E6-F10D-4B2F-9228-84FFBC5F91B6}">
      <dgm:prSet/>
      <dgm:spPr/>
      <dgm:t>
        <a:bodyPr/>
        <a:lstStyle/>
        <a:p>
          <a:endParaRPr lang="ru-RU"/>
        </a:p>
      </dgm:t>
    </dgm:pt>
    <dgm:pt modelId="{B2C2A7B8-C3CD-488A-8EED-27805152EF6B}">
      <dgm:prSet phldrT="[Текст]"/>
      <dgm:spPr/>
      <dgm:t>
        <a:bodyPr/>
        <a:lstStyle/>
        <a:p>
          <a:pPr algn="l"/>
          <a:r>
            <a:rPr lang="ru-RU" b="1" dirty="0" smtClean="0">
              <a:solidFill>
                <a:srgbClr val="0070C0"/>
              </a:solidFill>
              <a:latin typeface="PT Astra Serif" pitchFamily="18" charset="-52"/>
              <a:ea typeface="PT Astra Serif" pitchFamily="18" charset="-52"/>
            </a:rPr>
            <a:t>фотографировать ЭМ, черновики</a:t>
          </a:r>
          <a:endParaRPr lang="ru-RU" b="1" dirty="0">
            <a:solidFill>
              <a:srgbClr val="0070C0"/>
            </a:solidFill>
            <a:latin typeface="PT Astra Serif" pitchFamily="18" charset="-52"/>
            <a:ea typeface="PT Astra Serif" pitchFamily="18" charset="-52"/>
          </a:endParaRPr>
        </a:p>
      </dgm:t>
    </dgm:pt>
    <dgm:pt modelId="{E253AA5D-F714-44F1-B6F8-0F1345F76994}" type="parTrans" cxnId="{1D02689F-3C49-49F1-852F-0D52BE4DCF2F}">
      <dgm:prSet/>
      <dgm:spPr/>
      <dgm:t>
        <a:bodyPr/>
        <a:lstStyle/>
        <a:p>
          <a:endParaRPr lang="ru-RU"/>
        </a:p>
      </dgm:t>
    </dgm:pt>
    <dgm:pt modelId="{F8ECE3C8-F5CF-4041-9E56-66EFADECC15B}" type="sibTrans" cxnId="{1D02689F-3C49-49F1-852F-0D52BE4DCF2F}">
      <dgm:prSet/>
      <dgm:spPr/>
      <dgm:t>
        <a:bodyPr/>
        <a:lstStyle/>
        <a:p>
          <a:endParaRPr lang="ru-RU"/>
        </a:p>
      </dgm:t>
    </dgm:pt>
    <dgm:pt modelId="{8304226B-5CAE-4AB3-8D1B-D0AC540F90B9}" type="pres">
      <dgm:prSet presAssocID="{83E3DB4A-03BA-452A-A8A5-647B5927A5A1}" presName="diagram" presStyleCnt="0">
        <dgm:presLayoutVars>
          <dgm:chPref val="1"/>
          <dgm:dir/>
          <dgm:animOne val="branch"/>
          <dgm:animLvl val="lvl"/>
          <dgm:resizeHandles/>
        </dgm:presLayoutVars>
      </dgm:prSet>
      <dgm:spPr/>
      <dgm:t>
        <a:bodyPr/>
        <a:lstStyle/>
        <a:p>
          <a:endParaRPr lang="ru-RU"/>
        </a:p>
      </dgm:t>
    </dgm:pt>
    <dgm:pt modelId="{CECD8790-CD99-4AD5-8B9A-3828F99155DE}" type="pres">
      <dgm:prSet presAssocID="{06EA5DF0-B1DF-4C4F-A86E-15B143B85E49}" presName="root" presStyleCnt="0"/>
      <dgm:spPr/>
    </dgm:pt>
    <dgm:pt modelId="{C346F9C2-5C7C-43F8-B0B7-58D766A19B2F}" type="pres">
      <dgm:prSet presAssocID="{06EA5DF0-B1DF-4C4F-A86E-15B143B85E49}" presName="rootComposite" presStyleCnt="0"/>
      <dgm:spPr/>
    </dgm:pt>
    <dgm:pt modelId="{DDD7B71F-6186-4A33-8545-9B92268C4231}" type="pres">
      <dgm:prSet presAssocID="{06EA5DF0-B1DF-4C4F-A86E-15B143B85E49}" presName="rootText" presStyleLbl="node1" presStyleIdx="0" presStyleCnt="1" custScaleX="375708" custScaleY="146946"/>
      <dgm:spPr/>
      <dgm:t>
        <a:bodyPr/>
        <a:lstStyle/>
        <a:p>
          <a:endParaRPr lang="ru-RU"/>
        </a:p>
      </dgm:t>
    </dgm:pt>
    <dgm:pt modelId="{3696E4B6-24A1-49D7-8187-2D1284C59A39}" type="pres">
      <dgm:prSet presAssocID="{06EA5DF0-B1DF-4C4F-A86E-15B143B85E49}" presName="rootConnector" presStyleLbl="node1" presStyleIdx="0" presStyleCnt="1"/>
      <dgm:spPr/>
      <dgm:t>
        <a:bodyPr/>
        <a:lstStyle/>
        <a:p>
          <a:endParaRPr lang="ru-RU"/>
        </a:p>
      </dgm:t>
    </dgm:pt>
    <dgm:pt modelId="{0DCD2A92-C05C-41F8-A53D-95D30ADAEC98}" type="pres">
      <dgm:prSet presAssocID="{06EA5DF0-B1DF-4C4F-A86E-15B143B85E49}" presName="childShape" presStyleCnt="0"/>
      <dgm:spPr/>
    </dgm:pt>
    <dgm:pt modelId="{60C100F7-56E5-484D-ADE2-3F18D4AD9BDA}" type="pres">
      <dgm:prSet presAssocID="{6B54166E-0E39-4ED9-9332-2E891DA76ABE}" presName="Name13" presStyleLbl="parChTrans1D2" presStyleIdx="0" presStyleCnt="4"/>
      <dgm:spPr/>
      <dgm:t>
        <a:bodyPr/>
        <a:lstStyle/>
        <a:p>
          <a:endParaRPr lang="ru-RU"/>
        </a:p>
      </dgm:t>
    </dgm:pt>
    <dgm:pt modelId="{0BADC109-90AE-413C-B47E-3258557258A6}" type="pres">
      <dgm:prSet presAssocID="{B4AB4ACD-1BED-4DEE-871D-7B563B2875E9}" presName="childText" presStyleLbl="bgAcc1" presStyleIdx="0" presStyleCnt="4" custScaleX="330473">
        <dgm:presLayoutVars>
          <dgm:bulletEnabled val="1"/>
        </dgm:presLayoutVars>
      </dgm:prSet>
      <dgm:spPr/>
      <dgm:t>
        <a:bodyPr/>
        <a:lstStyle/>
        <a:p>
          <a:endParaRPr lang="ru-RU"/>
        </a:p>
      </dgm:t>
    </dgm:pt>
    <dgm:pt modelId="{DD8669C8-5C7D-44BF-A4A9-9DFBB24457FC}" type="pres">
      <dgm:prSet presAssocID="{78ABB28A-83E0-4E63-9AB9-B1C5D237A43E}" presName="Name13" presStyleLbl="parChTrans1D2" presStyleIdx="1" presStyleCnt="4"/>
      <dgm:spPr/>
      <dgm:t>
        <a:bodyPr/>
        <a:lstStyle/>
        <a:p>
          <a:endParaRPr lang="ru-RU"/>
        </a:p>
      </dgm:t>
    </dgm:pt>
    <dgm:pt modelId="{F61ABA8F-085D-48A7-AFB4-4DCDB95EC6FB}" type="pres">
      <dgm:prSet presAssocID="{60E1893B-A581-4AAA-A2CF-12CA128A75C5}" presName="childText" presStyleLbl="bgAcc1" presStyleIdx="1" presStyleCnt="4" custScaleX="333228">
        <dgm:presLayoutVars>
          <dgm:bulletEnabled val="1"/>
        </dgm:presLayoutVars>
      </dgm:prSet>
      <dgm:spPr/>
      <dgm:t>
        <a:bodyPr/>
        <a:lstStyle/>
        <a:p>
          <a:endParaRPr lang="ru-RU"/>
        </a:p>
      </dgm:t>
    </dgm:pt>
    <dgm:pt modelId="{8B3232D5-44CC-4DAB-B593-4B38678AE661}" type="pres">
      <dgm:prSet presAssocID="{F8048078-C200-4E8D-8FF4-14119C13596C}" presName="Name13" presStyleLbl="parChTrans1D2" presStyleIdx="2" presStyleCnt="4"/>
      <dgm:spPr/>
      <dgm:t>
        <a:bodyPr/>
        <a:lstStyle/>
        <a:p>
          <a:endParaRPr lang="ru-RU"/>
        </a:p>
      </dgm:t>
    </dgm:pt>
    <dgm:pt modelId="{8F8F38BB-F5F3-417D-8B9C-72EED087D18D}" type="pres">
      <dgm:prSet presAssocID="{FD038DBF-200F-4795-A403-51A93EBA6EFA}" presName="childText" presStyleLbl="bgAcc1" presStyleIdx="2" presStyleCnt="4" custScaleX="328370">
        <dgm:presLayoutVars>
          <dgm:bulletEnabled val="1"/>
        </dgm:presLayoutVars>
      </dgm:prSet>
      <dgm:spPr/>
      <dgm:t>
        <a:bodyPr/>
        <a:lstStyle/>
        <a:p>
          <a:endParaRPr lang="ru-RU"/>
        </a:p>
      </dgm:t>
    </dgm:pt>
    <dgm:pt modelId="{8FDBB4F4-48A6-4E01-AF45-554C4E5AE20A}" type="pres">
      <dgm:prSet presAssocID="{E253AA5D-F714-44F1-B6F8-0F1345F76994}" presName="Name13" presStyleLbl="parChTrans1D2" presStyleIdx="3" presStyleCnt="4"/>
      <dgm:spPr/>
      <dgm:t>
        <a:bodyPr/>
        <a:lstStyle/>
        <a:p>
          <a:endParaRPr lang="ru-RU"/>
        </a:p>
      </dgm:t>
    </dgm:pt>
    <dgm:pt modelId="{378C3357-5D41-408D-878C-11E5316F2715}" type="pres">
      <dgm:prSet presAssocID="{B2C2A7B8-C3CD-488A-8EED-27805152EF6B}" presName="childText" presStyleLbl="bgAcc1" presStyleIdx="3" presStyleCnt="4" custScaleX="332348">
        <dgm:presLayoutVars>
          <dgm:bulletEnabled val="1"/>
        </dgm:presLayoutVars>
      </dgm:prSet>
      <dgm:spPr/>
      <dgm:t>
        <a:bodyPr/>
        <a:lstStyle/>
        <a:p>
          <a:endParaRPr lang="ru-RU"/>
        </a:p>
      </dgm:t>
    </dgm:pt>
  </dgm:ptLst>
  <dgm:cxnLst>
    <dgm:cxn modelId="{989F603D-BD4B-4AE5-BAC6-24A787479FA2}" type="presOf" srcId="{B2C2A7B8-C3CD-488A-8EED-27805152EF6B}" destId="{378C3357-5D41-408D-878C-11E5316F2715}" srcOrd="0" destOrd="0" presId="urn:microsoft.com/office/officeart/2005/8/layout/hierarchy3"/>
    <dgm:cxn modelId="{3CAC45DC-9540-4AEF-BD40-A925E806F176}" type="presOf" srcId="{06EA5DF0-B1DF-4C4F-A86E-15B143B85E49}" destId="{DDD7B71F-6186-4A33-8545-9B92268C4231}" srcOrd="0" destOrd="0" presId="urn:microsoft.com/office/officeart/2005/8/layout/hierarchy3"/>
    <dgm:cxn modelId="{E787813A-9D53-43C5-B662-0C2C5D132E7A}" type="presOf" srcId="{E253AA5D-F714-44F1-B6F8-0F1345F76994}" destId="{8FDBB4F4-48A6-4E01-AF45-554C4E5AE20A}" srcOrd="0" destOrd="0" presId="urn:microsoft.com/office/officeart/2005/8/layout/hierarchy3"/>
    <dgm:cxn modelId="{3C7DFE7D-D1D3-4262-B117-AF29B1277F91}" type="presOf" srcId="{F8048078-C200-4E8D-8FF4-14119C13596C}" destId="{8B3232D5-44CC-4DAB-B593-4B38678AE661}" srcOrd="0" destOrd="0" presId="urn:microsoft.com/office/officeart/2005/8/layout/hierarchy3"/>
    <dgm:cxn modelId="{AD59B49E-6D78-4276-AA08-B1D11711DF5D}" type="presOf" srcId="{60E1893B-A581-4AAA-A2CF-12CA128A75C5}" destId="{F61ABA8F-085D-48A7-AFB4-4DCDB95EC6FB}" srcOrd="0" destOrd="0" presId="urn:microsoft.com/office/officeart/2005/8/layout/hierarchy3"/>
    <dgm:cxn modelId="{A30320E6-F10D-4B2F-9228-84FFBC5F91B6}" srcId="{06EA5DF0-B1DF-4C4F-A86E-15B143B85E49}" destId="{FD038DBF-200F-4795-A403-51A93EBA6EFA}" srcOrd="2" destOrd="0" parTransId="{F8048078-C200-4E8D-8FF4-14119C13596C}" sibTransId="{E29D829D-BF08-41C7-BA15-3AC75548F113}"/>
    <dgm:cxn modelId="{4A10F96F-0566-4B21-BCD4-CA72ED64D85D}" type="presOf" srcId="{FD038DBF-200F-4795-A403-51A93EBA6EFA}" destId="{8F8F38BB-F5F3-417D-8B9C-72EED087D18D}" srcOrd="0" destOrd="0" presId="urn:microsoft.com/office/officeart/2005/8/layout/hierarchy3"/>
    <dgm:cxn modelId="{0EC5B2A4-D042-41A8-854E-7D35DDD0C976}" type="presOf" srcId="{B4AB4ACD-1BED-4DEE-871D-7B563B2875E9}" destId="{0BADC109-90AE-413C-B47E-3258557258A6}" srcOrd="0" destOrd="0" presId="urn:microsoft.com/office/officeart/2005/8/layout/hierarchy3"/>
    <dgm:cxn modelId="{1D02689F-3C49-49F1-852F-0D52BE4DCF2F}" srcId="{06EA5DF0-B1DF-4C4F-A86E-15B143B85E49}" destId="{B2C2A7B8-C3CD-488A-8EED-27805152EF6B}" srcOrd="3" destOrd="0" parTransId="{E253AA5D-F714-44F1-B6F8-0F1345F76994}" sibTransId="{F8ECE3C8-F5CF-4041-9E56-66EFADECC15B}"/>
    <dgm:cxn modelId="{5A025DC4-2FB4-4822-9FDF-26D5A0BC79B8}" type="presOf" srcId="{78ABB28A-83E0-4E63-9AB9-B1C5D237A43E}" destId="{DD8669C8-5C7D-44BF-A4A9-9DFBB24457FC}" srcOrd="0" destOrd="0" presId="urn:microsoft.com/office/officeart/2005/8/layout/hierarchy3"/>
    <dgm:cxn modelId="{BE363DCB-57D5-45CD-A066-6F0256DE39B5}" type="presOf" srcId="{6B54166E-0E39-4ED9-9332-2E891DA76ABE}" destId="{60C100F7-56E5-484D-ADE2-3F18D4AD9BDA}" srcOrd="0" destOrd="0" presId="urn:microsoft.com/office/officeart/2005/8/layout/hierarchy3"/>
    <dgm:cxn modelId="{04E615A7-9941-4300-9D9C-D94D02196D92}" type="presOf" srcId="{83E3DB4A-03BA-452A-A8A5-647B5927A5A1}" destId="{8304226B-5CAE-4AB3-8D1B-D0AC540F90B9}" srcOrd="0" destOrd="0" presId="urn:microsoft.com/office/officeart/2005/8/layout/hierarchy3"/>
    <dgm:cxn modelId="{47DA5E12-2FBB-45EF-98B1-9B6ADE4A663A}" srcId="{83E3DB4A-03BA-452A-A8A5-647B5927A5A1}" destId="{06EA5DF0-B1DF-4C4F-A86E-15B143B85E49}" srcOrd="0" destOrd="0" parTransId="{072652A3-8269-4A29-9B7F-20251A2BF559}" sibTransId="{589050FE-CCCD-470A-816E-414D60984EED}"/>
    <dgm:cxn modelId="{4F003AF0-1DC7-4B12-B4D5-02B94BAEA43A}" srcId="{06EA5DF0-B1DF-4C4F-A86E-15B143B85E49}" destId="{60E1893B-A581-4AAA-A2CF-12CA128A75C5}" srcOrd="1" destOrd="0" parTransId="{78ABB28A-83E0-4E63-9AB9-B1C5D237A43E}" sibTransId="{00CAE40B-3A6A-408F-B438-EB785FAB023B}"/>
    <dgm:cxn modelId="{95874E3C-8B31-426F-87BE-6DB8041193B8}" type="presOf" srcId="{06EA5DF0-B1DF-4C4F-A86E-15B143B85E49}" destId="{3696E4B6-24A1-49D7-8187-2D1284C59A39}" srcOrd="1" destOrd="0" presId="urn:microsoft.com/office/officeart/2005/8/layout/hierarchy3"/>
    <dgm:cxn modelId="{F61DC71D-7B34-45E4-8C90-519CCD023441}" srcId="{06EA5DF0-B1DF-4C4F-A86E-15B143B85E49}" destId="{B4AB4ACD-1BED-4DEE-871D-7B563B2875E9}" srcOrd="0" destOrd="0" parTransId="{6B54166E-0E39-4ED9-9332-2E891DA76ABE}" sibTransId="{B7BFCDF8-DE65-4172-8837-BF1AE38FF9A4}"/>
    <dgm:cxn modelId="{A7BBE1D8-3BF1-4A1B-866A-FC236DD820FF}" type="presParOf" srcId="{8304226B-5CAE-4AB3-8D1B-D0AC540F90B9}" destId="{CECD8790-CD99-4AD5-8B9A-3828F99155DE}" srcOrd="0" destOrd="0" presId="urn:microsoft.com/office/officeart/2005/8/layout/hierarchy3"/>
    <dgm:cxn modelId="{7DA1C07E-DACA-460F-AE2F-2EEE0F176224}" type="presParOf" srcId="{CECD8790-CD99-4AD5-8B9A-3828F99155DE}" destId="{C346F9C2-5C7C-43F8-B0B7-58D766A19B2F}" srcOrd="0" destOrd="0" presId="urn:microsoft.com/office/officeart/2005/8/layout/hierarchy3"/>
    <dgm:cxn modelId="{72A93587-A613-4ECA-8153-F128429A47C3}" type="presParOf" srcId="{C346F9C2-5C7C-43F8-B0B7-58D766A19B2F}" destId="{DDD7B71F-6186-4A33-8545-9B92268C4231}" srcOrd="0" destOrd="0" presId="urn:microsoft.com/office/officeart/2005/8/layout/hierarchy3"/>
    <dgm:cxn modelId="{9706BC9B-869E-475E-B7FB-B8191CC14E85}" type="presParOf" srcId="{C346F9C2-5C7C-43F8-B0B7-58D766A19B2F}" destId="{3696E4B6-24A1-49D7-8187-2D1284C59A39}" srcOrd="1" destOrd="0" presId="urn:microsoft.com/office/officeart/2005/8/layout/hierarchy3"/>
    <dgm:cxn modelId="{B2EB73CC-36FD-420E-989A-FC517C0146C4}" type="presParOf" srcId="{CECD8790-CD99-4AD5-8B9A-3828F99155DE}" destId="{0DCD2A92-C05C-41F8-A53D-95D30ADAEC98}" srcOrd="1" destOrd="0" presId="urn:microsoft.com/office/officeart/2005/8/layout/hierarchy3"/>
    <dgm:cxn modelId="{BB1C885F-9E86-4D63-8181-537392E8B746}" type="presParOf" srcId="{0DCD2A92-C05C-41F8-A53D-95D30ADAEC98}" destId="{60C100F7-56E5-484D-ADE2-3F18D4AD9BDA}" srcOrd="0" destOrd="0" presId="urn:microsoft.com/office/officeart/2005/8/layout/hierarchy3"/>
    <dgm:cxn modelId="{63591183-C969-4EE9-BB06-C3899557BAEE}" type="presParOf" srcId="{0DCD2A92-C05C-41F8-A53D-95D30ADAEC98}" destId="{0BADC109-90AE-413C-B47E-3258557258A6}" srcOrd="1" destOrd="0" presId="urn:microsoft.com/office/officeart/2005/8/layout/hierarchy3"/>
    <dgm:cxn modelId="{6A250895-31E8-4116-98AE-D3AB43627F7F}" type="presParOf" srcId="{0DCD2A92-C05C-41F8-A53D-95D30ADAEC98}" destId="{DD8669C8-5C7D-44BF-A4A9-9DFBB24457FC}" srcOrd="2" destOrd="0" presId="urn:microsoft.com/office/officeart/2005/8/layout/hierarchy3"/>
    <dgm:cxn modelId="{17CD51C8-9818-4C8A-8393-E6DFE6F10B56}" type="presParOf" srcId="{0DCD2A92-C05C-41F8-A53D-95D30ADAEC98}" destId="{F61ABA8F-085D-48A7-AFB4-4DCDB95EC6FB}" srcOrd="3" destOrd="0" presId="urn:microsoft.com/office/officeart/2005/8/layout/hierarchy3"/>
    <dgm:cxn modelId="{7A8E392B-791F-4A7A-B9EB-71175F168413}" type="presParOf" srcId="{0DCD2A92-C05C-41F8-A53D-95D30ADAEC98}" destId="{8B3232D5-44CC-4DAB-B593-4B38678AE661}" srcOrd="4" destOrd="0" presId="urn:microsoft.com/office/officeart/2005/8/layout/hierarchy3"/>
    <dgm:cxn modelId="{9BDE7E26-EFB3-43B7-92EC-E3EED881C65F}" type="presParOf" srcId="{0DCD2A92-C05C-41F8-A53D-95D30ADAEC98}" destId="{8F8F38BB-F5F3-417D-8B9C-72EED087D18D}" srcOrd="5" destOrd="0" presId="urn:microsoft.com/office/officeart/2005/8/layout/hierarchy3"/>
    <dgm:cxn modelId="{54219D41-3AB9-4324-BCC3-A206640FF0BC}" type="presParOf" srcId="{0DCD2A92-C05C-41F8-A53D-95D30ADAEC98}" destId="{8FDBB4F4-48A6-4E01-AF45-554C4E5AE20A}" srcOrd="6" destOrd="0" presId="urn:microsoft.com/office/officeart/2005/8/layout/hierarchy3"/>
    <dgm:cxn modelId="{02352CC6-1A98-4838-A967-3DA20BE854F9}" type="presParOf" srcId="{0DCD2A92-C05C-41F8-A53D-95D30ADAEC98}" destId="{378C3357-5D41-408D-878C-11E5316F2715}" srcOrd="7" destOrd="0" presId="urn:microsoft.com/office/officeart/2005/8/layout/hierarchy3"/>
  </dgm:cxnLst>
  <dgm:bg/>
  <dgm:whole/>
  <dgm:extLst>
    <a:ext uri="http://schemas.microsoft.com/office/drawing/2008/diagram">
      <dsp:dataModelExt xmlns:dsp="http://schemas.microsoft.com/office/drawing/2008/diagram" xmlns="" relId="rId15"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AD7BBD3A-08B3-42C4-B7BD-78ADF282CAF4}"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ru-RU"/>
        </a:p>
      </dgm:t>
    </dgm:pt>
    <dgm:pt modelId="{CFA8CB36-91D1-4E0F-9BAD-FFFA374EC3EE}">
      <dgm:prSet phldrT="[Текст]" custT="1"/>
      <dgm:spPr>
        <a:solidFill>
          <a:schemeClr val="accent2">
            <a:lumMod val="75000"/>
          </a:schemeClr>
        </a:solidFill>
      </dgm:spPr>
      <dgm:t>
        <a:bodyPr/>
        <a:lstStyle/>
        <a:p>
          <a:r>
            <a:rPr lang="ru-RU" sz="1200" b="1" dirty="0" smtClean="0">
              <a:solidFill>
                <a:schemeClr val="bg1"/>
              </a:solidFill>
              <a:latin typeface="PT Astra Serif" pitchFamily="18" charset="-52"/>
              <a:ea typeface="PT Astra Serif" pitchFamily="18" charset="-52"/>
            </a:rPr>
            <a:t>Участник</a:t>
          </a:r>
          <a:r>
            <a:rPr lang="ru-RU" sz="1200" b="1" baseline="0" dirty="0" smtClean="0">
              <a:solidFill>
                <a:schemeClr val="bg1"/>
              </a:solidFill>
              <a:latin typeface="PT Astra Serif" pitchFamily="18" charset="-52"/>
              <a:ea typeface="PT Astra Serif" pitchFamily="18" charset="-52"/>
            </a:rPr>
            <a:t> ГИА-9</a:t>
          </a:r>
          <a:endParaRPr lang="ru-RU" sz="1200" b="1" dirty="0">
            <a:solidFill>
              <a:schemeClr val="bg1"/>
            </a:solidFill>
            <a:latin typeface="PT Astra Serif" pitchFamily="18" charset="-52"/>
            <a:ea typeface="PT Astra Serif" pitchFamily="18" charset="-52"/>
          </a:endParaRPr>
        </a:p>
      </dgm:t>
    </dgm:pt>
    <dgm:pt modelId="{70A8E4DC-F8A4-47E6-8845-2566B3DC1C3E}" type="parTrans" cxnId="{A62E769F-2EA2-4EAB-BB57-EE9EF856C5B3}">
      <dgm:prSet/>
      <dgm:spPr/>
      <dgm:t>
        <a:bodyPr/>
        <a:lstStyle/>
        <a:p>
          <a:endParaRPr lang="ru-RU"/>
        </a:p>
      </dgm:t>
    </dgm:pt>
    <dgm:pt modelId="{A0650DDA-FC9B-4F6B-A3A5-78B411C24712}" type="sibTrans" cxnId="{A62E769F-2EA2-4EAB-BB57-EE9EF856C5B3}">
      <dgm:prSet/>
      <dgm:spPr/>
      <dgm:t>
        <a:bodyPr/>
        <a:lstStyle/>
        <a:p>
          <a:endParaRPr lang="ru-RU"/>
        </a:p>
      </dgm:t>
    </dgm:pt>
    <dgm:pt modelId="{0A4D36E9-8354-4034-8D64-512C019B9A4A}">
      <dgm:prSet phldrT="[Текст]" custT="1"/>
      <dgm:spPr>
        <a:solidFill>
          <a:schemeClr val="accent2">
            <a:lumMod val="40000"/>
            <a:lumOff val="60000"/>
            <a:alpha val="90000"/>
          </a:schemeClr>
        </a:solidFill>
      </dgm:spPr>
      <dgm:t>
        <a:bodyPr/>
        <a:lstStyle/>
        <a:p>
          <a:r>
            <a:rPr lang="ru-RU" sz="1200" b="1" baseline="0" dirty="0" smtClean="0">
              <a:solidFill>
                <a:srgbClr val="C00000"/>
              </a:solidFill>
              <a:latin typeface="PT Astra Serif" pitchFamily="18" charset="-52"/>
              <a:ea typeface="PT Astra Serif" pitchFamily="18" charset="-52"/>
            </a:rPr>
            <a:t>Нарушение п. 63 Порядка ГИА-9</a:t>
          </a:r>
          <a:endParaRPr lang="ru-RU" sz="1200" b="1" dirty="0">
            <a:solidFill>
              <a:srgbClr val="C00000"/>
            </a:solidFill>
            <a:latin typeface="PT Astra Serif" pitchFamily="18" charset="-52"/>
            <a:ea typeface="PT Astra Serif" pitchFamily="18" charset="-52"/>
          </a:endParaRPr>
        </a:p>
      </dgm:t>
    </dgm:pt>
    <dgm:pt modelId="{037B17F9-4302-4E2A-8B98-4319C8515773}" type="parTrans" cxnId="{D93B4A29-7266-400E-8DB0-1DE6A37A5D4A}">
      <dgm:prSet/>
      <dgm:spPr/>
      <dgm:t>
        <a:bodyPr/>
        <a:lstStyle/>
        <a:p>
          <a:endParaRPr lang="ru-RU"/>
        </a:p>
      </dgm:t>
    </dgm:pt>
    <dgm:pt modelId="{E4F698CE-E917-4719-AFC7-A1196F94C6E9}" type="sibTrans" cxnId="{D93B4A29-7266-400E-8DB0-1DE6A37A5D4A}">
      <dgm:prSet/>
      <dgm:spPr/>
      <dgm:t>
        <a:bodyPr/>
        <a:lstStyle/>
        <a:p>
          <a:endParaRPr lang="ru-RU"/>
        </a:p>
      </dgm:t>
    </dgm:pt>
    <dgm:pt modelId="{8D90CDDF-1A76-479B-A2E1-CD035500FC18}">
      <dgm:prSet phldrT="[Текст]" custT="1"/>
      <dgm:spPr>
        <a:solidFill>
          <a:schemeClr val="accent2">
            <a:lumMod val="20000"/>
            <a:lumOff val="80000"/>
            <a:alpha val="90000"/>
          </a:schemeClr>
        </a:solidFill>
      </dgm:spPr>
      <dgm:t>
        <a:bodyPr/>
        <a:lstStyle/>
        <a:p>
          <a:r>
            <a:rPr lang="ru-RU" sz="800" b="1" dirty="0" smtClean="0">
              <a:solidFill>
                <a:srgbClr val="0033A0"/>
              </a:solidFill>
              <a:latin typeface="PT Astra Serif" pitchFamily="18" charset="-52"/>
              <a:ea typeface="PT Astra Serif" pitchFamily="18" charset="-52"/>
            </a:rPr>
            <a:t>Член ГЭК составляет акт об удалении из ППЭ в Штабе ППЭ в присутствии руководителя ППЭ, организатора, общественного наблюдателя  (при наличии) в 2 экземплярах</a:t>
          </a:r>
          <a:endParaRPr lang="ru-RU" sz="800" b="1" dirty="0">
            <a:solidFill>
              <a:schemeClr val="accent3">
                <a:lumMod val="50000"/>
              </a:schemeClr>
            </a:solidFill>
            <a:latin typeface="PT Astra Serif" pitchFamily="18" charset="-52"/>
            <a:ea typeface="PT Astra Serif" pitchFamily="18" charset="-52"/>
          </a:endParaRPr>
        </a:p>
      </dgm:t>
    </dgm:pt>
    <dgm:pt modelId="{971D3299-E448-4E67-8D46-37E12FB97309}" type="parTrans" cxnId="{4407EF3F-7A90-4F96-A1B5-61A918C8E0FC}">
      <dgm:prSet/>
      <dgm:spPr/>
      <dgm:t>
        <a:bodyPr/>
        <a:lstStyle/>
        <a:p>
          <a:endParaRPr lang="ru-RU"/>
        </a:p>
      </dgm:t>
    </dgm:pt>
    <dgm:pt modelId="{511021B8-6372-4DD2-A104-CA790F4D6C12}" type="sibTrans" cxnId="{4407EF3F-7A90-4F96-A1B5-61A918C8E0FC}">
      <dgm:prSet/>
      <dgm:spPr/>
      <dgm:t>
        <a:bodyPr/>
        <a:lstStyle/>
        <a:p>
          <a:endParaRPr lang="ru-RU"/>
        </a:p>
      </dgm:t>
    </dgm:pt>
    <dgm:pt modelId="{CDE90971-F63A-4E6A-9E2F-AC2646C1DD83}">
      <dgm:prSet phldrT="[Текст]" custT="1"/>
      <dgm:spPr>
        <a:solidFill>
          <a:schemeClr val="accent2">
            <a:lumMod val="40000"/>
            <a:lumOff val="60000"/>
            <a:alpha val="90000"/>
          </a:schemeClr>
        </a:solidFill>
      </dgm:spPr>
      <dgm:t>
        <a:bodyPr/>
        <a:lstStyle/>
        <a:p>
          <a:r>
            <a:rPr lang="ru-RU" sz="1200" b="1" dirty="0" smtClean="0">
              <a:solidFill>
                <a:schemeClr val="bg1"/>
              </a:solidFill>
              <a:latin typeface="PT Astra Serif" pitchFamily="18" charset="-52"/>
              <a:ea typeface="PT Astra Serif" pitchFamily="18" charset="-52"/>
            </a:rPr>
            <a:t>Организатор ставит в бланке необходимую отметку</a:t>
          </a:r>
          <a:endParaRPr lang="ru-RU" sz="1200" b="1" dirty="0">
            <a:solidFill>
              <a:schemeClr val="bg1"/>
            </a:solidFill>
            <a:latin typeface="PT Astra Serif" pitchFamily="18" charset="-52"/>
            <a:ea typeface="PT Astra Serif" pitchFamily="18" charset="-52"/>
          </a:endParaRPr>
        </a:p>
      </dgm:t>
    </dgm:pt>
    <dgm:pt modelId="{3B8D503F-F85D-4E78-BB4C-C91435106C9E}" type="parTrans" cxnId="{2755017E-D24E-4E05-BE3C-E21C4500F99B}">
      <dgm:prSet/>
      <dgm:spPr/>
      <dgm:t>
        <a:bodyPr/>
        <a:lstStyle/>
        <a:p>
          <a:endParaRPr lang="ru-RU"/>
        </a:p>
      </dgm:t>
    </dgm:pt>
    <dgm:pt modelId="{C9ED804E-6A4C-4892-8830-2F1C424D0F18}" type="sibTrans" cxnId="{2755017E-D24E-4E05-BE3C-E21C4500F99B}">
      <dgm:prSet/>
      <dgm:spPr/>
      <dgm:t>
        <a:bodyPr/>
        <a:lstStyle/>
        <a:p>
          <a:endParaRPr lang="ru-RU"/>
        </a:p>
      </dgm:t>
    </dgm:pt>
    <dgm:pt modelId="{6C153FF2-7300-4288-AC5F-861C47C99288}">
      <dgm:prSet phldrT="[Текст]"/>
      <dgm:spPr>
        <a:solidFill>
          <a:schemeClr val="accent2">
            <a:lumMod val="20000"/>
            <a:lumOff val="80000"/>
            <a:alpha val="90000"/>
          </a:schemeClr>
        </a:solidFill>
      </dgm:spPr>
      <dgm:t>
        <a:bodyPr/>
        <a:lstStyle/>
        <a:p>
          <a:r>
            <a:rPr lang="ru-RU" b="1" dirty="0" smtClean="0">
              <a:solidFill>
                <a:schemeClr val="accent3">
                  <a:lumMod val="75000"/>
                </a:schemeClr>
              </a:solidFill>
              <a:latin typeface="PT Astra Serif" pitchFamily="18" charset="-52"/>
              <a:ea typeface="PT Astra Serif" pitchFamily="18" charset="-52"/>
            </a:rPr>
            <a:t>Член</a:t>
          </a:r>
          <a:r>
            <a:rPr lang="ru-RU" b="1" baseline="0" dirty="0" smtClean="0">
              <a:solidFill>
                <a:schemeClr val="accent3">
                  <a:lumMod val="75000"/>
                </a:schemeClr>
              </a:solidFill>
              <a:latin typeface="PT Astra Serif" pitchFamily="18" charset="-52"/>
              <a:ea typeface="PT Astra Serif" pitchFamily="18" charset="-52"/>
            </a:rPr>
            <a:t> ГЭК передает                          2 экземпляр акта </a:t>
          </a:r>
        </a:p>
        <a:p>
          <a:r>
            <a:rPr lang="ru-RU" b="1" baseline="0" dirty="0" smtClean="0">
              <a:solidFill>
                <a:schemeClr val="accent3">
                  <a:lumMod val="75000"/>
                </a:schemeClr>
              </a:solidFill>
              <a:latin typeface="PT Astra Serif" pitchFamily="18" charset="-52"/>
              <a:ea typeface="PT Astra Serif" pitchFamily="18" charset="-52"/>
            </a:rPr>
            <a:t>(в тот же день) </a:t>
          </a:r>
        </a:p>
        <a:p>
          <a:r>
            <a:rPr lang="ru-RU" b="1" baseline="0" dirty="0" smtClean="0">
              <a:solidFill>
                <a:schemeClr val="accent3">
                  <a:lumMod val="75000"/>
                </a:schemeClr>
              </a:solidFill>
              <a:latin typeface="PT Astra Serif" pitchFamily="18" charset="-52"/>
              <a:ea typeface="PT Astra Serif" pitchFamily="18" charset="-52"/>
            </a:rPr>
            <a:t> – в ГЭК (для рассмотрения и передачи в РЦОИ)</a:t>
          </a:r>
          <a:endParaRPr lang="ru-RU" b="1" dirty="0">
            <a:solidFill>
              <a:schemeClr val="accent3">
                <a:lumMod val="75000"/>
              </a:schemeClr>
            </a:solidFill>
            <a:latin typeface="PT Astra Serif" pitchFamily="18" charset="-52"/>
            <a:ea typeface="PT Astra Serif" pitchFamily="18" charset="-52"/>
          </a:endParaRPr>
        </a:p>
      </dgm:t>
    </dgm:pt>
    <dgm:pt modelId="{F7E5F3ED-C5FA-49A0-8E6E-8951E9E5687D}" type="parTrans" cxnId="{2D5C9799-C91A-4757-89D4-021C7D28A8C0}">
      <dgm:prSet/>
      <dgm:spPr/>
      <dgm:t>
        <a:bodyPr/>
        <a:lstStyle/>
        <a:p>
          <a:endParaRPr lang="ru-RU"/>
        </a:p>
      </dgm:t>
    </dgm:pt>
    <dgm:pt modelId="{BFF58D02-3E47-444E-A98A-F4406BEF9A14}" type="sibTrans" cxnId="{2D5C9799-C91A-4757-89D4-021C7D28A8C0}">
      <dgm:prSet/>
      <dgm:spPr/>
      <dgm:t>
        <a:bodyPr/>
        <a:lstStyle/>
        <a:p>
          <a:endParaRPr lang="ru-RU"/>
        </a:p>
      </dgm:t>
    </dgm:pt>
    <dgm:pt modelId="{3D424D7C-0769-465C-B3E4-8B39B4EE1252}">
      <dgm:prSet phldrT="[Текст]" custT="1"/>
      <dgm:spPr>
        <a:solidFill>
          <a:schemeClr val="accent6">
            <a:lumMod val="20000"/>
            <a:lumOff val="80000"/>
            <a:alpha val="90000"/>
          </a:schemeClr>
        </a:solidFill>
      </dgm:spPr>
      <dgm:t>
        <a:bodyPr/>
        <a:lstStyle/>
        <a:p>
          <a:r>
            <a:rPr lang="ru-RU" sz="1000" b="1" dirty="0" smtClean="0">
              <a:solidFill>
                <a:schemeClr val="accent3">
                  <a:lumMod val="75000"/>
                </a:schemeClr>
              </a:solidFill>
              <a:latin typeface="PT Astra Serif" pitchFamily="18" charset="-52"/>
              <a:ea typeface="PT Astra Serif" pitchFamily="18" charset="-52"/>
            </a:rPr>
            <a:t>Член</a:t>
          </a:r>
          <a:r>
            <a:rPr lang="ru-RU" sz="1000" b="1" baseline="0" dirty="0" smtClean="0">
              <a:solidFill>
                <a:schemeClr val="accent3">
                  <a:lumMod val="75000"/>
                </a:schemeClr>
              </a:solidFill>
              <a:latin typeface="PT Astra Serif" pitchFamily="18" charset="-52"/>
              <a:ea typeface="PT Astra Serif" pitchFamily="18" charset="-52"/>
            </a:rPr>
            <a:t> ГЭК передает</a:t>
          </a:r>
        </a:p>
        <a:p>
          <a:r>
            <a:rPr lang="ru-RU" sz="1000" b="1" baseline="0" dirty="0" smtClean="0">
              <a:solidFill>
                <a:schemeClr val="accent3">
                  <a:lumMod val="75000"/>
                </a:schemeClr>
              </a:solidFill>
              <a:latin typeface="PT Astra Serif" pitchFamily="18" charset="-52"/>
              <a:ea typeface="PT Astra Serif" pitchFamily="18" charset="-52"/>
            </a:rPr>
            <a:t>1 экземпляр акта  участнику ГИА</a:t>
          </a:r>
          <a:endParaRPr lang="ru-RU" sz="1000" b="1" dirty="0">
            <a:solidFill>
              <a:schemeClr val="accent3">
                <a:lumMod val="75000"/>
              </a:schemeClr>
            </a:solidFill>
            <a:latin typeface="PT Astra Serif" pitchFamily="18" charset="-52"/>
            <a:ea typeface="PT Astra Serif" pitchFamily="18" charset="-52"/>
          </a:endParaRPr>
        </a:p>
      </dgm:t>
    </dgm:pt>
    <dgm:pt modelId="{79CC4AE0-189D-49E6-ADCA-37AEF176BA92}" type="parTrans" cxnId="{03EAA655-67E4-4F54-AF24-93630A729EF5}">
      <dgm:prSet/>
      <dgm:spPr/>
      <dgm:t>
        <a:bodyPr/>
        <a:lstStyle/>
        <a:p>
          <a:endParaRPr lang="ru-RU"/>
        </a:p>
      </dgm:t>
    </dgm:pt>
    <dgm:pt modelId="{F129B2E6-97E9-4B84-9A6F-DB26F0E0D357}" type="sibTrans" cxnId="{03EAA655-67E4-4F54-AF24-93630A729EF5}">
      <dgm:prSet/>
      <dgm:spPr/>
      <dgm:t>
        <a:bodyPr/>
        <a:lstStyle/>
        <a:p>
          <a:endParaRPr lang="ru-RU"/>
        </a:p>
      </dgm:t>
    </dgm:pt>
    <dgm:pt modelId="{A7617A7F-18A1-4B71-AC8B-5D8F7ACB7FD6}">
      <dgm:prSet phldrT="[Текст]" custT="1"/>
      <dgm:spPr>
        <a:solidFill>
          <a:schemeClr val="accent2">
            <a:lumMod val="75000"/>
          </a:schemeClr>
        </a:solidFill>
      </dgm:spPr>
      <dgm:t>
        <a:bodyPr/>
        <a:lstStyle/>
        <a:p>
          <a:r>
            <a:rPr lang="ru-RU" sz="1400" b="1" dirty="0" smtClean="0">
              <a:latin typeface="PT Astra Serif" pitchFamily="18" charset="-52"/>
              <a:ea typeface="PT Astra Serif" pitchFamily="18" charset="-52"/>
            </a:rPr>
            <a:t>Член ГЭК</a:t>
          </a:r>
        </a:p>
        <a:p>
          <a:r>
            <a:rPr lang="ru-RU" sz="1400" b="1" dirty="0" smtClean="0">
              <a:latin typeface="PT Astra Serif" pitchFamily="18" charset="-52"/>
              <a:ea typeface="PT Astra Serif" pitchFamily="18" charset="-52"/>
            </a:rPr>
            <a:t>удаляет участника ГИА-9</a:t>
          </a:r>
        </a:p>
      </dgm:t>
    </dgm:pt>
    <dgm:pt modelId="{0C6AFCEF-E031-46D0-8E50-0AAE9DCC82F1}" type="sibTrans" cxnId="{A2994FD2-D8D5-4DBE-8D62-3394D5C2F9E5}">
      <dgm:prSet/>
      <dgm:spPr/>
      <dgm:t>
        <a:bodyPr/>
        <a:lstStyle/>
        <a:p>
          <a:endParaRPr lang="ru-RU"/>
        </a:p>
      </dgm:t>
    </dgm:pt>
    <dgm:pt modelId="{E1EEC88F-4314-495B-AF8E-12AA0FA43831}" type="parTrans" cxnId="{A2994FD2-D8D5-4DBE-8D62-3394D5C2F9E5}">
      <dgm:prSet/>
      <dgm:spPr/>
      <dgm:t>
        <a:bodyPr/>
        <a:lstStyle/>
        <a:p>
          <a:endParaRPr lang="ru-RU"/>
        </a:p>
      </dgm:t>
    </dgm:pt>
    <dgm:pt modelId="{441D21FC-F5B5-4267-A4F9-A016A2AFFD6C}">
      <dgm:prSet phldrT="[Текст]"/>
      <dgm:spPr>
        <a:solidFill>
          <a:schemeClr val="accent6">
            <a:lumMod val="20000"/>
            <a:lumOff val="80000"/>
            <a:alpha val="90000"/>
          </a:schemeClr>
        </a:solidFill>
      </dgm:spPr>
      <dgm:t>
        <a:bodyPr/>
        <a:lstStyle/>
        <a:p>
          <a:r>
            <a:rPr lang="ru-RU" b="1" dirty="0" smtClean="0">
              <a:solidFill>
                <a:srgbClr val="C00000"/>
              </a:solidFill>
              <a:latin typeface="PT Astra Serif" pitchFamily="18" charset="-52"/>
              <a:ea typeface="PT Astra Serif" pitchFamily="18" charset="-52"/>
            </a:rPr>
            <a:t>Председатель ГЭК принимает решение</a:t>
          </a:r>
          <a:r>
            <a:rPr lang="ru-RU" b="1" baseline="0" dirty="0" smtClean="0">
              <a:solidFill>
                <a:srgbClr val="C00000"/>
              </a:solidFill>
              <a:latin typeface="PT Astra Serif" pitchFamily="18" charset="-52"/>
              <a:ea typeface="PT Astra Serif" pitchFamily="18" charset="-52"/>
            </a:rPr>
            <a:t> об аннулировании результата участнику ГИА</a:t>
          </a:r>
        </a:p>
      </dgm:t>
    </dgm:pt>
    <dgm:pt modelId="{0247B6DC-FC43-4F6A-A47C-AF7C1F87B363}" type="parTrans" cxnId="{6325292F-2A10-4575-B739-F215A5395E3D}">
      <dgm:prSet/>
      <dgm:spPr/>
      <dgm:t>
        <a:bodyPr/>
        <a:lstStyle/>
        <a:p>
          <a:endParaRPr lang="ru-RU"/>
        </a:p>
      </dgm:t>
    </dgm:pt>
    <dgm:pt modelId="{04A46D14-1625-455C-834F-7ABDF611A9AC}" type="sibTrans" cxnId="{6325292F-2A10-4575-B739-F215A5395E3D}">
      <dgm:prSet/>
      <dgm:spPr/>
      <dgm:t>
        <a:bodyPr/>
        <a:lstStyle/>
        <a:p>
          <a:endParaRPr lang="ru-RU"/>
        </a:p>
      </dgm:t>
    </dgm:pt>
    <dgm:pt modelId="{0EB0330C-784A-4AE2-B6F5-38A993199B8C}" type="pres">
      <dgm:prSet presAssocID="{AD7BBD3A-08B3-42C4-B7BD-78ADF282CAF4}" presName="Name0" presStyleCnt="0">
        <dgm:presLayoutVars>
          <dgm:chPref val="3"/>
          <dgm:dir/>
          <dgm:animLvl val="lvl"/>
          <dgm:resizeHandles/>
        </dgm:presLayoutVars>
      </dgm:prSet>
      <dgm:spPr/>
      <dgm:t>
        <a:bodyPr/>
        <a:lstStyle/>
        <a:p>
          <a:endParaRPr lang="ru-RU"/>
        </a:p>
      </dgm:t>
    </dgm:pt>
    <dgm:pt modelId="{AEE88D09-CF50-43B4-9188-3679455BF7C6}" type="pres">
      <dgm:prSet presAssocID="{CFA8CB36-91D1-4E0F-9BAD-FFFA374EC3EE}" presName="horFlow" presStyleCnt="0"/>
      <dgm:spPr/>
    </dgm:pt>
    <dgm:pt modelId="{1AA1EDF1-A182-438B-9972-F325D88FB6F2}" type="pres">
      <dgm:prSet presAssocID="{CFA8CB36-91D1-4E0F-9BAD-FFFA374EC3EE}" presName="bigChev" presStyleLbl="node1" presStyleIdx="0" presStyleCnt="2"/>
      <dgm:spPr/>
      <dgm:t>
        <a:bodyPr/>
        <a:lstStyle/>
        <a:p>
          <a:endParaRPr lang="ru-RU"/>
        </a:p>
      </dgm:t>
    </dgm:pt>
    <dgm:pt modelId="{BFE719FE-4A65-45A7-8349-F22D3850B173}" type="pres">
      <dgm:prSet presAssocID="{037B17F9-4302-4E2A-8B98-4319C8515773}" presName="parTrans" presStyleCnt="0"/>
      <dgm:spPr/>
    </dgm:pt>
    <dgm:pt modelId="{3FE3A514-916E-4CB8-89F2-61197AED4D73}" type="pres">
      <dgm:prSet presAssocID="{0A4D36E9-8354-4034-8D64-512C019B9A4A}" presName="node" presStyleLbl="alignAccFollowNode1" presStyleIdx="0" presStyleCnt="6" custScaleY="120327">
        <dgm:presLayoutVars>
          <dgm:bulletEnabled val="1"/>
        </dgm:presLayoutVars>
      </dgm:prSet>
      <dgm:spPr/>
      <dgm:t>
        <a:bodyPr/>
        <a:lstStyle/>
        <a:p>
          <a:endParaRPr lang="ru-RU"/>
        </a:p>
      </dgm:t>
    </dgm:pt>
    <dgm:pt modelId="{5876B5C8-ACCC-4379-B95D-DC7027561784}" type="pres">
      <dgm:prSet presAssocID="{E4F698CE-E917-4719-AFC7-A1196F94C6E9}" presName="sibTrans" presStyleCnt="0"/>
      <dgm:spPr/>
    </dgm:pt>
    <dgm:pt modelId="{BC28A7A1-D01A-4519-9CC3-85E28964D8B6}" type="pres">
      <dgm:prSet presAssocID="{8D90CDDF-1A76-479B-A2E1-CD035500FC18}" presName="node" presStyleLbl="alignAccFollowNode1" presStyleIdx="1" presStyleCnt="6" custScaleY="115168">
        <dgm:presLayoutVars>
          <dgm:bulletEnabled val="1"/>
        </dgm:presLayoutVars>
      </dgm:prSet>
      <dgm:spPr/>
      <dgm:t>
        <a:bodyPr/>
        <a:lstStyle/>
        <a:p>
          <a:endParaRPr lang="ru-RU"/>
        </a:p>
      </dgm:t>
    </dgm:pt>
    <dgm:pt modelId="{E2140C24-09CE-45ED-A004-9D2EEAF22A57}" type="pres">
      <dgm:prSet presAssocID="{511021B8-6372-4DD2-A104-CA790F4D6C12}" presName="sibTrans" presStyleCnt="0"/>
      <dgm:spPr/>
    </dgm:pt>
    <dgm:pt modelId="{4BFC3BFE-FCB7-4177-A621-C552C26ABD97}" type="pres">
      <dgm:prSet presAssocID="{3D424D7C-0769-465C-B3E4-8B39B4EE1252}" presName="node" presStyleLbl="alignAccFollowNode1" presStyleIdx="2" presStyleCnt="6" custScaleY="115168">
        <dgm:presLayoutVars>
          <dgm:bulletEnabled val="1"/>
        </dgm:presLayoutVars>
      </dgm:prSet>
      <dgm:spPr/>
      <dgm:t>
        <a:bodyPr/>
        <a:lstStyle/>
        <a:p>
          <a:endParaRPr lang="ru-RU"/>
        </a:p>
      </dgm:t>
    </dgm:pt>
    <dgm:pt modelId="{C33522B6-76B5-462A-B2E4-1E8C017FD749}" type="pres">
      <dgm:prSet presAssocID="{CFA8CB36-91D1-4E0F-9BAD-FFFA374EC3EE}" presName="vSp" presStyleCnt="0"/>
      <dgm:spPr/>
    </dgm:pt>
    <dgm:pt modelId="{C8BF0E4D-A868-4286-977B-068F8E819075}" type="pres">
      <dgm:prSet presAssocID="{A7617A7F-18A1-4B71-AC8B-5D8F7ACB7FD6}" presName="horFlow" presStyleCnt="0"/>
      <dgm:spPr/>
    </dgm:pt>
    <dgm:pt modelId="{2DFFBB9A-019A-4118-B813-3D1255185D2C}" type="pres">
      <dgm:prSet presAssocID="{A7617A7F-18A1-4B71-AC8B-5D8F7ACB7FD6}" presName="bigChev" presStyleLbl="node1" presStyleIdx="1" presStyleCnt="2"/>
      <dgm:spPr/>
      <dgm:t>
        <a:bodyPr/>
        <a:lstStyle/>
        <a:p>
          <a:endParaRPr lang="ru-RU"/>
        </a:p>
      </dgm:t>
    </dgm:pt>
    <dgm:pt modelId="{7F165AFD-AB9A-4495-88C8-3C291B67D03A}" type="pres">
      <dgm:prSet presAssocID="{3B8D503F-F85D-4E78-BB4C-C91435106C9E}" presName="parTrans" presStyleCnt="0"/>
      <dgm:spPr/>
    </dgm:pt>
    <dgm:pt modelId="{A509EC1C-A29F-4B95-BD87-7A512208DF45}" type="pres">
      <dgm:prSet presAssocID="{CDE90971-F63A-4E6A-9E2F-AC2646C1DD83}" presName="node" presStyleLbl="alignAccFollowNode1" presStyleIdx="3" presStyleCnt="6" custScaleY="121459">
        <dgm:presLayoutVars>
          <dgm:bulletEnabled val="1"/>
        </dgm:presLayoutVars>
      </dgm:prSet>
      <dgm:spPr/>
      <dgm:t>
        <a:bodyPr/>
        <a:lstStyle/>
        <a:p>
          <a:endParaRPr lang="ru-RU"/>
        </a:p>
      </dgm:t>
    </dgm:pt>
    <dgm:pt modelId="{22DA7D67-8FCE-4F23-8481-5A83C3EAFD32}" type="pres">
      <dgm:prSet presAssocID="{C9ED804E-6A4C-4892-8830-2F1C424D0F18}" presName="sibTrans" presStyleCnt="0"/>
      <dgm:spPr/>
    </dgm:pt>
    <dgm:pt modelId="{232D01D5-C92E-460D-8184-C6C4DEA2CACE}" type="pres">
      <dgm:prSet presAssocID="{6C153FF2-7300-4288-AC5F-861C47C99288}" presName="node" presStyleLbl="alignAccFollowNode1" presStyleIdx="4" presStyleCnt="6" custScaleY="116745">
        <dgm:presLayoutVars>
          <dgm:bulletEnabled val="1"/>
        </dgm:presLayoutVars>
      </dgm:prSet>
      <dgm:spPr/>
      <dgm:t>
        <a:bodyPr/>
        <a:lstStyle/>
        <a:p>
          <a:endParaRPr lang="ru-RU"/>
        </a:p>
      </dgm:t>
    </dgm:pt>
    <dgm:pt modelId="{4C82AE72-E7A8-4479-8C2A-305ACAEBFA92}" type="pres">
      <dgm:prSet presAssocID="{BFF58D02-3E47-444E-A98A-F4406BEF9A14}" presName="sibTrans" presStyleCnt="0"/>
      <dgm:spPr/>
    </dgm:pt>
    <dgm:pt modelId="{A4E5C3A5-B8EA-46DA-B64F-EA3A07160604}" type="pres">
      <dgm:prSet presAssocID="{441D21FC-F5B5-4267-A4F9-A016A2AFFD6C}" presName="node" presStyleLbl="alignAccFollowNode1" presStyleIdx="5" presStyleCnt="6" custScaleY="122012">
        <dgm:presLayoutVars>
          <dgm:bulletEnabled val="1"/>
        </dgm:presLayoutVars>
      </dgm:prSet>
      <dgm:spPr/>
      <dgm:t>
        <a:bodyPr/>
        <a:lstStyle/>
        <a:p>
          <a:endParaRPr lang="ru-RU"/>
        </a:p>
      </dgm:t>
    </dgm:pt>
  </dgm:ptLst>
  <dgm:cxnLst>
    <dgm:cxn modelId="{6325292F-2A10-4575-B739-F215A5395E3D}" srcId="{A7617A7F-18A1-4B71-AC8B-5D8F7ACB7FD6}" destId="{441D21FC-F5B5-4267-A4F9-A016A2AFFD6C}" srcOrd="2" destOrd="0" parTransId="{0247B6DC-FC43-4F6A-A47C-AF7C1F87B363}" sibTransId="{04A46D14-1625-455C-834F-7ABDF611A9AC}"/>
    <dgm:cxn modelId="{6F659A75-E067-4C1A-B858-D02E77BD2C03}" type="presOf" srcId="{CDE90971-F63A-4E6A-9E2F-AC2646C1DD83}" destId="{A509EC1C-A29F-4B95-BD87-7A512208DF45}" srcOrd="0" destOrd="0" presId="urn:microsoft.com/office/officeart/2005/8/layout/lProcess3"/>
    <dgm:cxn modelId="{F64D26FA-5389-44D6-A282-5416E46AD9B2}" type="presOf" srcId="{A7617A7F-18A1-4B71-AC8B-5D8F7ACB7FD6}" destId="{2DFFBB9A-019A-4118-B813-3D1255185D2C}" srcOrd="0" destOrd="0" presId="urn:microsoft.com/office/officeart/2005/8/layout/lProcess3"/>
    <dgm:cxn modelId="{7A0DA142-7C38-4EAE-8B75-8DCE1942F0EF}" type="presOf" srcId="{8D90CDDF-1A76-479B-A2E1-CD035500FC18}" destId="{BC28A7A1-D01A-4519-9CC3-85E28964D8B6}" srcOrd="0" destOrd="0" presId="urn:microsoft.com/office/officeart/2005/8/layout/lProcess3"/>
    <dgm:cxn modelId="{CFA15679-F1CF-4EDC-8084-9D67D49DA984}" type="presOf" srcId="{CFA8CB36-91D1-4E0F-9BAD-FFFA374EC3EE}" destId="{1AA1EDF1-A182-438B-9972-F325D88FB6F2}" srcOrd="0" destOrd="0" presId="urn:microsoft.com/office/officeart/2005/8/layout/lProcess3"/>
    <dgm:cxn modelId="{4407EF3F-7A90-4F96-A1B5-61A918C8E0FC}" srcId="{CFA8CB36-91D1-4E0F-9BAD-FFFA374EC3EE}" destId="{8D90CDDF-1A76-479B-A2E1-CD035500FC18}" srcOrd="1" destOrd="0" parTransId="{971D3299-E448-4E67-8D46-37E12FB97309}" sibTransId="{511021B8-6372-4DD2-A104-CA790F4D6C12}"/>
    <dgm:cxn modelId="{3C4D100E-D093-4430-B2AC-D7B1BE655695}" type="presOf" srcId="{0A4D36E9-8354-4034-8D64-512C019B9A4A}" destId="{3FE3A514-916E-4CB8-89F2-61197AED4D73}" srcOrd="0" destOrd="0" presId="urn:microsoft.com/office/officeart/2005/8/layout/lProcess3"/>
    <dgm:cxn modelId="{03EAA655-67E4-4F54-AF24-93630A729EF5}" srcId="{CFA8CB36-91D1-4E0F-9BAD-FFFA374EC3EE}" destId="{3D424D7C-0769-465C-B3E4-8B39B4EE1252}" srcOrd="2" destOrd="0" parTransId="{79CC4AE0-189D-49E6-ADCA-37AEF176BA92}" sibTransId="{F129B2E6-97E9-4B84-9A6F-DB26F0E0D357}"/>
    <dgm:cxn modelId="{2D5C9799-C91A-4757-89D4-021C7D28A8C0}" srcId="{A7617A7F-18A1-4B71-AC8B-5D8F7ACB7FD6}" destId="{6C153FF2-7300-4288-AC5F-861C47C99288}" srcOrd="1" destOrd="0" parTransId="{F7E5F3ED-C5FA-49A0-8E6E-8951E9E5687D}" sibTransId="{BFF58D02-3E47-444E-A98A-F4406BEF9A14}"/>
    <dgm:cxn modelId="{A62E769F-2EA2-4EAB-BB57-EE9EF856C5B3}" srcId="{AD7BBD3A-08B3-42C4-B7BD-78ADF282CAF4}" destId="{CFA8CB36-91D1-4E0F-9BAD-FFFA374EC3EE}" srcOrd="0" destOrd="0" parTransId="{70A8E4DC-F8A4-47E6-8845-2566B3DC1C3E}" sibTransId="{A0650DDA-FC9B-4F6B-A3A5-78B411C24712}"/>
    <dgm:cxn modelId="{D93B4A29-7266-400E-8DB0-1DE6A37A5D4A}" srcId="{CFA8CB36-91D1-4E0F-9BAD-FFFA374EC3EE}" destId="{0A4D36E9-8354-4034-8D64-512C019B9A4A}" srcOrd="0" destOrd="0" parTransId="{037B17F9-4302-4E2A-8B98-4319C8515773}" sibTransId="{E4F698CE-E917-4719-AFC7-A1196F94C6E9}"/>
    <dgm:cxn modelId="{03871DD3-D610-4C1E-8937-FFE56F5A843D}" type="presOf" srcId="{AD7BBD3A-08B3-42C4-B7BD-78ADF282CAF4}" destId="{0EB0330C-784A-4AE2-B6F5-38A993199B8C}" srcOrd="0" destOrd="0" presId="urn:microsoft.com/office/officeart/2005/8/layout/lProcess3"/>
    <dgm:cxn modelId="{A2994FD2-D8D5-4DBE-8D62-3394D5C2F9E5}" srcId="{AD7BBD3A-08B3-42C4-B7BD-78ADF282CAF4}" destId="{A7617A7F-18A1-4B71-AC8B-5D8F7ACB7FD6}" srcOrd="1" destOrd="0" parTransId="{E1EEC88F-4314-495B-AF8E-12AA0FA43831}" sibTransId="{0C6AFCEF-E031-46D0-8E50-0AAE9DCC82F1}"/>
    <dgm:cxn modelId="{89E27476-7EF0-4916-8342-6757CEE4F047}" type="presOf" srcId="{441D21FC-F5B5-4267-A4F9-A016A2AFFD6C}" destId="{A4E5C3A5-B8EA-46DA-B64F-EA3A07160604}" srcOrd="0" destOrd="0" presId="urn:microsoft.com/office/officeart/2005/8/layout/lProcess3"/>
    <dgm:cxn modelId="{2755017E-D24E-4E05-BE3C-E21C4500F99B}" srcId="{A7617A7F-18A1-4B71-AC8B-5D8F7ACB7FD6}" destId="{CDE90971-F63A-4E6A-9E2F-AC2646C1DD83}" srcOrd="0" destOrd="0" parTransId="{3B8D503F-F85D-4E78-BB4C-C91435106C9E}" sibTransId="{C9ED804E-6A4C-4892-8830-2F1C424D0F18}"/>
    <dgm:cxn modelId="{34235C22-37FD-4A5D-9143-FC2CF9A34708}" type="presOf" srcId="{6C153FF2-7300-4288-AC5F-861C47C99288}" destId="{232D01D5-C92E-460D-8184-C6C4DEA2CACE}" srcOrd="0" destOrd="0" presId="urn:microsoft.com/office/officeart/2005/8/layout/lProcess3"/>
    <dgm:cxn modelId="{D36DA77C-1010-4F7A-8C1E-3B3CF7DDE92A}" type="presOf" srcId="{3D424D7C-0769-465C-B3E4-8B39B4EE1252}" destId="{4BFC3BFE-FCB7-4177-A621-C552C26ABD97}" srcOrd="0" destOrd="0" presId="urn:microsoft.com/office/officeart/2005/8/layout/lProcess3"/>
    <dgm:cxn modelId="{DA89A2F3-7EDC-44B2-BB9D-2A52726D6F19}" type="presParOf" srcId="{0EB0330C-784A-4AE2-B6F5-38A993199B8C}" destId="{AEE88D09-CF50-43B4-9188-3679455BF7C6}" srcOrd="0" destOrd="0" presId="urn:microsoft.com/office/officeart/2005/8/layout/lProcess3"/>
    <dgm:cxn modelId="{703A5537-5626-488D-B85E-FA1940FF06E7}" type="presParOf" srcId="{AEE88D09-CF50-43B4-9188-3679455BF7C6}" destId="{1AA1EDF1-A182-438B-9972-F325D88FB6F2}" srcOrd="0" destOrd="0" presId="urn:microsoft.com/office/officeart/2005/8/layout/lProcess3"/>
    <dgm:cxn modelId="{F619E8D1-C5EA-4DDA-B0DB-22E7CBD2D9F2}" type="presParOf" srcId="{AEE88D09-CF50-43B4-9188-3679455BF7C6}" destId="{BFE719FE-4A65-45A7-8349-F22D3850B173}" srcOrd="1" destOrd="0" presId="urn:microsoft.com/office/officeart/2005/8/layout/lProcess3"/>
    <dgm:cxn modelId="{DD120F7B-88BC-4074-B405-F269B4A26DE9}" type="presParOf" srcId="{AEE88D09-CF50-43B4-9188-3679455BF7C6}" destId="{3FE3A514-916E-4CB8-89F2-61197AED4D73}" srcOrd="2" destOrd="0" presId="urn:microsoft.com/office/officeart/2005/8/layout/lProcess3"/>
    <dgm:cxn modelId="{638275E2-B432-402B-A1EC-7CFA59E5B02A}" type="presParOf" srcId="{AEE88D09-CF50-43B4-9188-3679455BF7C6}" destId="{5876B5C8-ACCC-4379-B95D-DC7027561784}" srcOrd="3" destOrd="0" presId="urn:microsoft.com/office/officeart/2005/8/layout/lProcess3"/>
    <dgm:cxn modelId="{BE57FA8C-A0D7-41CC-91F4-B84920B90C2F}" type="presParOf" srcId="{AEE88D09-CF50-43B4-9188-3679455BF7C6}" destId="{BC28A7A1-D01A-4519-9CC3-85E28964D8B6}" srcOrd="4" destOrd="0" presId="urn:microsoft.com/office/officeart/2005/8/layout/lProcess3"/>
    <dgm:cxn modelId="{93A5CB27-6604-44EC-9D86-B661ABA3050A}" type="presParOf" srcId="{AEE88D09-CF50-43B4-9188-3679455BF7C6}" destId="{E2140C24-09CE-45ED-A004-9D2EEAF22A57}" srcOrd="5" destOrd="0" presId="urn:microsoft.com/office/officeart/2005/8/layout/lProcess3"/>
    <dgm:cxn modelId="{0D4E3005-053D-410B-AD2C-C3709BD1F725}" type="presParOf" srcId="{AEE88D09-CF50-43B4-9188-3679455BF7C6}" destId="{4BFC3BFE-FCB7-4177-A621-C552C26ABD97}" srcOrd="6" destOrd="0" presId="urn:microsoft.com/office/officeart/2005/8/layout/lProcess3"/>
    <dgm:cxn modelId="{32208E54-4DB3-485D-AF84-7137CA62553A}" type="presParOf" srcId="{0EB0330C-784A-4AE2-B6F5-38A993199B8C}" destId="{C33522B6-76B5-462A-B2E4-1E8C017FD749}" srcOrd="1" destOrd="0" presId="urn:microsoft.com/office/officeart/2005/8/layout/lProcess3"/>
    <dgm:cxn modelId="{739E1FC8-6CE7-43B4-8EDA-376F25B7D4C0}" type="presParOf" srcId="{0EB0330C-784A-4AE2-B6F5-38A993199B8C}" destId="{C8BF0E4D-A868-4286-977B-068F8E819075}" srcOrd="2" destOrd="0" presId="urn:microsoft.com/office/officeart/2005/8/layout/lProcess3"/>
    <dgm:cxn modelId="{DBE99278-DD86-40FD-83C8-855E51D01250}" type="presParOf" srcId="{C8BF0E4D-A868-4286-977B-068F8E819075}" destId="{2DFFBB9A-019A-4118-B813-3D1255185D2C}" srcOrd="0" destOrd="0" presId="urn:microsoft.com/office/officeart/2005/8/layout/lProcess3"/>
    <dgm:cxn modelId="{A7840379-D7EB-4020-A0BC-13E02E174936}" type="presParOf" srcId="{C8BF0E4D-A868-4286-977B-068F8E819075}" destId="{7F165AFD-AB9A-4495-88C8-3C291B67D03A}" srcOrd="1" destOrd="0" presId="urn:microsoft.com/office/officeart/2005/8/layout/lProcess3"/>
    <dgm:cxn modelId="{47EEBF7E-445A-4920-8EC8-FCB21EFC9B42}" type="presParOf" srcId="{C8BF0E4D-A868-4286-977B-068F8E819075}" destId="{A509EC1C-A29F-4B95-BD87-7A512208DF45}" srcOrd="2" destOrd="0" presId="urn:microsoft.com/office/officeart/2005/8/layout/lProcess3"/>
    <dgm:cxn modelId="{C2A954C9-3004-4D90-9FB8-9FF8C0818D9E}" type="presParOf" srcId="{C8BF0E4D-A868-4286-977B-068F8E819075}" destId="{22DA7D67-8FCE-4F23-8481-5A83C3EAFD32}" srcOrd="3" destOrd="0" presId="urn:microsoft.com/office/officeart/2005/8/layout/lProcess3"/>
    <dgm:cxn modelId="{5BC27EE8-B504-4A75-B01A-A7883D31F79A}" type="presParOf" srcId="{C8BF0E4D-A868-4286-977B-068F8E819075}" destId="{232D01D5-C92E-460D-8184-C6C4DEA2CACE}" srcOrd="4" destOrd="0" presId="urn:microsoft.com/office/officeart/2005/8/layout/lProcess3"/>
    <dgm:cxn modelId="{87D905B3-766A-4D57-8D03-5ACBE6FE756C}" type="presParOf" srcId="{C8BF0E4D-A868-4286-977B-068F8E819075}" destId="{4C82AE72-E7A8-4479-8C2A-305ACAEBFA92}" srcOrd="5" destOrd="0" presId="urn:microsoft.com/office/officeart/2005/8/layout/lProcess3"/>
    <dgm:cxn modelId="{F960299D-6106-46AC-BA36-3A0B5687C2EA}" type="presParOf" srcId="{C8BF0E4D-A868-4286-977B-068F8E819075}" destId="{A4E5C3A5-B8EA-46DA-B64F-EA3A07160604}" srcOrd="6" destOrd="0" presId="urn:microsoft.com/office/officeart/2005/8/layout/lProcess3"/>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AD7BBD3A-08B3-42C4-B7BD-78ADF282CAF4}"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ru-RU"/>
        </a:p>
      </dgm:t>
    </dgm:pt>
    <dgm:pt modelId="{CFA8CB36-91D1-4E0F-9BAD-FFFA374EC3EE}">
      <dgm:prSet phldrT="[Текст]" custT="1"/>
      <dgm:spPr>
        <a:solidFill>
          <a:schemeClr val="accent2">
            <a:lumMod val="75000"/>
          </a:schemeClr>
        </a:solidFill>
      </dgm:spPr>
      <dgm:t>
        <a:bodyPr/>
        <a:lstStyle/>
        <a:p>
          <a:r>
            <a:rPr lang="ru-RU" sz="1200" b="1" dirty="0" smtClean="0">
              <a:solidFill>
                <a:schemeClr val="bg1"/>
              </a:solidFill>
              <a:latin typeface="PT Astra Serif" pitchFamily="18" charset="-52"/>
              <a:ea typeface="PT Astra Serif" pitchFamily="18" charset="-52"/>
            </a:rPr>
            <a:t>Участник</a:t>
          </a:r>
          <a:r>
            <a:rPr lang="ru-RU" sz="1200" b="1" baseline="0" dirty="0" smtClean="0">
              <a:solidFill>
                <a:schemeClr val="bg1"/>
              </a:solidFill>
              <a:latin typeface="PT Astra Serif" pitchFamily="18" charset="-52"/>
              <a:ea typeface="PT Astra Serif" pitchFamily="18" charset="-52"/>
            </a:rPr>
            <a:t> ГИА-9</a:t>
          </a:r>
          <a:endParaRPr lang="ru-RU" sz="1200" b="1" dirty="0">
            <a:solidFill>
              <a:schemeClr val="bg1"/>
            </a:solidFill>
            <a:latin typeface="PT Astra Serif" pitchFamily="18" charset="-52"/>
            <a:ea typeface="PT Astra Serif" pitchFamily="18" charset="-52"/>
          </a:endParaRPr>
        </a:p>
      </dgm:t>
    </dgm:pt>
    <dgm:pt modelId="{70A8E4DC-F8A4-47E6-8845-2566B3DC1C3E}" type="parTrans" cxnId="{A62E769F-2EA2-4EAB-BB57-EE9EF856C5B3}">
      <dgm:prSet/>
      <dgm:spPr/>
      <dgm:t>
        <a:bodyPr/>
        <a:lstStyle/>
        <a:p>
          <a:endParaRPr lang="ru-RU"/>
        </a:p>
      </dgm:t>
    </dgm:pt>
    <dgm:pt modelId="{A0650DDA-FC9B-4F6B-A3A5-78B411C24712}" type="sibTrans" cxnId="{A62E769F-2EA2-4EAB-BB57-EE9EF856C5B3}">
      <dgm:prSet/>
      <dgm:spPr/>
      <dgm:t>
        <a:bodyPr/>
        <a:lstStyle/>
        <a:p>
          <a:endParaRPr lang="ru-RU"/>
        </a:p>
      </dgm:t>
    </dgm:pt>
    <dgm:pt modelId="{0A4D36E9-8354-4034-8D64-512C019B9A4A}">
      <dgm:prSet phldrT="[Текст]" custT="1"/>
      <dgm:spPr>
        <a:solidFill>
          <a:schemeClr val="accent2">
            <a:lumMod val="40000"/>
            <a:lumOff val="60000"/>
            <a:alpha val="90000"/>
          </a:schemeClr>
        </a:solidFill>
      </dgm:spPr>
      <dgm:t>
        <a:bodyPr/>
        <a:lstStyle/>
        <a:p>
          <a:r>
            <a:rPr lang="ru-RU" sz="1000" b="1" baseline="0" dirty="0" smtClean="0">
              <a:solidFill>
                <a:schemeClr val="bg1"/>
              </a:solidFill>
              <a:latin typeface="PT Astra Serif" pitchFamily="18" charset="-52"/>
              <a:ea typeface="PT Astra Serif" pitchFamily="18" charset="-52"/>
            </a:rPr>
            <a:t>Состояние здоровья или другие объективные причины</a:t>
          </a:r>
          <a:endParaRPr lang="ru-RU" sz="1000" b="1" dirty="0">
            <a:solidFill>
              <a:schemeClr val="bg1"/>
            </a:solidFill>
            <a:latin typeface="PT Astra Serif" pitchFamily="18" charset="-52"/>
            <a:ea typeface="PT Astra Serif" pitchFamily="18" charset="-52"/>
          </a:endParaRPr>
        </a:p>
      </dgm:t>
    </dgm:pt>
    <dgm:pt modelId="{037B17F9-4302-4E2A-8B98-4319C8515773}" type="parTrans" cxnId="{D93B4A29-7266-400E-8DB0-1DE6A37A5D4A}">
      <dgm:prSet/>
      <dgm:spPr/>
      <dgm:t>
        <a:bodyPr/>
        <a:lstStyle/>
        <a:p>
          <a:endParaRPr lang="ru-RU"/>
        </a:p>
      </dgm:t>
    </dgm:pt>
    <dgm:pt modelId="{E4F698CE-E917-4719-AFC7-A1196F94C6E9}" type="sibTrans" cxnId="{D93B4A29-7266-400E-8DB0-1DE6A37A5D4A}">
      <dgm:prSet/>
      <dgm:spPr/>
      <dgm:t>
        <a:bodyPr/>
        <a:lstStyle/>
        <a:p>
          <a:endParaRPr lang="ru-RU"/>
        </a:p>
      </dgm:t>
    </dgm:pt>
    <dgm:pt modelId="{8D90CDDF-1A76-479B-A2E1-CD035500FC18}">
      <dgm:prSet phldrT="[Текст]" custT="1"/>
      <dgm:spPr>
        <a:solidFill>
          <a:schemeClr val="accent2">
            <a:lumMod val="20000"/>
            <a:lumOff val="80000"/>
            <a:alpha val="90000"/>
          </a:schemeClr>
        </a:solidFill>
      </dgm:spPr>
      <dgm:t>
        <a:bodyPr/>
        <a:lstStyle/>
        <a:p>
          <a:r>
            <a:rPr lang="ru-RU" sz="800" b="1" dirty="0" smtClean="0">
              <a:solidFill>
                <a:srgbClr val="00B0F0"/>
              </a:solidFill>
              <a:latin typeface="PT Astra Serif" pitchFamily="18" charset="-52"/>
              <a:ea typeface="PT Astra Serif" pitchFamily="18" charset="-52"/>
            </a:rPr>
            <a:t>Организаторы сопровождают участника ГИА-9 к медицинскому работнику и приглашают члена ГЭК</a:t>
          </a:r>
          <a:endParaRPr lang="ru-RU" sz="800" b="1" dirty="0">
            <a:solidFill>
              <a:srgbClr val="00B0F0"/>
            </a:solidFill>
            <a:latin typeface="PT Astra Serif" pitchFamily="18" charset="-52"/>
            <a:ea typeface="PT Astra Serif" pitchFamily="18" charset="-52"/>
          </a:endParaRPr>
        </a:p>
      </dgm:t>
    </dgm:pt>
    <dgm:pt modelId="{971D3299-E448-4E67-8D46-37E12FB97309}" type="parTrans" cxnId="{4407EF3F-7A90-4F96-A1B5-61A918C8E0FC}">
      <dgm:prSet/>
      <dgm:spPr/>
      <dgm:t>
        <a:bodyPr/>
        <a:lstStyle/>
        <a:p>
          <a:endParaRPr lang="ru-RU"/>
        </a:p>
      </dgm:t>
    </dgm:pt>
    <dgm:pt modelId="{511021B8-6372-4DD2-A104-CA790F4D6C12}" type="sibTrans" cxnId="{4407EF3F-7A90-4F96-A1B5-61A918C8E0FC}">
      <dgm:prSet/>
      <dgm:spPr/>
      <dgm:t>
        <a:bodyPr/>
        <a:lstStyle/>
        <a:p>
          <a:endParaRPr lang="ru-RU"/>
        </a:p>
      </dgm:t>
    </dgm:pt>
    <dgm:pt modelId="{CDE90971-F63A-4E6A-9E2F-AC2646C1DD83}">
      <dgm:prSet phldrT="[Текст]" custT="1"/>
      <dgm:spPr>
        <a:solidFill>
          <a:schemeClr val="accent2">
            <a:lumMod val="40000"/>
            <a:lumOff val="60000"/>
            <a:alpha val="90000"/>
          </a:schemeClr>
        </a:solidFill>
      </dgm:spPr>
      <dgm:t>
        <a:bodyPr/>
        <a:lstStyle/>
        <a:p>
          <a:r>
            <a:rPr lang="ru-RU" sz="1000" b="1" dirty="0" smtClean="0">
              <a:solidFill>
                <a:schemeClr val="bg1"/>
              </a:solidFill>
              <a:latin typeface="PT Astra Serif" pitchFamily="18" charset="-52"/>
              <a:ea typeface="PT Astra Serif" pitchFamily="18" charset="-52"/>
            </a:rPr>
            <a:t>Организатор ставит в бланке необходимую отметку</a:t>
          </a:r>
          <a:endParaRPr lang="ru-RU" sz="1000" b="1" dirty="0">
            <a:solidFill>
              <a:schemeClr val="bg1"/>
            </a:solidFill>
            <a:latin typeface="PT Astra Serif" pitchFamily="18" charset="-52"/>
            <a:ea typeface="PT Astra Serif" pitchFamily="18" charset="-52"/>
          </a:endParaRPr>
        </a:p>
      </dgm:t>
    </dgm:pt>
    <dgm:pt modelId="{3B8D503F-F85D-4E78-BB4C-C91435106C9E}" type="parTrans" cxnId="{2755017E-D24E-4E05-BE3C-E21C4500F99B}">
      <dgm:prSet/>
      <dgm:spPr/>
      <dgm:t>
        <a:bodyPr/>
        <a:lstStyle/>
        <a:p>
          <a:endParaRPr lang="ru-RU"/>
        </a:p>
      </dgm:t>
    </dgm:pt>
    <dgm:pt modelId="{C9ED804E-6A4C-4892-8830-2F1C424D0F18}" type="sibTrans" cxnId="{2755017E-D24E-4E05-BE3C-E21C4500F99B}">
      <dgm:prSet/>
      <dgm:spPr/>
      <dgm:t>
        <a:bodyPr/>
        <a:lstStyle/>
        <a:p>
          <a:endParaRPr lang="ru-RU"/>
        </a:p>
      </dgm:t>
    </dgm:pt>
    <dgm:pt modelId="{6C153FF2-7300-4288-AC5F-861C47C99288}">
      <dgm:prSet phldrT="[Текст]"/>
      <dgm:spPr>
        <a:solidFill>
          <a:schemeClr val="accent2">
            <a:lumMod val="20000"/>
            <a:lumOff val="80000"/>
            <a:alpha val="90000"/>
          </a:schemeClr>
        </a:solidFill>
      </dgm:spPr>
      <dgm:t>
        <a:bodyPr/>
        <a:lstStyle/>
        <a:p>
          <a:r>
            <a:rPr lang="ru-RU" b="1" dirty="0" smtClean="0">
              <a:solidFill>
                <a:srgbClr val="002060"/>
              </a:solidFill>
              <a:latin typeface="PT Astra Serif" pitchFamily="18" charset="-52"/>
              <a:ea typeface="PT Astra Serif" pitchFamily="18" charset="-52"/>
            </a:rPr>
            <a:t>Член</a:t>
          </a:r>
          <a:r>
            <a:rPr lang="ru-RU" b="1" baseline="0" dirty="0" smtClean="0">
              <a:solidFill>
                <a:srgbClr val="002060"/>
              </a:solidFill>
              <a:latin typeface="PT Astra Serif" pitchFamily="18" charset="-52"/>
              <a:ea typeface="PT Astra Serif" pitchFamily="18" charset="-52"/>
            </a:rPr>
            <a:t> ГЭК передает                          2 экземпляр акта – в ГЭК (для рассмотрения и передачи в РЦОИ)</a:t>
          </a:r>
          <a:endParaRPr lang="ru-RU" b="1" dirty="0">
            <a:solidFill>
              <a:srgbClr val="002060"/>
            </a:solidFill>
            <a:latin typeface="PT Astra Serif" pitchFamily="18" charset="-52"/>
            <a:ea typeface="PT Astra Serif" pitchFamily="18" charset="-52"/>
          </a:endParaRPr>
        </a:p>
      </dgm:t>
    </dgm:pt>
    <dgm:pt modelId="{F7E5F3ED-C5FA-49A0-8E6E-8951E9E5687D}" type="parTrans" cxnId="{2D5C9799-C91A-4757-89D4-021C7D28A8C0}">
      <dgm:prSet/>
      <dgm:spPr/>
      <dgm:t>
        <a:bodyPr/>
        <a:lstStyle/>
        <a:p>
          <a:endParaRPr lang="ru-RU"/>
        </a:p>
      </dgm:t>
    </dgm:pt>
    <dgm:pt modelId="{BFF58D02-3E47-444E-A98A-F4406BEF9A14}" type="sibTrans" cxnId="{2D5C9799-C91A-4757-89D4-021C7D28A8C0}">
      <dgm:prSet/>
      <dgm:spPr/>
      <dgm:t>
        <a:bodyPr/>
        <a:lstStyle/>
        <a:p>
          <a:endParaRPr lang="ru-RU"/>
        </a:p>
      </dgm:t>
    </dgm:pt>
    <dgm:pt modelId="{3D424D7C-0769-465C-B3E4-8B39B4EE1252}">
      <dgm:prSet phldrT="[Текст]" custT="1"/>
      <dgm:spPr>
        <a:solidFill>
          <a:schemeClr val="accent6">
            <a:lumMod val="20000"/>
            <a:lumOff val="80000"/>
            <a:alpha val="90000"/>
          </a:schemeClr>
        </a:solidFill>
      </dgm:spPr>
      <dgm:t>
        <a:bodyPr/>
        <a:lstStyle/>
        <a:p>
          <a:r>
            <a:rPr lang="ru-RU" sz="800" b="1" dirty="0" smtClean="0">
              <a:solidFill>
                <a:srgbClr val="00B0F0"/>
              </a:solidFill>
              <a:latin typeface="PT Astra Serif" pitchFamily="18" charset="-52"/>
              <a:ea typeface="PT Astra Serif" pitchFamily="18" charset="-52"/>
            </a:rPr>
            <a:t>Член ГЭК и медицинский работник составляют акт о досрочном завершении по объективным причинам в </a:t>
          </a:r>
        </a:p>
        <a:p>
          <a:r>
            <a:rPr lang="ru-RU" sz="800" b="1" dirty="0" smtClean="0">
              <a:solidFill>
                <a:srgbClr val="00B0F0"/>
              </a:solidFill>
              <a:latin typeface="PT Astra Serif" pitchFamily="18" charset="-52"/>
              <a:ea typeface="PT Astra Serif" pitchFamily="18" charset="-52"/>
            </a:rPr>
            <a:t>2 экземплярах</a:t>
          </a:r>
          <a:endParaRPr lang="ru-RU" sz="800" b="1" dirty="0">
            <a:solidFill>
              <a:srgbClr val="00B0F0"/>
            </a:solidFill>
            <a:latin typeface="PT Astra Serif" pitchFamily="18" charset="-52"/>
            <a:ea typeface="PT Astra Serif" pitchFamily="18" charset="-52"/>
          </a:endParaRPr>
        </a:p>
      </dgm:t>
    </dgm:pt>
    <dgm:pt modelId="{79CC4AE0-189D-49E6-ADCA-37AEF176BA92}" type="parTrans" cxnId="{03EAA655-67E4-4F54-AF24-93630A729EF5}">
      <dgm:prSet/>
      <dgm:spPr/>
      <dgm:t>
        <a:bodyPr/>
        <a:lstStyle/>
        <a:p>
          <a:endParaRPr lang="ru-RU"/>
        </a:p>
      </dgm:t>
    </dgm:pt>
    <dgm:pt modelId="{F129B2E6-97E9-4B84-9A6F-DB26F0E0D357}" type="sibTrans" cxnId="{03EAA655-67E4-4F54-AF24-93630A729EF5}">
      <dgm:prSet/>
      <dgm:spPr/>
      <dgm:t>
        <a:bodyPr/>
        <a:lstStyle/>
        <a:p>
          <a:endParaRPr lang="ru-RU"/>
        </a:p>
      </dgm:t>
    </dgm:pt>
    <dgm:pt modelId="{A7617A7F-18A1-4B71-AC8B-5D8F7ACB7FD6}">
      <dgm:prSet phldrT="[Текст]" custT="1"/>
      <dgm:spPr>
        <a:solidFill>
          <a:schemeClr val="accent2">
            <a:lumMod val="75000"/>
          </a:schemeClr>
        </a:solidFill>
      </dgm:spPr>
      <dgm:t>
        <a:bodyPr/>
        <a:lstStyle/>
        <a:p>
          <a:r>
            <a:rPr lang="ru-RU" sz="1200" b="1" dirty="0" smtClean="0">
              <a:latin typeface="PT Astra Serif" pitchFamily="18" charset="-52"/>
              <a:ea typeface="PT Astra Serif" pitchFamily="18" charset="-52"/>
            </a:rPr>
            <a:t>Участник ГИА-9 досрочно </a:t>
          </a:r>
        </a:p>
        <a:p>
          <a:r>
            <a:rPr lang="ru-RU" sz="1200" b="1" dirty="0" smtClean="0">
              <a:latin typeface="PT Astra Serif" pitchFamily="18" charset="-52"/>
              <a:ea typeface="PT Astra Serif" pitchFamily="18" charset="-52"/>
            </a:rPr>
            <a:t>завершает экзамен</a:t>
          </a:r>
        </a:p>
      </dgm:t>
    </dgm:pt>
    <dgm:pt modelId="{0C6AFCEF-E031-46D0-8E50-0AAE9DCC82F1}" type="sibTrans" cxnId="{A2994FD2-D8D5-4DBE-8D62-3394D5C2F9E5}">
      <dgm:prSet/>
      <dgm:spPr/>
      <dgm:t>
        <a:bodyPr/>
        <a:lstStyle/>
        <a:p>
          <a:endParaRPr lang="ru-RU"/>
        </a:p>
      </dgm:t>
    </dgm:pt>
    <dgm:pt modelId="{E1EEC88F-4314-495B-AF8E-12AA0FA43831}" type="parTrans" cxnId="{A2994FD2-D8D5-4DBE-8D62-3394D5C2F9E5}">
      <dgm:prSet/>
      <dgm:spPr/>
      <dgm:t>
        <a:bodyPr/>
        <a:lstStyle/>
        <a:p>
          <a:endParaRPr lang="ru-RU"/>
        </a:p>
      </dgm:t>
    </dgm:pt>
    <dgm:pt modelId="{441D21FC-F5B5-4267-A4F9-A016A2AFFD6C}">
      <dgm:prSet phldrT="[Текст]" custT="1"/>
      <dgm:spPr>
        <a:solidFill>
          <a:schemeClr val="accent6">
            <a:lumMod val="20000"/>
            <a:lumOff val="80000"/>
            <a:alpha val="90000"/>
          </a:schemeClr>
        </a:solidFill>
      </dgm:spPr>
      <dgm:t>
        <a:bodyPr/>
        <a:lstStyle/>
        <a:p>
          <a:r>
            <a:rPr lang="ru-RU" sz="900" b="1" dirty="0" smtClean="0">
              <a:solidFill>
                <a:srgbClr val="C00000"/>
              </a:solidFill>
              <a:latin typeface="PT Astra Serif" pitchFamily="18" charset="-52"/>
              <a:ea typeface="PT Astra Serif" pitchFamily="18" charset="-52"/>
            </a:rPr>
            <a:t>Председатель ГЭК принимает решение об аннулировании результата участника </a:t>
          </a:r>
        </a:p>
        <a:p>
          <a:r>
            <a:rPr lang="ru-RU" sz="900" b="1" dirty="0" smtClean="0">
              <a:solidFill>
                <a:srgbClr val="C00000"/>
              </a:solidFill>
              <a:latin typeface="PT Astra Serif" pitchFamily="18" charset="-52"/>
              <a:ea typeface="PT Astra Serif" pitchFamily="18" charset="-52"/>
            </a:rPr>
            <a:t>ГИА-9 </a:t>
          </a:r>
          <a:endParaRPr lang="ru-RU" sz="900" b="1" baseline="0" dirty="0" smtClean="0">
            <a:solidFill>
              <a:srgbClr val="C00000"/>
            </a:solidFill>
            <a:latin typeface="PT Astra Serif" pitchFamily="18" charset="-52"/>
            <a:ea typeface="PT Astra Serif" pitchFamily="18" charset="-52"/>
          </a:endParaRPr>
        </a:p>
      </dgm:t>
    </dgm:pt>
    <dgm:pt modelId="{0247B6DC-FC43-4F6A-A47C-AF7C1F87B363}" type="parTrans" cxnId="{6325292F-2A10-4575-B739-F215A5395E3D}">
      <dgm:prSet/>
      <dgm:spPr/>
      <dgm:t>
        <a:bodyPr/>
        <a:lstStyle/>
        <a:p>
          <a:endParaRPr lang="ru-RU"/>
        </a:p>
      </dgm:t>
    </dgm:pt>
    <dgm:pt modelId="{04A46D14-1625-455C-834F-7ABDF611A9AC}" type="sibTrans" cxnId="{6325292F-2A10-4575-B739-F215A5395E3D}">
      <dgm:prSet/>
      <dgm:spPr/>
      <dgm:t>
        <a:bodyPr/>
        <a:lstStyle/>
        <a:p>
          <a:endParaRPr lang="ru-RU"/>
        </a:p>
      </dgm:t>
    </dgm:pt>
    <dgm:pt modelId="{779A3ADC-7289-4A77-8CF7-440FEACC0B4D}">
      <dgm:prSet phldrT="[Текст]" custT="1"/>
      <dgm:spPr>
        <a:solidFill>
          <a:schemeClr val="accent6">
            <a:lumMod val="20000"/>
            <a:lumOff val="80000"/>
            <a:alpha val="90000"/>
          </a:schemeClr>
        </a:solidFill>
      </dgm:spPr>
      <dgm:t>
        <a:bodyPr/>
        <a:lstStyle/>
        <a:p>
          <a:r>
            <a:rPr lang="ru-RU" sz="1000" b="1" dirty="0" smtClean="0">
              <a:solidFill>
                <a:srgbClr val="002060"/>
              </a:solidFill>
              <a:latin typeface="PT Astra Serif" pitchFamily="18" charset="-52"/>
              <a:ea typeface="PT Astra Serif" pitchFamily="18" charset="-52"/>
            </a:rPr>
            <a:t>Член ГЭК передает</a:t>
          </a:r>
        </a:p>
        <a:p>
          <a:r>
            <a:rPr lang="ru-RU" sz="1000" b="1" dirty="0" smtClean="0">
              <a:solidFill>
                <a:srgbClr val="002060"/>
              </a:solidFill>
              <a:latin typeface="PT Astra Serif" pitchFamily="18" charset="-52"/>
              <a:ea typeface="PT Astra Serif" pitchFamily="18" charset="-52"/>
            </a:rPr>
            <a:t> 1 экземпляр акта участнику ГИА-9</a:t>
          </a:r>
          <a:endParaRPr lang="ru-RU" sz="1000" b="1" dirty="0">
            <a:solidFill>
              <a:srgbClr val="002060"/>
            </a:solidFill>
            <a:latin typeface="PT Astra Serif" pitchFamily="18" charset="-52"/>
            <a:ea typeface="PT Astra Serif" pitchFamily="18" charset="-52"/>
          </a:endParaRPr>
        </a:p>
      </dgm:t>
    </dgm:pt>
    <dgm:pt modelId="{1405BFDB-5997-4C14-9795-2FABA628B240}" type="parTrans" cxnId="{FDE62F9F-9B01-4218-9ABB-32FE33ADD8F6}">
      <dgm:prSet/>
      <dgm:spPr/>
      <dgm:t>
        <a:bodyPr/>
        <a:lstStyle/>
        <a:p>
          <a:endParaRPr lang="ru-RU"/>
        </a:p>
      </dgm:t>
    </dgm:pt>
    <dgm:pt modelId="{5A287234-D120-438E-8DCE-2111124A9701}" type="sibTrans" cxnId="{FDE62F9F-9B01-4218-9ABB-32FE33ADD8F6}">
      <dgm:prSet/>
      <dgm:spPr/>
      <dgm:t>
        <a:bodyPr/>
        <a:lstStyle/>
        <a:p>
          <a:endParaRPr lang="ru-RU"/>
        </a:p>
      </dgm:t>
    </dgm:pt>
    <dgm:pt modelId="{28BA411D-1431-45F6-9B48-FEC48EA21CEF}">
      <dgm:prSet phldrT="[Текст]" custT="1"/>
      <dgm:spPr>
        <a:solidFill>
          <a:schemeClr val="accent6">
            <a:lumMod val="20000"/>
            <a:lumOff val="80000"/>
            <a:alpha val="90000"/>
          </a:schemeClr>
        </a:solidFill>
      </dgm:spPr>
      <dgm:t>
        <a:bodyPr/>
        <a:lstStyle/>
        <a:p>
          <a:r>
            <a:rPr lang="ru-RU" sz="800" b="1" dirty="0" smtClean="0">
              <a:solidFill>
                <a:srgbClr val="C00000"/>
              </a:solidFill>
              <a:latin typeface="PT Astra Serif" pitchFamily="18" charset="-52"/>
              <a:ea typeface="PT Astra Serif" pitchFamily="18" charset="-52"/>
            </a:rPr>
            <a:t>Председатель ГЭК принимает решение о повторном допуске участника ГИА в резервные сроки соответствующего периода</a:t>
          </a:r>
          <a:endParaRPr lang="ru-RU" sz="800" b="1" baseline="0" dirty="0" smtClean="0">
            <a:solidFill>
              <a:srgbClr val="C00000"/>
            </a:solidFill>
            <a:latin typeface="PT Astra Serif" pitchFamily="18" charset="-52"/>
            <a:ea typeface="PT Astra Serif" pitchFamily="18" charset="-52"/>
          </a:endParaRPr>
        </a:p>
      </dgm:t>
    </dgm:pt>
    <dgm:pt modelId="{6A115BA9-65AE-4849-A9D6-22ADEDFBDE25}" type="parTrans" cxnId="{72C792FF-604B-4CF8-8D2E-5EA5EFA0D0A0}">
      <dgm:prSet/>
      <dgm:spPr/>
      <dgm:t>
        <a:bodyPr/>
        <a:lstStyle/>
        <a:p>
          <a:endParaRPr lang="ru-RU"/>
        </a:p>
      </dgm:t>
    </dgm:pt>
    <dgm:pt modelId="{509F6CE4-7BEC-45E9-AFBA-E01A37527997}" type="sibTrans" cxnId="{72C792FF-604B-4CF8-8D2E-5EA5EFA0D0A0}">
      <dgm:prSet/>
      <dgm:spPr/>
      <dgm:t>
        <a:bodyPr/>
        <a:lstStyle/>
        <a:p>
          <a:endParaRPr lang="ru-RU"/>
        </a:p>
      </dgm:t>
    </dgm:pt>
    <dgm:pt modelId="{0EB0330C-784A-4AE2-B6F5-38A993199B8C}" type="pres">
      <dgm:prSet presAssocID="{AD7BBD3A-08B3-42C4-B7BD-78ADF282CAF4}" presName="Name0" presStyleCnt="0">
        <dgm:presLayoutVars>
          <dgm:chPref val="3"/>
          <dgm:dir/>
          <dgm:animLvl val="lvl"/>
          <dgm:resizeHandles/>
        </dgm:presLayoutVars>
      </dgm:prSet>
      <dgm:spPr/>
      <dgm:t>
        <a:bodyPr/>
        <a:lstStyle/>
        <a:p>
          <a:endParaRPr lang="ru-RU"/>
        </a:p>
      </dgm:t>
    </dgm:pt>
    <dgm:pt modelId="{AEE88D09-CF50-43B4-9188-3679455BF7C6}" type="pres">
      <dgm:prSet presAssocID="{CFA8CB36-91D1-4E0F-9BAD-FFFA374EC3EE}" presName="horFlow" presStyleCnt="0"/>
      <dgm:spPr/>
      <dgm:t>
        <a:bodyPr/>
        <a:lstStyle/>
        <a:p>
          <a:endParaRPr lang="ru-RU"/>
        </a:p>
      </dgm:t>
    </dgm:pt>
    <dgm:pt modelId="{1AA1EDF1-A182-438B-9972-F325D88FB6F2}" type="pres">
      <dgm:prSet presAssocID="{CFA8CB36-91D1-4E0F-9BAD-FFFA374EC3EE}" presName="bigChev" presStyleLbl="node1" presStyleIdx="0" presStyleCnt="2" custScaleY="136691"/>
      <dgm:spPr/>
      <dgm:t>
        <a:bodyPr/>
        <a:lstStyle/>
        <a:p>
          <a:endParaRPr lang="ru-RU"/>
        </a:p>
      </dgm:t>
    </dgm:pt>
    <dgm:pt modelId="{BFE719FE-4A65-45A7-8349-F22D3850B173}" type="pres">
      <dgm:prSet presAssocID="{037B17F9-4302-4E2A-8B98-4319C8515773}" presName="parTrans" presStyleCnt="0"/>
      <dgm:spPr/>
      <dgm:t>
        <a:bodyPr/>
        <a:lstStyle/>
        <a:p>
          <a:endParaRPr lang="ru-RU"/>
        </a:p>
      </dgm:t>
    </dgm:pt>
    <dgm:pt modelId="{3FE3A514-916E-4CB8-89F2-61197AED4D73}" type="pres">
      <dgm:prSet presAssocID="{0A4D36E9-8354-4034-8D64-512C019B9A4A}" presName="node" presStyleLbl="alignAccFollowNode1" presStyleIdx="0" presStyleCnt="8" custScaleX="123000" custScaleY="164687">
        <dgm:presLayoutVars>
          <dgm:bulletEnabled val="1"/>
        </dgm:presLayoutVars>
      </dgm:prSet>
      <dgm:spPr/>
      <dgm:t>
        <a:bodyPr/>
        <a:lstStyle/>
        <a:p>
          <a:endParaRPr lang="ru-RU"/>
        </a:p>
      </dgm:t>
    </dgm:pt>
    <dgm:pt modelId="{5876B5C8-ACCC-4379-B95D-DC7027561784}" type="pres">
      <dgm:prSet presAssocID="{E4F698CE-E917-4719-AFC7-A1196F94C6E9}" presName="sibTrans" presStyleCnt="0"/>
      <dgm:spPr/>
      <dgm:t>
        <a:bodyPr/>
        <a:lstStyle/>
        <a:p>
          <a:endParaRPr lang="ru-RU"/>
        </a:p>
      </dgm:t>
    </dgm:pt>
    <dgm:pt modelId="{BC28A7A1-D01A-4519-9CC3-85E28964D8B6}" type="pres">
      <dgm:prSet presAssocID="{8D90CDDF-1A76-479B-A2E1-CD035500FC18}" presName="node" presStyleLbl="alignAccFollowNode1" presStyleIdx="1" presStyleCnt="8" custScaleX="114649" custScaleY="164687">
        <dgm:presLayoutVars>
          <dgm:bulletEnabled val="1"/>
        </dgm:presLayoutVars>
      </dgm:prSet>
      <dgm:spPr/>
      <dgm:t>
        <a:bodyPr/>
        <a:lstStyle/>
        <a:p>
          <a:endParaRPr lang="ru-RU"/>
        </a:p>
      </dgm:t>
    </dgm:pt>
    <dgm:pt modelId="{E2140C24-09CE-45ED-A004-9D2EEAF22A57}" type="pres">
      <dgm:prSet presAssocID="{511021B8-6372-4DD2-A104-CA790F4D6C12}" presName="sibTrans" presStyleCnt="0"/>
      <dgm:spPr/>
      <dgm:t>
        <a:bodyPr/>
        <a:lstStyle/>
        <a:p>
          <a:endParaRPr lang="ru-RU"/>
        </a:p>
      </dgm:t>
    </dgm:pt>
    <dgm:pt modelId="{4BFC3BFE-FCB7-4177-A621-C552C26ABD97}" type="pres">
      <dgm:prSet presAssocID="{3D424D7C-0769-465C-B3E4-8B39B4EE1252}" presName="node" presStyleLbl="alignAccFollowNode1" presStyleIdx="2" presStyleCnt="8" custScaleX="109895" custScaleY="164687">
        <dgm:presLayoutVars>
          <dgm:bulletEnabled val="1"/>
        </dgm:presLayoutVars>
      </dgm:prSet>
      <dgm:spPr/>
      <dgm:t>
        <a:bodyPr/>
        <a:lstStyle/>
        <a:p>
          <a:endParaRPr lang="ru-RU"/>
        </a:p>
      </dgm:t>
    </dgm:pt>
    <dgm:pt modelId="{AA8916E6-F2BA-4FDF-BD30-B64F7426C113}" type="pres">
      <dgm:prSet presAssocID="{F129B2E6-97E9-4B84-9A6F-DB26F0E0D357}" presName="sibTrans" presStyleCnt="0"/>
      <dgm:spPr/>
      <dgm:t>
        <a:bodyPr/>
        <a:lstStyle/>
        <a:p>
          <a:endParaRPr lang="ru-RU"/>
        </a:p>
      </dgm:t>
    </dgm:pt>
    <dgm:pt modelId="{2655D1B1-061D-449F-8FD4-EDA5769242A9}" type="pres">
      <dgm:prSet presAssocID="{779A3ADC-7289-4A77-8CF7-440FEACC0B4D}" presName="node" presStyleLbl="alignAccFollowNode1" presStyleIdx="3" presStyleCnt="8" custScaleX="117832" custScaleY="164687">
        <dgm:presLayoutVars>
          <dgm:bulletEnabled val="1"/>
        </dgm:presLayoutVars>
      </dgm:prSet>
      <dgm:spPr/>
      <dgm:t>
        <a:bodyPr/>
        <a:lstStyle/>
        <a:p>
          <a:endParaRPr lang="ru-RU"/>
        </a:p>
      </dgm:t>
    </dgm:pt>
    <dgm:pt modelId="{C33522B6-76B5-462A-B2E4-1E8C017FD749}" type="pres">
      <dgm:prSet presAssocID="{CFA8CB36-91D1-4E0F-9BAD-FFFA374EC3EE}" presName="vSp" presStyleCnt="0"/>
      <dgm:spPr/>
      <dgm:t>
        <a:bodyPr/>
        <a:lstStyle/>
        <a:p>
          <a:endParaRPr lang="ru-RU"/>
        </a:p>
      </dgm:t>
    </dgm:pt>
    <dgm:pt modelId="{C8BF0E4D-A868-4286-977B-068F8E819075}" type="pres">
      <dgm:prSet presAssocID="{A7617A7F-18A1-4B71-AC8B-5D8F7ACB7FD6}" presName="horFlow" presStyleCnt="0"/>
      <dgm:spPr/>
      <dgm:t>
        <a:bodyPr/>
        <a:lstStyle/>
        <a:p>
          <a:endParaRPr lang="ru-RU"/>
        </a:p>
      </dgm:t>
    </dgm:pt>
    <dgm:pt modelId="{2DFFBB9A-019A-4118-B813-3D1255185D2C}" type="pres">
      <dgm:prSet presAssocID="{A7617A7F-18A1-4B71-AC8B-5D8F7ACB7FD6}" presName="bigChev" presStyleLbl="node1" presStyleIdx="1" presStyleCnt="2" custScaleY="132765"/>
      <dgm:spPr/>
      <dgm:t>
        <a:bodyPr/>
        <a:lstStyle/>
        <a:p>
          <a:endParaRPr lang="ru-RU"/>
        </a:p>
      </dgm:t>
    </dgm:pt>
    <dgm:pt modelId="{7F165AFD-AB9A-4495-88C8-3C291B67D03A}" type="pres">
      <dgm:prSet presAssocID="{3B8D503F-F85D-4E78-BB4C-C91435106C9E}" presName="parTrans" presStyleCnt="0"/>
      <dgm:spPr/>
      <dgm:t>
        <a:bodyPr/>
        <a:lstStyle/>
        <a:p>
          <a:endParaRPr lang="ru-RU"/>
        </a:p>
      </dgm:t>
    </dgm:pt>
    <dgm:pt modelId="{A509EC1C-A29F-4B95-BD87-7A512208DF45}" type="pres">
      <dgm:prSet presAssocID="{CDE90971-F63A-4E6A-9E2F-AC2646C1DD83}" presName="node" presStyleLbl="alignAccFollowNode1" presStyleIdx="4" presStyleCnt="8" custScaleX="116774" custScaleY="153917">
        <dgm:presLayoutVars>
          <dgm:bulletEnabled val="1"/>
        </dgm:presLayoutVars>
      </dgm:prSet>
      <dgm:spPr/>
      <dgm:t>
        <a:bodyPr/>
        <a:lstStyle/>
        <a:p>
          <a:endParaRPr lang="ru-RU"/>
        </a:p>
      </dgm:t>
    </dgm:pt>
    <dgm:pt modelId="{22DA7D67-8FCE-4F23-8481-5A83C3EAFD32}" type="pres">
      <dgm:prSet presAssocID="{C9ED804E-6A4C-4892-8830-2F1C424D0F18}" presName="sibTrans" presStyleCnt="0"/>
      <dgm:spPr/>
      <dgm:t>
        <a:bodyPr/>
        <a:lstStyle/>
        <a:p>
          <a:endParaRPr lang="ru-RU"/>
        </a:p>
      </dgm:t>
    </dgm:pt>
    <dgm:pt modelId="{232D01D5-C92E-460D-8184-C6C4DEA2CACE}" type="pres">
      <dgm:prSet presAssocID="{6C153FF2-7300-4288-AC5F-861C47C99288}" presName="node" presStyleLbl="alignAccFollowNode1" presStyleIdx="5" presStyleCnt="8" custScaleX="116773" custScaleY="153917">
        <dgm:presLayoutVars>
          <dgm:bulletEnabled val="1"/>
        </dgm:presLayoutVars>
      </dgm:prSet>
      <dgm:spPr/>
      <dgm:t>
        <a:bodyPr/>
        <a:lstStyle/>
        <a:p>
          <a:endParaRPr lang="ru-RU"/>
        </a:p>
      </dgm:t>
    </dgm:pt>
    <dgm:pt modelId="{4C82AE72-E7A8-4479-8C2A-305ACAEBFA92}" type="pres">
      <dgm:prSet presAssocID="{BFF58D02-3E47-444E-A98A-F4406BEF9A14}" presName="sibTrans" presStyleCnt="0"/>
      <dgm:spPr/>
      <dgm:t>
        <a:bodyPr/>
        <a:lstStyle/>
        <a:p>
          <a:endParaRPr lang="ru-RU"/>
        </a:p>
      </dgm:t>
    </dgm:pt>
    <dgm:pt modelId="{A4E5C3A5-B8EA-46DA-B64F-EA3A07160604}" type="pres">
      <dgm:prSet presAssocID="{441D21FC-F5B5-4267-A4F9-A016A2AFFD6C}" presName="node" presStyleLbl="alignAccFollowNode1" presStyleIdx="6" presStyleCnt="8" custScaleX="117776" custScaleY="160588">
        <dgm:presLayoutVars>
          <dgm:bulletEnabled val="1"/>
        </dgm:presLayoutVars>
      </dgm:prSet>
      <dgm:spPr/>
      <dgm:t>
        <a:bodyPr/>
        <a:lstStyle/>
        <a:p>
          <a:endParaRPr lang="ru-RU"/>
        </a:p>
      </dgm:t>
    </dgm:pt>
    <dgm:pt modelId="{537FF75A-13F1-4A7E-80DE-3E5238FB8B36}" type="pres">
      <dgm:prSet presAssocID="{04A46D14-1625-455C-834F-7ABDF611A9AC}" presName="sibTrans" presStyleCnt="0"/>
      <dgm:spPr/>
      <dgm:t>
        <a:bodyPr/>
        <a:lstStyle/>
        <a:p>
          <a:endParaRPr lang="ru-RU"/>
        </a:p>
      </dgm:t>
    </dgm:pt>
    <dgm:pt modelId="{F6B4ED33-7186-4DDA-8FB1-3204F4E6913D}" type="pres">
      <dgm:prSet presAssocID="{28BA411D-1431-45F6-9B48-FEC48EA21CEF}" presName="node" presStyleLbl="alignAccFollowNode1" presStyleIdx="7" presStyleCnt="8" custScaleX="119079" custScaleY="160588">
        <dgm:presLayoutVars>
          <dgm:bulletEnabled val="1"/>
        </dgm:presLayoutVars>
      </dgm:prSet>
      <dgm:spPr/>
      <dgm:t>
        <a:bodyPr/>
        <a:lstStyle/>
        <a:p>
          <a:endParaRPr lang="ru-RU"/>
        </a:p>
      </dgm:t>
    </dgm:pt>
  </dgm:ptLst>
  <dgm:cxnLst>
    <dgm:cxn modelId="{6325292F-2A10-4575-B739-F215A5395E3D}" srcId="{A7617A7F-18A1-4B71-AC8B-5D8F7ACB7FD6}" destId="{441D21FC-F5B5-4267-A4F9-A016A2AFFD6C}" srcOrd="2" destOrd="0" parTransId="{0247B6DC-FC43-4F6A-A47C-AF7C1F87B363}" sibTransId="{04A46D14-1625-455C-834F-7ABDF611A9AC}"/>
    <dgm:cxn modelId="{7BD2762C-D784-4527-9653-E64F7972141F}" type="presOf" srcId="{CFA8CB36-91D1-4E0F-9BAD-FFFA374EC3EE}" destId="{1AA1EDF1-A182-438B-9972-F325D88FB6F2}" srcOrd="0" destOrd="0" presId="urn:microsoft.com/office/officeart/2005/8/layout/lProcess3"/>
    <dgm:cxn modelId="{FDE62F9F-9B01-4218-9ABB-32FE33ADD8F6}" srcId="{CFA8CB36-91D1-4E0F-9BAD-FFFA374EC3EE}" destId="{779A3ADC-7289-4A77-8CF7-440FEACC0B4D}" srcOrd="3" destOrd="0" parTransId="{1405BFDB-5997-4C14-9795-2FABA628B240}" sibTransId="{5A287234-D120-438E-8DCE-2111124A9701}"/>
    <dgm:cxn modelId="{B8596C76-C549-4D37-8E82-FCF485E1A9E0}" type="presOf" srcId="{CDE90971-F63A-4E6A-9E2F-AC2646C1DD83}" destId="{A509EC1C-A29F-4B95-BD87-7A512208DF45}" srcOrd="0" destOrd="0" presId="urn:microsoft.com/office/officeart/2005/8/layout/lProcess3"/>
    <dgm:cxn modelId="{8532F6B2-7A7A-4AA3-BFE1-DBAB044E0C8C}" type="presOf" srcId="{6C153FF2-7300-4288-AC5F-861C47C99288}" destId="{232D01D5-C92E-460D-8184-C6C4DEA2CACE}" srcOrd="0" destOrd="0" presId="urn:microsoft.com/office/officeart/2005/8/layout/lProcess3"/>
    <dgm:cxn modelId="{11F1E1A0-14CA-46F9-87A7-03EE78B54A38}" type="presOf" srcId="{441D21FC-F5B5-4267-A4F9-A016A2AFFD6C}" destId="{A4E5C3A5-B8EA-46DA-B64F-EA3A07160604}" srcOrd="0" destOrd="0" presId="urn:microsoft.com/office/officeart/2005/8/layout/lProcess3"/>
    <dgm:cxn modelId="{1B9495B6-1507-4D72-AF7A-6F8DC5D3A7B8}" type="presOf" srcId="{779A3ADC-7289-4A77-8CF7-440FEACC0B4D}" destId="{2655D1B1-061D-449F-8FD4-EDA5769242A9}" srcOrd="0" destOrd="0" presId="urn:microsoft.com/office/officeart/2005/8/layout/lProcess3"/>
    <dgm:cxn modelId="{2861E9D9-580C-45C4-8C9A-4EE693A3865E}" type="presOf" srcId="{AD7BBD3A-08B3-42C4-B7BD-78ADF282CAF4}" destId="{0EB0330C-784A-4AE2-B6F5-38A993199B8C}" srcOrd="0" destOrd="0" presId="urn:microsoft.com/office/officeart/2005/8/layout/lProcess3"/>
    <dgm:cxn modelId="{131B33BE-9C28-4182-89F5-E8728DAD286E}" type="presOf" srcId="{8D90CDDF-1A76-479B-A2E1-CD035500FC18}" destId="{BC28A7A1-D01A-4519-9CC3-85E28964D8B6}" srcOrd="0" destOrd="0" presId="urn:microsoft.com/office/officeart/2005/8/layout/lProcess3"/>
    <dgm:cxn modelId="{4407EF3F-7A90-4F96-A1B5-61A918C8E0FC}" srcId="{CFA8CB36-91D1-4E0F-9BAD-FFFA374EC3EE}" destId="{8D90CDDF-1A76-479B-A2E1-CD035500FC18}" srcOrd="1" destOrd="0" parTransId="{971D3299-E448-4E67-8D46-37E12FB97309}" sibTransId="{511021B8-6372-4DD2-A104-CA790F4D6C12}"/>
    <dgm:cxn modelId="{03EAA655-67E4-4F54-AF24-93630A729EF5}" srcId="{CFA8CB36-91D1-4E0F-9BAD-FFFA374EC3EE}" destId="{3D424D7C-0769-465C-B3E4-8B39B4EE1252}" srcOrd="2" destOrd="0" parTransId="{79CC4AE0-189D-49E6-ADCA-37AEF176BA92}" sibTransId="{F129B2E6-97E9-4B84-9A6F-DB26F0E0D357}"/>
    <dgm:cxn modelId="{2D5C9799-C91A-4757-89D4-021C7D28A8C0}" srcId="{A7617A7F-18A1-4B71-AC8B-5D8F7ACB7FD6}" destId="{6C153FF2-7300-4288-AC5F-861C47C99288}" srcOrd="1" destOrd="0" parTransId="{F7E5F3ED-C5FA-49A0-8E6E-8951E9E5687D}" sibTransId="{BFF58D02-3E47-444E-A98A-F4406BEF9A14}"/>
    <dgm:cxn modelId="{3D08F7F7-BFCC-4C9B-A79A-3F2D8C579DB9}" type="presOf" srcId="{3D424D7C-0769-465C-B3E4-8B39B4EE1252}" destId="{4BFC3BFE-FCB7-4177-A621-C552C26ABD97}" srcOrd="0" destOrd="0" presId="urn:microsoft.com/office/officeart/2005/8/layout/lProcess3"/>
    <dgm:cxn modelId="{A62E769F-2EA2-4EAB-BB57-EE9EF856C5B3}" srcId="{AD7BBD3A-08B3-42C4-B7BD-78ADF282CAF4}" destId="{CFA8CB36-91D1-4E0F-9BAD-FFFA374EC3EE}" srcOrd="0" destOrd="0" parTransId="{70A8E4DC-F8A4-47E6-8845-2566B3DC1C3E}" sibTransId="{A0650DDA-FC9B-4F6B-A3A5-78B411C24712}"/>
    <dgm:cxn modelId="{D93B4A29-7266-400E-8DB0-1DE6A37A5D4A}" srcId="{CFA8CB36-91D1-4E0F-9BAD-FFFA374EC3EE}" destId="{0A4D36E9-8354-4034-8D64-512C019B9A4A}" srcOrd="0" destOrd="0" parTransId="{037B17F9-4302-4E2A-8B98-4319C8515773}" sibTransId="{E4F698CE-E917-4719-AFC7-A1196F94C6E9}"/>
    <dgm:cxn modelId="{72C792FF-604B-4CF8-8D2E-5EA5EFA0D0A0}" srcId="{A7617A7F-18A1-4B71-AC8B-5D8F7ACB7FD6}" destId="{28BA411D-1431-45F6-9B48-FEC48EA21CEF}" srcOrd="3" destOrd="0" parTransId="{6A115BA9-65AE-4849-A9D6-22ADEDFBDE25}" sibTransId="{509F6CE4-7BEC-45E9-AFBA-E01A37527997}"/>
    <dgm:cxn modelId="{73A8BCD6-FF81-4226-85C7-AF518EA1A061}" type="presOf" srcId="{0A4D36E9-8354-4034-8D64-512C019B9A4A}" destId="{3FE3A514-916E-4CB8-89F2-61197AED4D73}" srcOrd="0" destOrd="0" presId="urn:microsoft.com/office/officeart/2005/8/layout/lProcess3"/>
    <dgm:cxn modelId="{D4D05312-4BB5-499C-B9FB-62D9F7E4528C}" type="presOf" srcId="{28BA411D-1431-45F6-9B48-FEC48EA21CEF}" destId="{F6B4ED33-7186-4DDA-8FB1-3204F4E6913D}" srcOrd="0" destOrd="0" presId="urn:microsoft.com/office/officeart/2005/8/layout/lProcess3"/>
    <dgm:cxn modelId="{A2994FD2-D8D5-4DBE-8D62-3394D5C2F9E5}" srcId="{AD7BBD3A-08B3-42C4-B7BD-78ADF282CAF4}" destId="{A7617A7F-18A1-4B71-AC8B-5D8F7ACB7FD6}" srcOrd="1" destOrd="0" parTransId="{E1EEC88F-4314-495B-AF8E-12AA0FA43831}" sibTransId="{0C6AFCEF-E031-46D0-8E50-0AAE9DCC82F1}"/>
    <dgm:cxn modelId="{2755017E-D24E-4E05-BE3C-E21C4500F99B}" srcId="{A7617A7F-18A1-4B71-AC8B-5D8F7ACB7FD6}" destId="{CDE90971-F63A-4E6A-9E2F-AC2646C1DD83}" srcOrd="0" destOrd="0" parTransId="{3B8D503F-F85D-4E78-BB4C-C91435106C9E}" sibTransId="{C9ED804E-6A4C-4892-8830-2F1C424D0F18}"/>
    <dgm:cxn modelId="{3C35A126-89D3-454E-B4E2-F2F65B851420}" type="presOf" srcId="{A7617A7F-18A1-4B71-AC8B-5D8F7ACB7FD6}" destId="{2DFFBB9A-019A-4118-B813-3D1255185D2C}" srcOrd="0" destOrd="0" presId="urn:microsoft.com/office/officeart/2005/8/layout/lProcess3"/>
    <dgm:cxn modelId="{9F06207E-AEEE-48E7-8ACF-587A34373E15}" type="presParOf" srcId="{0EB0330C-784A-4AE2-B6F5-38A993199B8C}" destId="{AEE88D09-CF50-43B4-9188-3679455BF7C6}" srcOrd="0" destOrd="0" presId="urn:microsoft.com/office/officeart/2005/8/layout/lProcess3"/>
    <dgm:cxn modelId="{CFEDD498-5683-4427-9FB8-6DAD3EA87C4A}" type="presParOf" srcId="{AEE88D09-CF50-43B4-9188-3679455BF7C6}" destId="{1AA1EDF1-A182-438B-9972-F325D88FB6F2}" srcOrd="0" destOrd="0" presId="urn:microsoft.com/office/officeart/2005/8/layout/lProcess3"/>
    <dgm:cxn modelId="{19BE5744-4B33-4113-A3CF-A32067D97BC7}" type="presParOf" srcId="{AEE88D09-CF50-43B4-9188-3679455BF7C6}" destId="{BFE719FE-4A65-45A7-8349-F22D3850B173}" srcOrd="1" destOrd="0" presId="urn:microsoft.com/office/officeart/2005/8/layout/lProcess3"/>
    <dgm:cxn modelId="{EA2BD87C-B172-43D0-A617-5EF483308C0A}" type="presParOf" srcId="{AEE88D09-CF50-43B4-9188-3679455BF7C6}" destId="{3FE3A514-916E-4CB8-89F2-61197AED4D73}" srcOrd="2" destOrd="0" presId="urn:microsoft.com/office/officeart/2005/8/layout/lProcess3"/>
    <dgm:cxn modelId="{9E79E78B-3A1A-490C-9230-2023BE3F0D9E}" type="presParOf" srcId="{AEE88D09-CF50-43B4-9188-3679455BF7C6}" destId="{5876B5C8-ACCC-4379-B95D-DC7027561784}" srcOrd="3" destOrd="0" presId="urn:microsoft.com/office/officeart/2005/8/layout/lProcess3"/>
    <dgm:cxn modelId="{8D82453E-EA62-4536-83AA-415509CBE414}" type="presParOf" srcId="{AEE88D09-CF50-43B4-9188-3679455BF7C6}" destId="{BC28A7A1-D01A-4519-9CC3-85E28964D8B6}" srcOrd="4" destOrd="0" presId="urn:microsoft.com/office/officeart/2005/8/layout/lProcess3"/>
    <dgm:cxn modelId="{37660BE9-16FF-4110-9D11-716AFB7D3FF2}" type="presParOf" srcId="{AEE88D09-CF50-43B4-9188-3679455BF7C6}" destId="{E2140C24-09CE-45ED-A004-9D2EEAF22A57}" srcOrd="5" destOrd="0" presId="urn:microsoft.com/office/officeart/2005/8/layout/lProcess3"/>
    <dgm:cxn modelId="{C2E59FFE-85AF-435A-9476-0CCF33D50381}" type="presParOf" srcId="{AEE88D09-CF50-43B4-9188-3679455BF7C6}" destId="{4BFC3BFE-FCB7-4177-A621-C552C26ABD97}" srcOrd="6" destOrd="0" presId="urn:microsoft.com/office/officeart/2005/8/layout/lProcess3"/>
    <dgm:cxn modelId="{7EAEA262-B817-4470-96D8-C6ED3EE491A2}" type="presParOf" srcId="{AEE88D09-CF50-43B4-9188-3679455BF7C6}" destId="{AA8916E6-F2BA-4FDF-BD30-B64F7426C113}" srcOrd="7" destOrd="0" presId="urn:microsoft.com/office/officeart/2005/8/layout/lProcess3"/>
    <dgm:cxn modelId="{CC024A57-27D5-4591-8C86-AEF9806478B0}" type="presParOf" srcId="{AEE88D09-CF50-43B4-9188-3679455BF7C6}" destId="{2655D1B1-061D-449F-8FD4-EDA5769242A9}" srcOrd="8" destOrd="0" presId="urn:microsoft.com/office/officeart/2005/8/layout/lProcess3"/>
    <dgm:cxn modelId="{8223DAE0-4ED3-4039-9353-C9DEC4ED188E}" type="presParOf" srcId="{0EB0330C-784A-4AE2-B6F5-38A993199B8C}" destId="{C33522B6-76B5-462A-B2E4-1E8C017FD749}" srcOrd="1" destOrd="0" presId="urn:microsoft.com/office/officeart/2005/8/layout/lProcess3"/>
    <dgm:cxn modelId="{9AB6174E-E72E-4EAF-BFD9-DA8D250E15AD}" type="presParOf" srcId="{0EB0330C-784A-4AE2-B6F5-38A993199B8C}" destId="{C8BF0E4D-A868-4286-977B-068F8E819075}" srcOrd="2" destOrd="0" presId="urn:microsoft.com/office/officeart/2005/8/layout/lProcess3"/>
    <dgm:cxn modelId="{ACD8A22F-C6DA-4C95-B9E3-798BD14BF3E0}" type="presParOf" srcId="{C8BF0E4D-A868-4286-977B-068F8E819075}" destId="{2DFFBB9A-019A-4118-B813-3D1255185D2C}" srcOrd="0" destOrd="0" presId="urn:microsoft.com/office/officeart/2005/8/layout/lProcess3"/>
    <dgm:cxn modelId="{A58FD534-1278-40E1-B082-1F48973DE03C}" type="presParOf" srcId="{C8BF0E4D-A868-4286-977B-068F8E819075}" destId="{7F165AFD-AB9A-4495-88C8-3C291B67D03A}" srcOrd="1" destOrd="0" presId="urn:microsoft.com/office/officeart/2005/8/layout/lProcess3"/>
    <dgm:cxn modelId="{157B7CFA-729F-484B-9BF7-C6C85D107C5B}" type="presParOf" srcId="{C8BF0E4D-A868-4286-977B-068F8E819075}" destId="{A509EC1C-A29F-4B95-BD87-7A512208DF45}" srcOrd="2" destOrd="0" presId="urn:microsoft.com/office/officeart/2005/8/layout/lProcess3"/>
    <dgm:cxn modelId="{DBB3D381-0DAE-4080-BBB4-B36217CC0DC4}" type="presParOf" srcId="{C8BF0E4D-A868-4286-977B-068F8E819075}" destId="{22DA7D67-8FCE-4F23-8481-5A83C3EAFD32}" srcOrd="3" destOrd="0" presId="urn:microsoft.com/office/officeart/2005/8/layout/lProcess3"/>
    <dgm:cxn modelId="{9DE39B7D-4A0B-441B-900B-86ED786BEDFF}" type="presParOf" srcId="{C8BF0E4D-A868-4286-977B-068F8E819075}" destId="{232D01D5-C92E-460D-8184-C6C4DEA2CACE}" srcOrd="4" destOrd="0" presId="urn:microsoft.com/office/officeart/2005/8/layout/lProcess3"/>
    <dgm:cxn modelId="{0B902695-D4F3-4B96-8DAB-E8BB9E28B8D6}" type="presParOf" srcId="{C8BF0E4D-A868-4286-977B-068F8E819075}" destId="{4C82AE72-E7A8-4479-8C2A-305ACAEBFA92}" srcOrd="5" destOrd="0" presId="urn:microsoft.com/office/officeart/2005/8/layout/lProcess3"/>
    <dgm:cxn modelId="{EEE39228-4078-402D-B3F4-D79C5E2F3615}" type="presParOf" srcId="{C8BF0E4D-A868-4286-977B-068F8E819075}" destId="{A4E5C3A5-B8EA-46DA-B64F-EA3A07160604}" srcOrd="6" destOrd="0" presId="urn:microsoft.com/office/officeart/2005/8/layout/lProcess3"/>
    <dgm:cxn modelId="{EF0EBC17-D386-4D37-8E4B-CD5E57D97452}" type="presParOf" srcId="{C8BF0E4D-A868-4286-977B-068F8E819075}" destId="{537FF75A-13F1-4A7E-80DE-3E5238FB8B36}" srcOrd="7" destOrd="0" presId="urn:microsoft.com/office/officeart/2005/8/layout/lProcess3"/>
    <dgm:cxn modelId="{8D09A621-2DE2-4005-BC7D-BF5B28ED84D5}" type="presParOf" srcId="{C8BF0E4D-A868-4286-977B-068F8E819075}" destId="{F6B4ED33-7186-4DDA-8FB1-3204F4E6913D}" srcOrd="8" destOrd="0" presId="urn:microsoft.com/office/officeart/2005/8/layout/lProcess3"/>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F4641009-40B7-4D61-A32E-1D4CF457ED9D}"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ru-RU"/>
        </a:p>
      </dgm:t>
    </dgm:pt>
    <dgm:pt modelId="{25967D59-3392-497C-8C7F-0E598F211CF6}">
      <dgm:prSet custT="1"/>
      <dgm:spPr/>
      <dgm:t>
        <a:bodyPr/>
        <a:lstStyle/>
        <a:p>
          <a:pPr algn="ctr"/>
          <a:r>
            <a:rPr lang="ru-RU" sz="1200" b="1" dirty="0" smtClean="0">
              <a:latin typeface="PT Astra Serif" pitchFamily="18" charset="-52"/>
              <a:ea typeface="PT Astra Serif" pitchFamily="18" charset="-52"/>
            </a:rPr>
            <a:t>ОГЭ (русский язык - изложение), </a:t>
          </a:r>
        </a:p>
        <a:p>
          <a:pPr algn="ctr"/>
          <a:r>
            <a:rPr lang="ru-RU" sz="1200" b="1" dirty="0" smtClean="0">
              <a:latin typeface="PT Astra Serif" pitchFamily="18" charset="-52"/>
              <a:ea typeface="PT Astra Serif" pitchFamily="18" charset="-52"/>
            </a:rPr>
            <a:t>ОГЭ (иностранный язык - </a:t>
          </a:r>
          <a:r>
            <a:rPr lang="ru-RU" sz="1200" b="1" dirty="0" smtClean="0">
              <a:solidFill>
                <a:schemeClr val="bg1"/>
              </a:solidFill>
              <a:latin typeface="PT Astra Serif" pitchFamily="18" charset="-52"/>
              <a:ea typeface="PT Astra Serif" pitchFamily="18" charset="-52"/>
              <a:cs typeface="Century Gothic" pitchFamily="34" charset="0"/>
              <a:sym typeface="Century Gothic" pitchFamily="34" charset="0"/>
            </a:rPr>
            <a:t>задания, требующие прослушивания аудиозаписи</a:t>
          </a:r>
          <a:r>
            <a:rPr lang="ru-RU" sz="1200" b="1" dirty="0" smtClean="0">
              <a:solidFill>
                <a:schemeClr val="bg1"/>
              </a:solidFill>
              <a:latin typeface="PT Astra Serif" pitchFamily="18" charset="-52"/>
              <a:ea typeface="PT Astra Serif" pitchFamily="18" charset="-52"/>
            </a:rPr>
            <a:t>)</a:t>
          </a:r>
          <a:endParaRPr lang="ru-RU" sz="1200" b="1" dirty="0">
            <a:solidFill>
              <a:schemeClr val="bg1"/>
            </a:solidFill>
            <a:latin typeface="PT Astra Serif" pitchFamily="18" charset="-52"/>
            <a:ea typeface="PT Astra Serif" pitchFamily="18" charset="-52"/>
          </a:endParaRPr>
        </a:p>
      </dgm:t>
    </dgm:pt>
    <dgm:pt modelId="{98DB36BB-EED3-40BA-B7B9-93609FCF520F}" type="parTrans" cxnId="{1BF24540-9FC1-49F6-A6E2-3C5759CE1FA9}">
      <dgm:prSet/>
      <dgm:spPr/>
      <dgm:t>
        <a:bodyPr/>
        <a:lstStyle/>
        <a:p>
          <a:endParaRPr lang="ru-RU"/>
        </a:p>
      </dgm:t>
    </dgm:pt>
    <dgm:pt modelId="{FB719270-52C1-40FC-AF05-72AF270BA162}" type="sibTrans" cxnId="{1BF24540-9FC1-49F6-A6E2-3C5759CE1FA9}">
      <dgm:prSet/>
      <dgm:spPr/>
      <dgm:t>
        <a:bodyPr/>
        <a:lstStyle/>
        <a:p>
          <a:endParaRPr lang="ru-RU"/>
        </a:p>
      </dgm:t>
    </dgm:pt>
    <dgm:pt modelId="{E3C478C1-6998-4F03-B49A-A0E0787A5F98}">
      <dgm:prSet phldrT="[Текст]" custT="1"/>
      <dgm:spPr/>
      <dgm:t>
        <a:bodyPr/>
        <a:lstStyle/>
        <a:p>
          <a:r>
            <a:rPr lang="ru-RU" sz="1400" b="1" dirty="0" smtClean="0">
              <a:latin typeface="PT Astra Serif" pitchFamily="18" charset="-52"/>
              <a:ea typeface="PT Astra Serif" pitchFamily="18" charset="-52"/>
            </a:rPr>
            <a:t>Аудитории оборудуются средствами воспроизведения аудиозаписи</a:t>
          </a:r>
          <a:endParaRPr lang="ru-RU" sz="1400" b="1" dirty="0">
            <a:latin typeface="PT Astra Serif" pitchFamily="18" charset="-52"/>
            <a:ea typeface="PT Astra Serif" pitchFamily="18" charset="-52"/>
          </a:endParaRPr>
        </a:p>
      </dgm:t>
    </dgm:pt>
    <dgm:pt modelId="{71889BDB-4555-49AA-B7E9-9BD2565002DA}" type="parTrans" cxnId="{FAFF6B1B-A3FD-485F-B7BE-3844573E1CBE}">
      <dgm:prSet/>
      <dgm:spPr/>
      <dgm:t>
        <a:bodyPr/>
        <a:lstStyle/>
        <a:p>
          <a:endParaRPr lang="ru-RU"/>
        </a:p>
      </dgm:t>
    </dgm:pt>
    <dgm:pt modelId="{5E5CB102-6CA6-48A9-A232-1F902872FEFB}" type="sibTrans" cxnId="{FAFF6B1B-A3FD-485F-B7BE-3844573E1CBE}">
      <dgm:prSet/>
      <dgm:spPr/>
      <dgm:t>
        <a:bodyPr/>
        <a:lstStyle/>
        <a:p>
          <a:endParaRPr lang="ru-RU"/>
        </a:p>
      </dgm:t>
    </dgm:pt>
    <dgm:pt modelId="{9191A833-00AA-4473-8FC9-F47EE3904633}">
      <dgm:prSet phldrT="[Текст]" custT="1"/>
      <dgm:spPr/>
      <dgm:t>
        <a:bodyPr/>
        <a:lstStyle/>
        <a:p>
          <a:r>
            <a:rPr lang="ru-RU" sz="1400" b="1" dirty="0" smtClean="0">
              <a:latin typeface="PT Astra Serif" pitchFamily="18" charset="-52"/>
              <a:ea typeface="PT Astra Serif" pitchFamily="18" charset="-52"/>
            </a:rPr>
            <a:t>Технические специалисты или организаторы настраивают  СВА, чтобы было слышно всем участникам ГИА в аудитории</a:t>
          </a:r>
          <a:endParaRPr lang="ru-RU" sz="1400" b="1" dirty="0">
            <a:latin typeface="PT Astra Serif" pitchFamily="18" charset="-52"/>
            <a:ea typeface="PT Astra Serif" pitchFamily="18" charset="-52"/>
          </a:endParaRPr>
        </a:p>
      </dgm:t>
    </dgm:pt>
    <dgm:pt modelId="{336F42EE-07DE-4025-A8AA-3BACCAF332EA}" type="parTrans" cxnId="{9FD2EFBE-59F8-49E2-971D-42E37B470953}">
      <dgm:prSet/>
      <dgm:spPr/>
      <dgm:t>
        <a:bodyPr/>
        <a:lstStyle/>
        <a:p>
          <a:endParaRPr lang="ru-RU"/>
        </a:p>
      </dgm:t>
    </dgm:pt>
    <dgm:pt modelId="{320F06F8-EB35-4CAF-836E-2256C65CE4F6}" type="sibTrans" cxnId="{9FD2EFBE-59F8-49E2-971D-42E37B470953}">
      <dgm:prSet/>
      <dgm:spPr/>
      <dgm:t>
        <a:bodyPr/>
        <a:lstStyle/>
        <a:p>
          <a:endParaRPr lang="ru-RU"/>
        </a:p>
      </dgm:t>
    </dgm:pt>
    <dgm:pt modelId="{97D8ADF7-ABFC-4D18-AAB1-05CD8F817B92}">
      <dgm:prSet phldrT="[Текст]" custT="1"/>
      <dgm:spPr/>
      <dgm:t>
        <a:bodyPr/>
        <a:lstStyle/>
        <a:p>
          <a:r>
            <a:rPr lang="ru-RU" sz="1200" dirty="0" smtClean="0"/>
            <a:t>А</a:t>
          </a:r>
          <a:r>
            <a:rPr lang="ru-RU" sz="1200" b="1" dirty="0" smtClean="0">
              <a:latin typeface="PT Astra Serif" pitchFamily="18" charset="-52"/>
              <a:ea typeface="PT Astra Serif" pitchFamily="18" charset="-52"/>
            </a:rPr>
            <a:t>удиозапись прослушивается дважды участниками ГИА, </a:t>
          </a:r>
        </a:p>
        <a:p>
          <a:r>
            <a:rPr lang="ru-RU" sz="1200" b="1" dirty="0" smtClean="0">
              <a:latin typeface="PT Astra Serif" pitchFamily="18" charset="-52"/>
              <a:ea typeface="PT Astra Serif" pitchFamily="18" charset="-52"/>
            </a:rPr>
            <a:t>во время прослушивания можно делать пометки</a:t>
          </a:r>
        </a:p>
        <a:p>
          <a:r>
            <a:rPr lang="ru-RU" sz="1200" b="1" dirty="0" smtClean="0">
              <a:latin typeface="PT Astra Serif" pitchFamily="18" charset="-52"/>
              <a:ea typeface="PT Astra Serif" pitchFamily="18" charset="-52"/>
            </a:rPr>
            <a:t>(изложение  - на черновиках, заданий, требующих прослушивания аудиозаписи  –  на черновиках и КИМ)  - </a:t>
          </a:r>
          <a:r>
            <a:rPr lang="ru-RU" sz="1200" b="1" dirty="0" smtClean="0">
              <a:solidFill>
                <a:srgbClr val="FF0000"/>
              </a:solidFill>
              <a:latin typeface="PT Astra Serif" pitchFamily="18" charset="-52"/>
              <a:ea typeface="PT Astra Serif" pitchFamily="18" charset="-52"/>
            </a:rPr>
            <a:t>нововведение</a:t>
          </a:r>
          <a:endParaRPr lang="ru-RU" sz="1200" b="1" dirty="0">
            <a:latin typeface="PT Astra Serif" pitchFamily="18" charset="-52"/>
            <a:ea typeface="PT Astra Serif" pitchFamily="18" charset="-52"/>
          </a:endParaRPr>
        </a:p>
      </dgm:t>
    </dgm:pt>
    <dgm:pt modelId="{894ED792-0973-4F14-BB7C-2D7D99223B3F}" type="parTrans" cxnId="{2372EF17-8F3C-44A1-B6A6-293F5A801A5B}">
      <dgm:prSet/>
      <dgm:spPr/>
      <dgm:t>
        <a:bodyPr/>
        <a:lstStyle/>
        <a:p>
          <a:endParaRPr lang="ru-RU"/>
        </a:p>
      </dgm:t>
    </dgm:pt>
    <dgm:pt modelId="{B15F0E2A-CA73-4BF7-BD3D-499C08D42866}" type="sibTrans" cxnId="{2372EF17-8F3C-44A1-B6A6-293F5A801A5B}">
      <dgm:prSet/>
      <dgm:spPr/>
      <dgm:t>
        <a:bodyPr/>
        <a:lstStyle/>
        <a:p>
          <a:endParaRPr lang="ru-RU"/>
        </a:p>
      </dgm:t>
    </dgm:pt>
    <dgm:pt modelId="{AFCAD3C2-DC9B-4DFB-B2B8-43CB97A87DA5}">
      <dgm:prSet custT="1"/>
      <dgm:spPr/>
      <dgm:t>
        <a:bodyPr/>
        <a:lstStyle/>
        <a:p>
          <a:r>
            <a:rPr lang="ru-RU" sz="1400" b="1" dirty="0" smtClean="0">
              <a:latin typeface="PT Astra Serif" pitchFamily="18" charset="-52"/>
              <a:ea typeface="PT Astra Serif" pitchFamily="18" charset="-52"/>
            </a:rPr>
            <a:t>После повторного прослушивания участники приступают к выполнению ЭР</a:t>
          </a:r>
          <a:endParaRPr lang="ru-RU" sz="1400" b="1" dirty="0">
            <a:solidFill>
              <a:srgbClr val="FF0000"/>
            </a:solidFill>
            <a:latin typeface="PT Astra Serif" pitchFamily="18" charset="-52"/>
            <a:ea typeface="PT Astra Serif" pitchFamily="18" charset="-52"/>
          </a:endParaRPr>
        </a:p>
      </dgm:t>
    </dgm:pt>
    <dgm:pt modelId="{2BE9731A-1D79-4CC3-83C4-7213F70D2EB1}" type="parTrans" cxnId="{1E65B61C-D033-416C-B633-C3D16B470CC6}">
      <dgm:prSet/>
      <dgm:spPr/>
      <dgm:t>
        <a:bodyPr/>
        <a:lstStyle/>
        <a:p>
          <a:endParaRPr lang="ru-RU"/>
        </a:p>
      </dgm:t>
    </dgm:pt>
    <dgm:pt modelId="{5A7EC310-DFCD-40E4-BC4F-2423ED157587}" type="sibTrans" cxnId="{1E65B61C-D033-416C-B633-C3D16B470CC6}">
      <dgm:prSet/>
      <dgm:spPr/>
      <dgm:t>
        <a:bodyPr/>
        <a:lstStyle/>
        <a:p>
          <a:endParaRPr lang="ru-RU"/>
        </a:p>
      </dgm:t>
    </dgm:pt>
    <dgm:pt modelId="{086D607B-319A-4110-9AF3-CAE4757DC310}" type="pres">
      <dgm:prSet presAssocID="{F4641009-40B7-4D61-A32E-1D4CF457ED9D}" presName="outerComposite" presStyleCnt="0">
        <dgm:presLayoutVars>
          <dgm:chMax val="5"/>
          <dgm:dir/>
          <dgm:resizeHandles val="exact"/>
        </dgm:presLayoutVars>
      </dgm:prSet>
      <dgm:spPr/>
      <dgm:t>
        <a:bodyPr/>
        <a:lstStyle/>
        <a:p>
          <a:endParaRPr lang="ru-RU"/>
        </a:p>
      </dgm:t>
    </dgm:pt>
    <dgm:pt modelId="{D1B54481-014C-4734-B8A0-0FF6631B05AC}" type="pres">
      <dgm:prSet presAssocID="{F4641009-40B7-4D61-A32E-1D4CF457ED9D}" presName="dummyMaxCanvas" presStyleCnt="0">
        <dgm:presLayoutVars/>
      </dgm:prSet>
      <dgm:spPr/>
    </dgm:pt>
    <dgm:pt modelId="{980FB277-B467-4212-9BED-56BF04A056BB}" type="pres">
      <dgm:prSet presAssocID="{F4641009-40B7-4D61-A32E-1D4CF457ED9D}" presName="FiveNodes_1" presStyleLbl="node1" presStyleIdx="0" presStyleCnt="5">
        <dgm:presLayoutVars>
          <dgm:bulletEnabled val="1"/>
        </dgm:presLayoutVars>
      </dgm:prSet>
      <dgm:spPr/>
      <dgm:t>
        <a:bodyPr/>
        <a:lstStyle/>
        <a:p>
          <a:endParaRPr lang="ru-RU"/>
        </a:p>
      </dgm:t>
    </dgm:pt>
    <dgm:pt modelId="{B3F443E9-8C9F-4AB6-87EF-B05E56451B52}" type="pres">
      <dgm:prSet presAssocID="{F4641009-40B7-4D61-A32E-1D4CF457ED9D}" presName="FiveNodes_2" presStyleLbl="node1" presStyleIdx="1" presStyleCnt="5">
        <dgm:presLayoutVars>
          <dgm:bulletEnabled val="1"/>
        </dgm:presLayoutVars>
      </dgm:prSet>
      <dgm:spPr/>
      <dgm:t>
        <a:bodyPr/>
        <a:lstStyle/>
        <a:p>
          <a:endParaRPr lang="ru-RU"/>
        </a:p>
      </dgm:t>
    </dgm:pt>
    <dgm:pt modelId="{DE11EEE9-ECC0-4D8A-89FF-21721925E8F7}" type="pres">
      <dgm:prSet presAssocID="{F4641009-40B7-4D61-A32E-1D4CF457ED9D}" presName="FiveNodes_3" presStyleLbl="node1" presStyleIdx="2" presStyleCnt="5">
        <dgm:presLayoutVars>
          <dgm:bulletEnabled val="1"/>
        </dgm:presLayoutVars>
      </dgm:prSet>
      <dgm:spPr/>
      <dgm:t>
        <a:bodyPr/>
        <a:lstStyle/>
        <a:p>
          <a:endParaRPr lang="ru-RU"/>
        </a:p>
      </dgm:t>
    </dgm:pt>
    <dgm:pt modelId="{3B2FB35E-4117-4C1D-8DDC-EC5DD2E3AFA3}" type="pres">
      <dgm:prSet presAssocID="{F4641009-40B7-4D61-A32E-1D4CF457ED9D}" presName="FiveNodes_4" presStyleLbl="node1" presStyleIdx="3" presStyleCnt="5" custScaleY="101072">
        <dgm:presLayoutVars>
          <dgm:bulletEnabled val="1"/>
        </dgm:presLayoutVars>
      </dgm:prSet>
      <dgm:spPr/>
      <dgm:t>
        <a:bodyPr/>
        <a:lstStyle/>
        <a:p>
          <a:endParaRPr lang="ru-RU"/>
        </a:p>
      </dgm:t>
    </dgm:pt>
    <dgm:pt modelId="{9A110263-A5FC-40AC-B849-3CDEC9D2C178}" type="pres">
      <dgm:prSet presAssocID="{F4641009-40B7-4D61-A32E-1D4CF457ED9D}" presName="FiveNodes_5" presStyleLbl="node1" presStyleIdx="4" presStyleCnt="5">
        <dgm:presLayoutVars>
          <dgm:bulletEnabled val="1"/>
        </dgm:presLayoutVars>
      </dgm:prSet>
      <dgm:spPr/>
      <dgm:t>
        <a:bodyPr/>
        <a:lstStyle/>
        <a:p>
          <a:endParaRPr lang="ru-RU"/>
        </a:p>
      </dgm:t>
    </dgm:pt>
    <dgm:pt modelId="{A83D6E1D-8BB2-4BFE-B460-1D792C819CF8}" type="pres">
      <dgm:prSet presAssocID="{F4641009-40B7-4D61-A32E-1D4CF457ED9D}" presName="FiveConn_1-2" presStyleLbl="fgAccFollowNode1" presStyleIdx="0" presStyleCnt="4">
        <dgm:presLayoutVars>
          <dgm:bulletEnabled val="1"/>
        </dgm:presLayoutVars>
      </dgm:prSet>
      <dgm:spPr/>
      <dgm:t>
        <a:bodyPr/>
        <a:lstStyle/>
        <a:p>
          <a:endParaRPr lang="ru-RU"/>
        </a:p>
      </dgm:t>
    </dgm:pt>
    <dgm:pt modelId="{35ABB9C5-48E4-4F2C-ACA1-8280F938A5F2}" type="pres">
      <dgm:prSet presAssocID="{F4641009-40B7-4D61-A32E-1D4CF457ED9D}" presName="FiveConn_2-3" presStyleLbl="fgAccFollowNode1" presStyleIdx="1" presStyleCnt="4">
        <dgm:presLayoutVars>
          <dgm:bulletEnabled val="1"/>
        </dgm:presLayoutVars>
      </dgm:prSet>
      <dgm:spPr/>
      <dgm:t>
        <a:bodyPr/>
        <a:lstStyle/>
        <a:p>
          <a:endParaRPr lang="ru-RU"/>
        </a:p>
      </dgm:t>
    </dgm:pt>
    <dgm:pt modelId="{34D01B27-BB76-4DF2-9BD1-023676409C9C}" type="pres">
      <dgm:prSet presAssocID="{F4641009-40B7-4D61-A32E-1D4CF457ED9D}" presName="FiveConn_3-4" presStyleLbl="fgAccFollowNode1" presStyleIdx="2" presStyleCnt="4">
        <dgm:presLayoutVars>
          <dgm:bulletEnabled val="1"/>
        </dgm:presLayoutVars>
      </dgm:prSet>
      <dgm:spPr/>
      <dgm:t>
        <a:bodyPr/>
        <a:lstStyle/>
        <a:p>
          <a:endParaRPr lang="ru-RU"/>
        </a:p>
      </dgm:t>
    </dgm:pt>
    <dgm:pt modelId="{C9B04075-FF62-4F6A-AC1D-BF7E332404BF}" type="pres">
      <dgm:prSet presAssocID="{F4641009-40B7-4D61-A32E-1D4CF457ED9D}" presName="FiveConn_4-5" presStyleLbl="fgAccFollowNode1" presStyleIdx="3" presStyleCnt="4">
        <dgm:presLayoutVars>
          <dgm:bulletEnabled val="1"/>
        </dgm:presLayoutVars>
      </dgm:prSet>
      <dgm:spPr/>
      <dgm:t>
        <a:bodyPr/>
        <a:lstStyle/>
        <a:p>
          <a:endParaRPr lang="ru-RU"/>
        </a:p>
      </dgm:t>
    </dgm:pt>
    <dgm:pt modelId="{E35B4EB0-2517-4239-990F-9CACC2F0FFEC}" type="pres">
      <dgm:prSet presAssocID="{F4641009-40B7-4D61-A32E-1D4CF457ED9D}" presName="FiveNodes_1_text" presStyleLbl="node1" presStyleIdx="4" presStyleCnt="5">
        <dgm:presLayoutVars>
          <dgm:bulletEnabled val="1"/>
        </dgm:presLayoutVars>
      </dgm:prSet>
      <dgm:spPr/>
      <dgm:t>
        <a:bodyPr/>
        <a:lstStyle/>
        <a:p>
          <a:endParaRPr lang="ru-RU"/>
        </a:p>
      </dgm:t>
    </dgm:pt>
    <dgm:pt modelId="{07CDE662-ABB4-4507-BFA0-2068684A7F78}" type="pres">
      <dgm:prSet presAssocID="{F4641009-40B7-4D61-A32E-1D4CF457ED9D}" presName="FiveNodes_2_text" presStyleLbl="node1" presStyleIdx="4" presStyleCnt="5">
        <dgm:presLayoutVars>
          <dgm:bulletEnabled val="1"/>
        </dgm:presLayoutVars>
      </dgm:prSet>
      <dgm:spPr/>
      <dgm:t>
        <a:bodyPr/>
        <a:lstStyle/>
        <a:p>
          <a:endParaRPr lang="ru-RU"/>
        </a:p>
      </dgm:t>
    </dgm:pt>
    <dgm:pt modelId="{B76360C8-3433-4543-BB36-340D6226DD27}" type="pres">
      <dgm:prSet presAssocID="{F4641009-40B7-4D61-A32E-1D4CF457ED9D}" presName="FiveNodes_3_text" presStyleLbl="node1" presStyleIdx="4" presStyleCnt="5">
        <dgm:presLayoutVars>
          <dgm:bulletEnabled val="1"/>
        </dgm:presLayoutVars>
      </dgm:prSet>
      <dgm:spPr/>
      <dgm:t>
        <a:bodyPr/>
        <a:lstStyle/>
        <a:p>
          <a:endParaRPr lang="ru-RU"/>
        </a:p>
      </dgm:t>
    </dgm:pt>
    <dgm:pt modelId="{1ADFF52B-B878-479F-A3A1-95FCDF60C0D7}" type="pres">
      <dgm:prSet presAssocID="{F4641009-40B7-4D61-A32E-1D4CF457ED9D}" presName="FiveNodes_4_text" presStyleLbl="node1" presStyleIdx="4" presStyleCnt="5">
        <dgm:presLayoutVars>
          <dgm:bulletEnabled val="1"/>
        </dgm:presLayoutVars>
      </dgm:prSet>
      <dgm:spPr/>
      <dgm:t>
        <a:bodyPr/>
        <a:lstStyle/>
        <a:p>
          <a:endParaRPr lang="ru-RU"/>
        </a:p>
      </dgm:t>
    </dgm:pt>
    <dgm:pt modelId="{3F067E5C-0BB6-4AB3-87E3-BBD2C0733410}" type="pres">
      <dgm:prSet presAssocID="{F4641009-40B7-4D61-A32E-1D4CF457ED9D}" presName="FiveNodes_5_text" presStyleLbl="node1" presStyleIdx="4" presStyleCnt="5">
        <dgm:presLayoutVars>
          <dgm:bulletEnabled val="1"/>
        </dgm:presLayoutVars>
      </dgm:prSet>
      <dgm:spPr/>
      <dgm:t>
        <a:bodyPr/>
        <a:lstStyle/>
        <a:p>
          <a:endParaRPr lang="ru-RU"/>
        </a:p>
      </dgm:t>
    </dgm:pt>
  </dgm:ptLst>
  <dgm:cxnLst>
    <dgm:cxn modelId="{1E65B61C-D033-416C-B633-C3D16B470CC6}" srcId="{F4641009-40B7-4D61-A32E-1D4CF457ED9D}" destId="{AFCAD3C2-DC9B-4DFB-B2B8-43CB97A87DA5}" srcOrd="4" destOrd="0" parTransId="{2BE9731A-1D79-4CC3-83C4-7213F70D2EB1}" sibTransId="{5A7EC310-DFCD-40E4-BC4F-2423ED157587}"/>
    <dgm:cxn modelId="{50951AD3-BC72-4ACC-AF7B-5378369EC029}" type="presOf" srcId="{AFCAD3C2-DC9B-4DFB-B2B8-43CB97A87DA5}" destId="{9A110263-A5FC-40AC-B849-3CDEC9D2C178}" srcOrd="0" destOrd="0" presId="urn:microsoft.com/office/officeart/2005/8/layout/vProcess5"/>
    <dgm:cxn modelId="{9FD2EFBE-59F8-49E2-971D-42E37B470953}" srcId="{F4641009-40B7-4D61-A32E-1D4CF457ED9D}" destId="{9191A833-00AA-4473-8FC9-F47EE3904633}" srcOrd="2" destOrd="0" parTransId="{336F42EE-07DE-4025-A8AA-3BACCAF332EA}" sibTransId="{320F06F8-EB35-4CAF-836E-2256C65CE4F6}"/>
    <dgm:cxn modelId="{1BF24540-9FC1-49F6-A6E2-3C5759CE1FA9}" srcId="{F4641009-40B7-4D61-A32E-1D4CF457ED9D}" destId="{25967D59-3392-497C-8C7F-0E598F211CF6}" srcOrd="0" destOrd="0" parTransId="{98DB36BB-EED3-40BA-B7B9-93609FCF520F}" sibTransId="{FB719270-52C1-40FC-AF05-72AF270BA162}"/>
    <dgm:cxn modelId="{349840BB-AF99-4DA4-B384-0E55548970CF}" type="presOf" srcId="{97D8ADF7-ABFC-4D18-AAB1-05CD8F817B92}" destId="{1ADFF52B-B878-479F-A3A1-95FCDF60C0D7}" srcOrd="1" destOrd="0" presId="urn:microsoft.com/office/officeart/2005/8/layout/vProcess5"/>
    <dgm:cxn modelId="{097E131E-B203-458F-9481-BA45619E5885}" type="presOf" srcId="{25967D59-3392-497C-8C7F-0E598F211CF6}" destId="{980FB277-B467-4212-9BED-56BF04A056BB}" srcOrd="0" destOrd="0" presId="urn:microsoft.com/office/officeart/2005/8/layout/vProcess5"/>
    <dgm:cxn modelId="{6EEB8427-4F01-4DAF-82BD-3DFECB5B7FB4}" type="presOf" srcId="{AFCAD3C2-DC9B-4DFB-B2B8-43CB97A87DA5}" destId="{3F067E5C-0BB6-4AB3-87E3-BBD2C0733410}" srcOrd="1" destOrd="0" presId="urn:microsoft.com/office/officeart/2005/8/layout/vProcess5"/>
    <dgm:cxn modelId="{FAFF6B1B-A3FD-485F-B7BE-3844573E1CBE}" srcId="{F4641009-40B7-4D61-A32E-1D4CF457ED9D}" destId="{E3C478C1-6998-4F03-B49A-A0E0787A5F98}" srcOrd="1" destOrd="0" parTransId="{71889BDB-4555-49AA-B7E9-9BD2565002DA}" sibTransId="{5E5CB102-6CA6-48A9-A232-1F902872FEFB}"/>
    <dgm:cxn modelId="{62CC086A-F228-46D2-903D-8E1B7742414E}" type="presOf" srcId="{5E5CB102-6CA6-48A9-A232-1F902872FEFB}" destId="{35ABB9C5-48E4-4F2C-ACA1-8280F938A5F2}" srcOrd="0" destOrd="0" presId="urn:microsoft.com/office/officeart/2005/8/layout/vProcess5"/>
    <dgm:cxn modelId="{DA3D8DAA-A809-4F6B-9140-24BE7869D581}" type="presOf" srcId="{E3C478C1-6998-4F03-B49A-A0E0787A5F98}" destId="{B3F443E9-8C9F-4AB6-87EF-B05E56451B52}" srcOrd="0" destOrd="0" presId="urn:microsoft.com/office/officeart/2005/8/layout/vProcess5"/>
    <dgm:cxn modelId="{81298E8E-D174-42DF-B1C5-D1225A015DBE}" type="presOf" srcId="{97D8ADF7-ABFC-4D18-AAB1-05CD8F817B92}" destId="{3B2FB35E-4117-4C1D-8DDC-EC5DD2E3AFA3}" srcOrd="0" destOrd="0" presId="urn:microsoft.com/office/officeart/2005/8/layout/vProcess5"/>
    <dgm:cxn modelId="{20328822-9678-493B-9323-E097B1C4A6B2}" type="presOf" srcId="{E3C478C1-6998-4F03-B49A-A0E0787A5F98}" destId="{07CDE662-ABB4-4507-BFA0-2068684A7F78}" srcOrd="1" destOrd="0" presId="urn:microsoft.com/office/officeart/2005/8/layout/vProcess5"/>
    <dgm:cxn modelId="{2372EF17-8F3C-44A1-B6A6-293F5A801A5B}" srcId="{F4641009-40B7-4D61-A32E-1D4CF457ED9D}" destId="{97D8ADF7-ABFC-4D18-AAB1-05CD8F817B92}" srcOrd="3" destOrd="0" parTransId="{894ED792-0973-4F14-BB7C-2D7D99223B3F}" sibTransId="{B15F0E2A-CA73-4BF7-BD3D-499C08D42866}"/>
    <dgm:cxn modelId="{9FDFFF15-197F-4F6C-BA22-EBB0E2CF1085}" type="presOf" srcId="{9191A833-00AA-4473-8FC9-F47EE3904633}" destId="{DE11EEE9-ECC0-4D8A-89FF-21721925E8F7}" srcOrd="0" destOrd="0" presId="urn:microsoft.com/office/officeart/2005/8/layout/vProcess5"/>
    <dgm:cxn modelId="{B9CDD047-61C7-4DE7-8F2B-D660E435303D}" type="presOf" srcId="{B15F0E2A-CA73-4BF7-BD3D-499C08D42866}" destId="{C9B04075-FF62-4F6A-AC1D-BF7E332404BF}" srcOrd="0" destOrd="0" presId="urn:microsoft.com/office/officeart/2005/8/layout/vProcess5"/>
    <dgm:cxn modelId="{5C6873D5-6FD6-4C55-B08B-0B35D4A13B9A}" type="presOf" srcId="{320F06F8-EB35-4CAF-836E-2256C65CE4F6}" destId="{34D01B27-BB76-4DF2-9BD1-023676409C9C}" srcOrd="0" destOrd="0" presId="urn:microsoft.com/office/officeart/2005/8/layout/vProcess5"/>
    <dgm:cxn modelId="{49E70B5B-530E-4A9C-B304-1BBFB8A24CE4}" type="presOf" srcId="{FB719270-52C1-40FC-AF05-72AF270BA162}" destId="{A83D6E1D-8BB2-4BFE-B460-1D792C819CF8}" srcOrd="0" destOrd="0" presId="urn:microsoft.com/office/officeart/2005/8/layout/vProcess5"/>
    <dgm:cxn modelId="{BE7CE7F3-C498-470A-AC09-7054B4C9D6B3}" type="presOf" srcId="{F4641009-40B7-4D61-A32E-1D4CF457ED9D}" destId="{086D607B-319A-4110-9AF3-CAE4757DC310}" srcOrd="0" destOrd="0" presId="urn:microsoft.com/office/officeart/2005/8/layout/vProcess5"/>
    <dgm:cxn modelId="{0380D662-2735-4631-A91B-EF8F98C09C93}" type="presOf" srcId="{9191A833-00AA-4473-8FC9-F47EE3904633}" destId="{B76360C8-3433-4543-BB36-340D6226DD27}" srcOrd="1" destOrd="0" presId="urn:microsoft.com/office/officeart/2005/8/layout/vProcess5"/>
    <dgm:cxn modelId="{36E66E56-664F-4E58-8088-E2DFF947D571}" type="presOf" srcId="{25967D59-3392-497C-8C7F-0E598F211CF6}" destId="{E35B4EB0-2517-4239-990F-9CACC2F0FFEC}" srcOrd="1" destOrd="0" presId="urn:microsoft.com/office/officeart/2005/8/layout/vProcess5"/>
    <dgm:cxn modelId="{F92890F4-241B-4EB3-9523-02BCF4A229C2}" type="presParOf" srcId="{086D607B-319A-4110-9AF3-CAE4757DC310}" destId="{D1B54481-014C-4734-B8A0-0FF6631B05AC}" srcOrd="0" destOrd="0" presId="urn:microsoft.com/office/officeart/2005/8/layout/vProcess5"/>
    <dgm:cxn modelId="{3E225930-3683-4D73-8D46-7BEF44792580}" type="presParOf" srcId="{086D607B-319A-4110-9AF3-CAE4757DC310}" destId="{980FB277-B467-4212-9BED-56BF04A056BB}" srcOrd="1" destOrd="0" presId="urn:microsoft.com/office/officeart/2005/8/layout/vProcess5"/>
    <dgm:cxn modelId="{9C208D86-1F86-45A8-9744-6642E22D55D2}" type="presParOf" srcId="{086D607B-319A-4110-9AF3-CAE4757DC310}" destId="{B3F443E9-8C9F-4AB6-87EF-B05E56451B52}" srcOrd="2" destOrd="0" presId="urn:microsoft.com/office/officeart/2005/8/layout/vProcess5"/>
    <dgm:cxn modelId="{C7599EA0-2373-48BD-A909-BF525ED8173E}" type="presParOf" srcId="{086D607B-319A-4110-9AF3-CAE4757DC310}" destId="{DE11EEE9-ECC0-4D8A-89FF-21721925E8F7}" srcOrd="3" destOrd="0" presId="urn:microsoft.com/office/officeart/2005/8/layout/vProcess5"/>
    <dgm:cxn modelId="{C451648D-C284-45AF-9682-6A1FB27FEF90}" type="presParOf" srcId="{086D607B-319A-4110-9AF3-CAE4757DC310}" destId="{3B2FB35E-4117-4C1D-8DDC-EC5DD2E3AFA3}" srcOrd="4" destOrd="0" presId="urn:microsoft.com/office/officeart/2005/8/layout/vProcess5"/>
    <dgm:cxn modelId="{50E71A64-0589-4330-9531-8965882F5AE5}" type="presParOf" srcId="{086D607B-319A-4110-9AF3-CAE4757DC310}" destId="{9A110263-A5FC-40AC-B849-3CDEC9D2C178}" srcOrd="5" destOrd="0" presId="urn:microsoft.com/office/officeart/2005/8/layout/vProcess5"/>
    <dgm:cxn modelId="{4B554386-F17C-44EE-8172-5266CB8049CC}" type="presParOf" srcId="{086D607B-319A-4110-9AF3-CAE4757DC310}" destId="{A83D6E1D-8BB2-4BFE-B460-1D792C819CF8}" srcOrd="6" destOrd="0" presId="urn:microsoft.com/office/officeart/2005/8/layout/vProcess5"/>
    <dgm:cxn modelId="{9D9985AA-3364-4E3A-A59D-99E09F742B08}" type="presParOf" srcId="{086D607B-319A-4110-9AF3-CAE4757DC310}" destId="{35ABB9C5-48E4-4F2C-ACA1-8280F938A5F2}" srcOrd="7" destOrd="0" presId="urn:microsoft.com/office/officeart/2005/8/layout/vProcess5"/>
    <dgm:cxn modelId="{0F0819EF-FDF4-4E02-87D5-596D4229D79C}" type="presParOf" srcId="{086D607B-319A-4110-9AF3-CAE4757DC310}" destId="{34D01B27-BB76-4DF2-9BD1-023676409C9C}" srcOrd="8" destOrd="0" presId="urn:microsoft.com/office/officeart/2005/8/layout/vProcess5"/>
    <dgm:cxn modelId="{E1D00DCA-9B4F-472A-9470-9AAC6FB7CFAB}" type="presParOf" srcId="{086D607B-319A-4110-9AF3-CAE4757DC310}" destId="{C9B04075-FF62-4F6A-AC1D-BF7E332404BF}" srcOrd="9" destOrd="0" presId="urn:microsoft.com/office/officeart/2005/8/layout/vProcess5"/>
    <dgm:cxn modelId="{BAE84FCB-990D-435D-8562-2416791FB845}" type="presParOf" srcId="{086D607B-319A-4110-9AF3-CAE4757DC310}" destId="{E35B4EB0-2517-4239-990F-9CACC2F0FFEC}" srcOrd="10" destOrd="0" presId="urn:microsoft.com/office/officeart/2005/8/layout/vProcess5"/>
    <dgm:cxn modelId="{A1A0EF88-2BE2-4A4B-98D1-7CC23A729B59}" type="presParOf" srcId="{086D607B-319A-4110-9AF3-CAE4757DC310}" destId="{07CDE662-ABB4-4507-BFA0-2068684A7F78}" srcOrd="11" destOrd="0" presId="urn:microsoft.com/office/officeart/2005/8/layout/vProcess5"/>
    <dgm:cxn modelId="{FD4C7BDA-F1BB-4B51-925A-F2D8E94EC42E}" type="presParOf" srcId="{086D607B-319A-4110-9AF3-CAE4757DC310}" destId="{B76360C8-3433-4543-BB36-340D6226DD27}" srcOrd="12" destOrd="0" presId="urn:microsoft.com/office/officeart/2005/8/layout/vProcess5"/>
    <dgm:cxn modelId="{FF1BA683-0A70-46C2-8E43-293CE76FD0A3}" type="presParOf" srcId="{086D607B-319A-4110-9AF3-CAE4757DC310}" destId="{1ADFF52B-B878-479F-A3A1-95FCDF60C0D7}" srcOrd="13" destOrd="0" presId="urn:microsoft.com/office/officeart/2005/8/layout/vProcess5"/>
    <dgm:cxn modelId="{2DC4FE3E-2FF8-4A1D-927A-CFCEE1129D3D}" type="presParOf" srcId="{086D607B-319A-4110-9AF3-CAE4757DC310}" destId="{3F067E5C-0BB6-4AB3-87E3-BBD2C0733410}" srcOrd="14" destOrd="0" presId="urn:microsoft.com/office/officeart/2005/8/layout/vProcess5"/>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F4641009-40B7-4D61-A32E-1D4CF457ED9D}"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ru-RU"/>
        </a:p>
      </dgm:t>
    </dgm:pt>
    <dgm:pt modelId="{25967D59-3392-497C-8C7F-0E598F211CF6}">
      <dgm:prSet/>
      <dgm:spPr/>
      <dgm:t>
        <a:bodyPr/>
        <a:lstStyle/>
        <a:p>
          <a:pPr algn="ctr"/>
          <a:r>
            <a:rPr lang="ru-RU" b="1" dirty="0" smtClean="0">
              <a:latin typeface="PT Astra Serif" pitchFamily="18" charset="-52"/>
              <a:ea typeface="PT Astra Serif" pitchFamily="18" charset="-52"/>
            </a:rPr>
            <a:t>ГВЭ (в устной форме, </a:t>
          </a:r>
          <a:r>
            <a:rPr lang="ru-RU" b="1" dirty="0" smtClean="0">
              <a:solidFill>
                <a:srgbClr val="FF0000"/>
              </a:solidFill>
              <a:latin typeface="PT Astra Serif" pitchFamily="18" charset="-52"/>
              <a:ea typeface="PT Astra Serif" pitchFamily="18" charset="-52"/>
            </a:rPr>
            <a:t>отказ от  протоколирования устных ответов);</a:t>
          </a:r>
        </a:p>
        <a:p>
          <a:pPr algn="ctr"/>
          <a:r>
            <a:rPr lang="ru-RU" b="1" dirty="0" smtClean="0">
              <a:solidFill>
                <a:schemeClr val="bg1"/>
              </a:solidFill>
              <a:latin typeface="PT Astra Serif" pitchFamily="18" charset="-52"/>
              <a:ea typeface="PT Astra Serif" pitchFamily="18" charset="-52"/>
            </a:rPr>
            <a:t>ОГЭ (иностранный язык </a:t>
          </a:r>
          <a:r>
            <a:rPr lang="ru-RU" b="1" dirty="0" smtClean="0">
              <a:solidFill>
                <a:srgbClr val="FF0000"/>
              </a:solidFill>
              <a:latin typeface="PT Astra Serif" pitchFamily="18" charset="-52"/>
              <a:ea typeface="PT Astra Serif" pitchFamily="18" charset="-52"/>
            </a:rPr>
            <a:t>– устные ответы)</a:t>
          </a:r>
        </a:p>
      </dgm:t>
    </dgm:pt>
    <dgm:pt modelId="{98DB36BB-EED3-40BA-B7B9-93609FCF520F}" type="parTrans" cxnId="{1BF24540-9FC1-49F6-A6E2-3C5759CE1FA9}">
      <dgm:prSet/>
      <dgm:spPr/>
      <dgm:t>
        <a:bodyPr/>
        <a:lstStyle/>
        <a:p>
          <a:endParaRPr lang="ru-RU"/>
        </a:p>
      </dgm:t>
    </dgm:pt>
    <dgm:pt modelId="{FB719270-52C1-40FC-AF05-72AF270BA162}" type="sibTrans" cxnId="{1BF24540-9FC1-49F6-A6E2-3C5759CE1FA9}">
      <dgm:prSet/>
      <dgm:spPr/>
      <dgm:t>
        <a:bodyPr/>
        <a:lstStyle/>
        <a:p>
          <a:endParaRPr lang="ru-RU"/>
        </a:p>
      </dgm:t>
    </dgm:pt>
    <dgm:pt modelId="{E3C478C1-6998-4F03-B49A-A0E0787A5F98}">
      <dgm:prSet phldrT="[Текст]"/>
      <dgm:spPr/>
      <dgm:t>
        <a:bodyPr/>
        <a:lstStyle/>
        <a:p>
          <a:r>
            <a:rPr lang="ru-RU" b="1" dirty="0" smtClean="0">
              <a:latin typeface="PT Astra Serif" pitchFamily="18" charset="-52"/>
              <a:ea typeface="PT Astra Serif" pitchFamily="18" charset="-52"/>
            </a:rPr>
            <a:t>Аудитории оборудуются средствами цифровой аудиозаписи</a:t>
          </a:r>
          <a:endParaRPr lang="ru-RU" b="1" dirty="0">
            <a:latin typeface="PT Astra Serif" pitchFamily="18" charset="-52"/>
            <a:ea typeface="PT Astra Serif" pitchFamily="18" charset="-52"/>
          </a:endParaRPr>
        </a:p>
      </dgm:t>
    </dgm:pt>
    <dgm:pt modelId="{71889BDB-4555-49AA-B7E9-9BD2565002DA}" type="parTrans" cxnId="{FAFF6B1B-A3FD-485F-B7BE-3844573E1CBE}">
      <dgm:prSet/>
      <dgm:spPr/>
      <dgm:t>
        <a:bodyPr/>
        <a:lstStyle/>
        <a:p>
          <a:endParaRPr lang="ru-RU"/>
        </a:p>
      </dgm:t>
    </dgm:pt>
    <dgm:pt modelId="{5E5CB102-6CA6-48A9-A232-1F902872FEFB}" type="sibTrans" cxnId="{FAFF6B1B-A3FD-485F-B7BE-3844573E1CBE}">
      <dgm:prSet/>
      <dgm:spPr/>
      <dgm:t>
        <a:bodyPr/>
        <a:lstStyle/>
        <a:p>
          <a:endParaRPr lang="ru-RU"/>
        </a:p>
      </dgm:t>
    </dgm:pt>
    <dgm:pt modelId="{9191A833-00AA-4473-8FC9-F47EE3904633}">
      <dgm:prSet phldrT="[Текст]"/>
      <dgm:spPr/>
      <dgm:t>
        <a:bodyPr/>
        <a:lstStyle/>
        <a:p>
          <a:r>
            <a:rPr lang="ru-RU" b="1" dirty="0" smtClean="0">
              <a:latin typeface="PT Astra Serif" pitchFamily="18" charset="-52"/>
              <a:ea typeface="PT Astra Serif" pitchFamily="18" charset="-52"/>
            </a:rPr>
            <a:t>Технические специалисты или организаторы настраивают  средства цифровой аудиозаписи для качественной записи устных ответов</a:t>
          </a:r>
        </a:p>
        <a:p>
          <a:endParaRPr lang="ru-RU" b="1" dirty="0">
            <a:latin typeface="PT Astra Serif" pitchFamily="18" charset="-52"/>
            <a:ea typeface="PT Astra Serif" pitchFamily="18" charset="-52"/>
          </a:endParaRPr>
        </a:p>
      </dgm:t>
    </dgm:pt>
    <dgm:pt modelId="{336F42EE-07DE-4025-A8AA-3BACCAF332EA}" type="parTrans" cxnId="{9FD2EFBE-59F8-49E2-971D-42E37B470953}">
      <dgm:prSet/>
      <dgm:spPr/>
      <dgm:t>
        <a:bodyPr/>
        <a:lstStyle/>
        <a:p>
          <a:endParaRPr lang="ru-RU"/>
        </a:p>
      </dgm:t>
    </dgm:pt>
    <dgm:pt modelId="{320F06F8-EB35-4CAF-836E-2256C65CE4F6}" type="sibTrans" cxnId="{9FD2EFBE-59F8-49E2-971D-42E37B470953}">
      <dgm:prSet/>
      <dgm:spPr/>
      <dgm:t>
        <a:bodyPr/>
        <a:lstStyle/>
        <a:p>
          <a:endParaRPr lang="ru-RU"/>
        </a:p>
      </dgm:t>
    </dgm:pt>
    <dgm:pt modelId="{97D8ADF7-ABFC-4D18-AAB1-05CD8F817B92}">
      <dgm:prSet phldrT="[Текст]"/>
      <dgm:spPr/>
      <dgm:t>
        <a:bodyPr/>
        <a:lstStyle/>
        <a:p>
          <a:r>
            <a:rPr lang="ru-RU" b="1" dirty="0" smtClean="0">
              <a:latin typeface="PT Astra Serif" pitchFamily="18" charset="-52"/>
              <a:ea typeface="PT Astra Serif" pitchFamily="18" charset="-52"/>
            </a:rPr>
            <a:t>Участник (ГВЭ - после подготовки, ОГЭ – после получения заданий) подходит к средству аудиозаписи и по указанию организатора  громко и разборчиво даёт ответ</a:t>
          </a:r>
          <a:endParaRPr lang="ru-RU" b="1" dirty="0">
            <a:latin typeface="PT Astra Serif" pitchFamily="18" charset="-52"/>
            <a:ea typeface="PT Astra Serif" pitchFamily="18" charset="-52"/>
          </a:endParaRPr>
        </a:p>
      </dgm:t>
    </dgm:pt>
    <dgm:pt modelId="{894ED792-0973-4F14-BB7C-2D7D99223B3F}" type="parTrans" cxnId="{2372EF17-8F3C-44A1-B6A6-293F5A801A5B}">
      <dgm:prSet/>
      <dgm:spPr/>
      <dgm:t>
        <a:bodyPr/>
        <a:lstStyle/>
        <a:p>
          <a:endParaRPr lang="ru-RU"/>
        </a:p>
      </dgm:t>
    </dgm:pt>
    <dgm:pt modelId="{B15F0E2A-CA73-4BF7-BD3D-499C08D42866}" type="sibTrans" cxnId="{2372EF17-8F3C-44A1-B6A6-293F5A801A5B}">
      <dgm:prSet/>
      <dgm:spPr/>
      <dgm:t>
        <a:bodyPr/>
        <a:lstStyle/>
        <a:p>
          <a:endParaRPr lang="ru-RU"/>
        </a:p>
      </dgm:t>
    </dgm:pt>
    <dgm:pt modelId="{AFCAD3C2-DC9B-4DFB-B2B8-43CB97A87DA5}">
      <dgm:prSet/>
      <dgm:spPr/>
      <dgm:t>
        <a:bodyPr/>
        <a:lstStyle/>
        <a:p>
          <a:r>
            <a:rPr lang="ru-RU" b="1" dirty="0" smtClean="0">
              <a:latin typeface="PT Astra Serif" pitchFamily="18" charset="-52"/>
              <a:ea typeface="PT Astra Serif" pitchFamily="18" charset="-52"/>
            </a:rPr>
            <a:t>Экзаменатор-собеседник (ГВЭ) задаёт вопросы, чтобы участник мог уточнить и дополнить свой ответ</a:t>
          </a:r>
        </a:p>
        <a:p>
          <a:r>
            <a:rPr lang="ru-RU" b="1" dirty="0" smtClean="0">
              <a:latin typeface="PT Astra Serif" pitchFamily="18" charset="-52"/>
              <a:ea typeface="PT Astra Serif" pitchFamily="18" charset="-52"/>
            </a:rPr>
            <a:t>Участнику даётся возможность прослушать запись</a:t>
          </a:r>
          <a:endParaRPr lang="ru-RU" b="1" dirty="0">
            <a:solidFill>
              <a:srgbClr val="FF0000"/>
            </a:solidFill>
            <a:latin typeface="PT Astra Serif" pitchFamily="18" charset="-52"/>
            <a:ea typeface="PT Astra Serif" pitchFamily="18" charset="-52"/>
          </a:endParaRPr>
        </a:p>
      </dgm:t>
    </dgm:pt>
    <dgm:pt modelId="{2BE9731A-1D79-4CC3-83C4-7213F70D2EB1}" type="parTrans" cxnId="{1E65B61C-D033-416C-B633-C3D16B470CC6}">
      <dgm:prSet/>
      <dgm:spPr/>
      <dgm:t>
        <a:bodyPr/>
        <a:lstStyle/>
        <a:p>
          <a:endParaRPr lang="ru-RU"/>
        </a:p>
      </dgm:t>
    </dgm:pt>
    <dgm:pt modelId="{5A7EC310-DFCD-40E4-BC4F-2423ED157587}" type="sibTrans" cxnId="{1E65B61C-D033-416C-B633-C3D16B470CC6}">
      <dgm:prSet/>
      <dgm:spPr/>
      <dgm:t>
        <a:bodyPr/>
        <a:lstStyle/>
        <a:p>
          <a:endParaRPr lang="ru-RU"/>
        </a:p>
      </dgm:t>
    </dgm:pt>
    <dgm:pt modelId="{086D607B-319A-4110-9AF3-CAE4757DC310}" type="pres">
      <dgm:prSet presAssocID="{F4641009-40B7-4D61-A32E-1D4CF457ED9D}" presName="outerComposite" presStyleCnt="0">
        <dgm:presLayoutVars>
          <dgm:chMax val="5"/>
          <dgm:dir/>
          <dgm:resizeHandles val="exact"/>
        </dgm:presLayoutVars>
      </dgm:prSet>
      <dgm:spPr/>
      <dgm:t>
        <a:bodyPr/>
        <a:lstStyle/>
        <a:p>
          <a:endParaRPr lang="ru-RU"/>
        </a:p>
      </dgm:t>
    </dgm:pt>
    <dgm:pt modelId="{D1B54481-014C-4734-B8A0-0FF6631B05AC}" type="pres">
      <dgm:prSet presAssocID="{F4641009-40B7-4D61-A32E-1D4CF457ED9D}" presName="dummyMaxCanvas" presStyleCnt="0">
        <dgm:presLayoutVars/>
      </dgm:prSet>
      <dgm:spPr/>
    </dgm:pt>
    <dgm:pt modelId="{980FB277-B467-4212-9BED-56BF04A056BB}" type="pres">
      <dgm:prSet presAssocID="{F4641009-40B7-4D61-A32E-1D4CF457ED9D}" presName="FiveNodes_1" presStyleLbl="node1" presStyleIdx="0" presStyleCnt="5">
        <dgm:presLayoutVars>
          <dgm:bulletEnabled val="1"/>
        </dgm:presLayoutVars>
      </dgm:prSet>
      <dgm:spPr/>
      <dgm:t>
        <a:bodyPr/>
        <a:lstStyle/>
        <a:p>
          <a:endParaRPr lang="ru-RU"/>
        </a:p>
      </dgm:t>
    </dgm:pt>
    <dgm:pt modelId="{B3F443E9-8C9F-4AB6-87EF-B05E56451B52}" type="pres">
      <dgm:prSet presAssocID="{F4641009-40B7-4D61-A32E-1D4CF457ED9D}" presName="FiveNodes_2" presStyleLbl="node1" presStyleIdx="1" presStyleCnt="5">
        <dgm:presLayoutVars>
          <dgm:bulletEnabled val="1"/>
        </dgm:presLayoutVars>
      </dgm:prSet>
      <dgm:spPr/>
      <dgm:t>
        <a:bodyPr/>
        <a:lstStyle/>
        <a:p>
          <a:endParaRPr lang="ru-RU"/>
        </a:p>
      </dgm:t>
    </dgm:pt>
    <dgm:pt modelId="{DE11EEE9-ECC0-4D8A-89FF-21721925E8F7}" type="pres">
      <dgm:prSet presAssocID="{F4641009-40B7-4D61-A32E-1D4CF457ED9D}" presName="FiveNodes_3" presStyleLbl="node1" presStyleIdx="2" presStyleCnt="5">
        <dgm:presLayoutVars>
          <dgm:bulletEnabled val="1"/>
        </dgm:presLayoutVars>
      </dgm:prSet>
      <dgm:spPr/>
      <dgm:t>
        <a:bodyPr/>
        <a:lstStyle/>
        <a:p>
          <a:endParaRPr lang="ru-RU"/>
        </a:p>
      </dgm:t>
    </dgm:pt>
    <dgm:pt modelId="{3B2FB35E-4117-4C1D-8DDC-EC5DD2E3AFA3}" type="pres">
      <dgm:prSet presAssocID="{F4641009-40B7-4D61-A32E-1D4CF457ED9D}" presName="FiveNodes_4" presStyleLbl="node1" presStyleIdx="3" presStyleCnt="5">
        <dgm:presLayoutVars>
          <dgm:bulletEnabled val="1"/>
        </dgm:presLayoutVars>
      </dgm:prSet>
      <dgm:spPr/>
      <dgm:t>
        <a:bodyPr/>
        <a:lstStyle/>
        <a:p>
          <a:endParaRPr lang="ru-RU"/>
        </a:p>
      </dgm:t>
    </dgm:pt>
    <dgm:pt modelId="{9A110263-A5FC-40AC-B849-3CDEC9D2C178}" type="pres">
      <dgm:prSet presAssocID="{F4641009-40B7-4D61-A32E-1D4CF457ED9D}" presName="FiveNodes_5" presStyleLbl="node1" presStyleIdx="4" presStyleCnt="5">
        <dgm:presLayoutVars>
          <dgm:bulletEnabled val="1"/>
        </dgm:presLayoutVars>
      </dgm:prSet>
      <dgm:spPr/>
      <dgm:t>
        <a:bodyPr/>
        <a:lstStyle/>
        <a:p>
          <a:endParaRPr lang="ru-RU"/>
        </a:p>
      </dgm:t>
    </dgm:pt>
    <dgm:pt modelId="{A83D6E1D-8BB2-4BFE-B460-1D792C819CF8}" type="pres">
      <dgm:prSet presAssocID="{F4641009-40B7-4D61-A32E-1D4CF457ED9D}" presName="FiveConn_1-2" presStyleLbl="fgAccFollowNode1" presStyleIdx="0" presStyleCnt="4">
        <dgm:presLayoutVars>
          <dgm:bulletEnabled val="1"/>
        </dgm:presLayoutVars>
      </dgm:prSet>
      <dgm:spPr/>
      <dgm:t>
        <a:bodyPr/>
        <a:lstStyle/>
        <a:p>
          <a:endParaRPr lang="ru-RU"/>
        </a:p>
      </dgm:t>
    </dgm:pt>
    <dgm:pt modelId="{35ABB9C5-48E4-4F2C-ACA1-8280F938A5F2}" type="pres">
      <dgm:prSet presAssocID="{F4641009-40B7-4D61-A32E-1D4CF457ED9D}" presName="FiveConn_2-3" presStyleLbl="fgAccFollowNode1" presStyleIdx="1" presStyleCnt="4">
        <dgm:presLayoutVars>
          <dgm:bulletEnabled val="1"/>
        </dgm:presLayoutVars>
      </dgm:prSet>
      <dgm:spPr/>
      <dgm:t>
        <a:bodyPr/>
        <a:lstStyle/>
        <a:p>
          <a:endParaRPr lang="ru-RU"/>
        </a:p>
      </dgm:t>
    </dgm:pt>
    <dgm:pt modelId="{34D01B27-BB76-4DF2-9BD1-023676409C9C}" type="pres">
      <dgm:prSet presAssocID="{F4641009-40B7-4D61-A32E-1D4CF457ED9D}" presName="FiveConn_3-4" presStyleLbl="fgAccFollowNode1" presStyleIdx="2" presStyleCnt="4">
        <dgm:presLayoutVars>
          <dgm:bulletEnabled val="1"/>
        </dgm:presLayoutVars>
      </dgm:prSet>
      <dgm:spPr/>
      <dgm:t>
        <a:bodyPr/>
        <a:lstStyle/>
        <a:p>
          <a:endParaRPr lang="ru-RU"/>
        </a:p>
      </dgm:t>
    </dgm:pt>
    <dgm:pt modelId="{C9B04075-FF62-4F6A-AC1D-BF7E332404BF}" type="pres">
      <dgm:prSet presAssocID="{F4641009-40B7-4D61-A32E-1D4CF457ED9D}" presName="FiveConn_4-5" presStyleLbl="fgAccFollowNode1" presStyleIdx="3" presStyleCnt="4">
        <dgm:presLayoutVars>
          <dgm:bulletEnabled val="1"/>
        </dgm:presLayoutVars>
      </dgm:prSet>
      <dgm:spPr/>
      <dgm:t>
        <a:bodyPr/>
        <a:lstStyle/>
        <a:p>
          <a:endParaRPr lang="ru-RU"/>
        </a:p>
      </dgm:t>
    </dgm:pt>
    <dgm:pt modelId="{E35B4EB0-2517-4239-990F-9CACC2F0FFEC}" type="pres">
      <dgm:prSet presAssocID="{F4641009-40B7-4D61-A32E-1D4CF457ED9D}" presName="FiveNodes_1_text" presStyleLbl="node1" presStyleIdx="4" presStyleCnt="5">
        <dgm:presLayoutVars>
          <dgm:bulletEnabled val="1"/>
        </dgm:presLayoutVars>
      </dgm:prSet>
      <dgm:spPr/>
      <dgm:t>
        <a:bodyPr/>
        <a:lstStyle/>
        <a:p>
          <a:endParaRPr lang="ru-RU"/>
        </a:p>
      </dgm:t>
    </dgm:pt>
    <dgm:pt modelId="{07CDE662-ABB4-4507-BFA0-2068684A7F78}" type="pres">
      <dgm:prSet presAssocID="{F4641009-40B7-4D61-A32E-1D4CF457ED9D}" presName="FiveNodes_2_text" presStyleLbl="node1" presStyleIdx="4" presStyleCnt="5">
        <dgm:presLayoutVars>
          <dgm:bulletEnabled val="1"/>
        </dgm:presLayoutVars>
      </dgm:prSet>
      <dgm:spPr/>
      <dgm:t>
        <a:bodyPr/>
        <a:lstStyle/>
        <a:p>
          <a:endParaRPr lang="ru-RU"/>
        </a:p>
      </dgm:t>
    </dgm:pt>
    <dgm:pt modelId="{B76360C8-3433-4543-BB36-340D6226DD27}" type="pres">
      <dgm:prSet presAssocID="{F4641009-40B7-4D61-A32E-1D4CF457ED9D}" presName="FiveNodes_3_text" presStyleLbl="node1" presStyleIdx="4" presStyleCnt="5">
        <dgm:presLayoutVars>
          <dgm:bulletEnabled val="1"/>
        </dgm:presLayoutVars>
      </dgm:prSet>
      <dgm:spPr/>
      <dgm:t>
        <a:bodyPr/>
        <a:lstStyle/>
        <a:p>
          <a:endParaRPr lang="ru-RU"/>
        </a:p>
      </dgm:t>
    </dgm:pt>
    <dgm:pt modelId="{1ADFF52B-B878-479F-A3A1-95FCDF60C0D7}" type="pres">
      <dgm:prSet presAssocID="{F4641009-40B7-4D61-A32E-1D4CF457ED9D}" presName="FiveNodes_4_text" presStyleLbl="node1" presStyleIdx="4" presStyleCnt="5">
        <dgm:presLayoutVars>
          <dgm:bulletEnabled val="1"/>
        </dgm:presLayoutVars>
      </dgm:prSet>
      <dgm:spPr/>
      <dgm:t>
        <a:bodyPr/>
        <a:lstStyle/>
        <a:p>
          <a:endParaRPr lang="ru-RU"/>
        </a:p>
      </dgm:t>
    </dgm:pt>
    <dgm:pt modelId="{3F067E5C-0BB6-4AB3-87E3-BBD2C0733410}" type="pres">
      <dgm:prSet presAssocID="{F4641009-40B7-4D61-A32E-1D4CF457ED9D}" presName="FiveNodes_5_text" presStyleLbl="node1" presStyleIdx="4" presStyleCnt="5">
        <dgm:presLayoutVars>
          <dgm:bulletEnabled val="1"/>
        </dgm:presLayoutVars>
      </dgm:prSet>
      <dgm:spPr/>
      <dgm:t>
        <a:bodyPr/>
        <a:lstStyle/>
        <a:p>
          <a:endParaRPr lang="ru-RU"/>
        </a:p>
      </dgm:t>
    </dgm:pt>
  </dgm:ptLst>
  <dgm:cxnLst>
    <dgm:cxn modelId="{41D48958-A751-4CA2-B2EC-D2EA83DD5BDF}" type="presOf" srcId="{FB719270-52C1-40FC-AF05-72AF270BA162}" destId="{A83D6E1D-8BB2-4BFE-B460-1D792C819CF8}" srcOrd="0" destOrd="0" presId="urn:microsoft.com/office/officeart/2005/8/layout/vProcess5"/>
    <dgm:cxn modelId="{474C2A46-85AD-4646-AF3C-A1B21CBCBD89}" type="presOf" srcId="{B15F0E2A-CA73-4BF7-BD3D-499C08D42866}" destId="{C9B04075-FF62-4F6A-AC1D-BF7E332404BF}" srcOrd="0" destOrd="0" presId="urn:microsoft.com/office/officeart/2005/8/layout/vProcess5"/>
    <dgm:cxn modelId="{38B54338-38E8-465E-9E3A-8EC1EDAF820D}" type="presOf" srcId="{5E5CB102-6CA6-48A9-A232-1F902872FEFB}" destId="{35ABB9C5-48E4-4F2C-ACA1-8280F938A5F2}" srcOrd="0" destOrd="0" presId="urn:microsoft.com/office/officeart/2005/8/layout/vProcess5"/>
    <dgm:cxn modelId="{0F575EF9-C076-435D-9800-52C320C24FD8}" type="presOf" srcId="{320F06F8-EB35-4CAF-836E-2256C65CE4F6}" destId="{34D01B27-BB76-4DF2-9BD1-023676409C9C}" srcOrd="0" destOrd="0" presId="urn:microsoft.com/office/officeart/2005/8/layout/vProcess5"/>
    <dgm:cxn modelId="{1E65B61C-D033-416C-B633-C3D16B470CC6}" srcId="{F4641009-40B7-4D61-A32E-1D4CF457ED9D}" destId="{AFCAD3C2-DC9B-4DFB-B2B8-43CB97A87DA5}" srcOrd="4" destOrd="0" parTransId="{2BE9731A-1D79-4CC3-83C4-7213F70D2EB1}" sibTransId="{5A7EC310-DFCD-40E4-BC4F-2423ED157587}"/>
    <dgm:cxn modelId="{9FD2EFBE-59F8-49E2-971D-42E37B470953}" srcId="{F4641009-40B7-4D61-A32E-1D4CF457ED9D}" destId="{9191A833-00AA-4473-8FC9-F47EE3904633}" srcOrd="2" destOrd="0" parTransId="{336F42EE-07DE-4025-A8AA-3BACCAF332EA}" sibTransId="{320F06F8-EB35-4CAF-836E-2256C65CE4F6}"/>
    <dgm:cxn modelId="{1BF24540-9FC1-49F6-A6E2-3C5759CE1FA9}" srcId="{F4641009-40B7-4D61-A32E-1D4CF457ED9D}" destId="{25967D59-3392-497C-8C7F-0E598F211CF6}" srcOrd="0" destOrd="0" parTransId="{98DB36BB-EED3-40BA-B7B9-93609FCF520F}" sibTransId="{FB719270-52C1-40FC-AF05-72AF270BA162}"/>
    <dgm:cxn modelId="{938A5C22-48F6-47F1-BE45-D34A89DB4677}" type="presOf" srcId="{E3C478C1-6998-4F03-B49A-A0E0787A5F98}" destId="{07CDE662-ABB4-4507-BFA0-2068684A7F78}" srcOrd="1" destOrd="0" presId="urn:microsoft.com/office/officeart/2005/8/layout/vProcess5"/>
    <dgm:cxn modelId="{60508984-7692-4346-9474-F27DA2E496E0}" type="presOf" srcId="{25967D59-3392-497C-8C7F-0E598F211CF6}" destId="{980FB277-B467-4212-9BED-56BF04A056BB}" srcOrd="0" destOrd="0" presId="urn:microsoft.com/office/officeart/2005/8/layout/vProcess5"/>
    <dgm:cxn modelId="{FAFF6B1B-A3FD-485F-B7BE-3844573E1CBE}" srcId="{F4641009-40B7-4D61-A32E-1D4CF457ED9D}" destId="{E3C478C1-6998-4F03-B49A-A0E0787A5F98}" srcOrd="1" destOrd="0" parTransId="{71889BDB-4555-49AA-B7E9-9BD2565002DA}" sibTransId="{5E5CB102-6CA6-48A9-A232-1F902872FEFB}"/>
    <dgm:cxn modelId="{054B088E-6537-47D4-9AE7-B0ED2C4DC80F}" type="presOf" srcId="{25967D59-3392-497C-8C7F-0E598F211CF6}" destId="{E35B4EB0-2517-4239-990F-9CACC2F0FFEC}" srcOrd="1" destOrd="0" presId="urn:microsoft.com/office/officeart/2005/8/layout/vProcess5"/>
    <dgm:cxn modelId="{B935A35A-9D1A-45A4-9F11-915F8549943D}" type="presOf" srcId="{E3C478C1-6998-4F03-B49A-A0E0787A5F98}" destId="{B3F443E9-8C9F-4AB6-87EF-B05E56451B52}" srcOrd="0" destOrd="0" presId="urn:microsoft.com/office/officeart/2005/8/layout/vProcess5"/>
    <dgm:cxn modelId="{2463EF96-7F2E-4D83-A9D4-0B00C68C4BC3}" type="presOf" srcId="{AFCAD3C2-DC9B-4DFB-B2B8-43CB97A87DA5}" destId="{9A110263-A5FC-40AC-B849-3CDEC9D2C178}" srcOrd="0" destOrd="0" presId="urn:microsoft.com/office/officeart/2005/8/layout/vProcess5"/>
    <dgm:cxn modelId="{834F0AD8-4BBE-4A99-BC36-865D1900C9CF}" type="presOf" srcId="{97D8ADF7-ABFC-4D18-AAB1-05CD8F817B92}" destId="{1ADFF52B-B878-479F-A3A1-95FCDF60C0D7}" srcOrd="1" destOrd="0" presId="urn:microsoft.com/office/officeart/2005/8/layout/vProcess5"/>
    <dgm:cxn modelId="{9648EB2B-646C-4343-8A33-549348D311B7}" type="presOf" srcId="{F4641009-40B7-4D61-A32E-1D4CF457ED9D}" destId="{086D607B-319A-4110-9AF3-CAE4757DC310}" srcOrd="0" destOrd="0" presId="urn:microsoft.com/office/officeart/2005/8/layout/vProcess5"/>
    <dgm:cxn modelId="{2372EF17-8F3C-44A1-B6A6-293F5A801A5B}" srcId="{F4641009-40B7-4D61-A32E-1D4CF457ED9D}" destId="{97D8ADF7-ABFC-4D18-AAB1-05CD8F817B92}" srcOrd="3" destOrd="0" parTransId="{894ED792-0973-4F14-BB7C-2D7D99223B3F}" sibTransId="{B15F0E2A-CA73-4BF7-BD3D-499C08D42866}"/>
    <dgm:cxn modelId="{081EBC14-2ACD-4327-AEA6-62033E9F9492}" type="presOf" srcId="{9191A833-00AA-4473-8FC9-F47EE3904633}" destId="{B76360C8-3433-4543-BB36-340D6226DD27}" srcOrd="1" destOrd="0" presId="urn:microsoft.com/office/officeart/2005/8/layout/vProcess5"/>
    <dgm:cxn modelId="{ED410539-B2E6-4E1B-82D0-BF6AE856B8A8}" type="presOf" srcId="{AFCAD3C2-DC9B-4DFB-B2B8-43CB97A87DA5}" destId="{3F067E5C-0BB6-4AB3-87E3-BBD2C0733410}" srcOrd="1" destOrd="0" presId="urn:microsoft.com/office/officeart/2005/8/layout/vProcess5"/>
    <dgm:cxn modelId="{D5C4C498-7264-4370-83BF-4476F886EE48}" type="presOf" srcId="{97D8ADF7-ABFC-4D18-AAB1-05CD8F817B92}" destId="{3B2FB35E-4117-4C1D-8DDC-EC5DD2E3AFA3}" srcOrd="0" destOrd="0" presId="urn:microsoft.com/office/officeart/2005/8/layout/vProcess5"/>
    <dgm:cxn modelId="{FA871520-C812-46F2-9676-9320E4206B1E}" type="presOf" srcId="{9191A833-00AA-4473-8FC9-F47EE3904633}" destId="{DE11EEE9-ECC0-4D8A-89FF-21721925E8F7}" srcOrd="0" destOrd="0" presId="urn:microsoft.com/office/officeart/2005/8/layout/vProcess5"/>
    <dgm:cxn modelId="{5B017BD5-64B3-407C-93B8-E3E4F7CA5C98}" type="presParOf" srcId="{086D607B-319A-4110-9AF3-CAE4757DC310}" destId="{D1B54481-014C-4734-B8A0-0FF6631B05AC}" srcOrd="0" destOrd="0" presId="urn:microsoft.com/office/officeart/2005/8/layout/vProcess5"/>
    <dgm:cxn modelId="{D17B67C7-7559-4D8F-A68F-35409FA13FAC}" type="presParOf" srcId="{086D607B-319A-4110-9AF3-CAE4757DC310}" destId="{980FB277-B467-4212-9BED-56BF04A056BB}" srcOrd="1" destOrd="0" presId="urn:microsoft.com/office/officeart/2005/8/layout/vProcess5"/>
    <dgm:cxn modelId="{39A6C095-362F-4396-BC39-A88E17F23008}" type="presParOf" srcId="{086D607B-319A-4110-9AF3-CAE4757DC310}" destId="{B3F443E9-8C9F-4AB6-87EF-B05E56451B52}" srcOrd="2" destOrd="0" presId="urn:microsoft.com/office/officeart/2005/8/layout/vProcess5"/>
    <dgm:cxn modelId="{A396400F-89E5-4A41-89CB-CBD0B5B9CFD5}" type="presParOf" srcId="{086D607B-319A-4110-9AF3-CAE4757DC310}" destId="{DE11EEE9-ECC0-4D8A-89FF-21721925E8F7}" srcOrd="3" destOrd="0" presId="urn:microsoft.com/office/officeart/2005/8/layout/vProcess5"/>
    <dgm:cxn modelId="{F991A57F-770C-4F60-9677-6F8A9C7F2A5A}" type="presParOf" srcId="{086D607B-319A-4110-9AF3-CAE4757DC310}" destId="{3B2FB35E-4117-4C1D-8DDC-EC5DD2E3AFA3}" srcOrd="4" destOrd="0" presId="urn:microsoft.com/office/officeart/2005/8/layout/vProcess5"/>
    <dgm:cxn modelId="{61E06C39-C6C0-49C2-A8E7-70F36AD85362}" type="presParOf" srcId="{086D607B-319A-4110-9AF3-CAE4757DC310}" destId="{9A110263-A5FC-40AC-B849-3CDEC9D2C178}" srcOrd="5" destOrd="0" presId="urn:microsoft.com/office/officeart/2005/8/layout/vProcess5"/>
    <dgm:cxn modelId="{AF6D5414-455C-48BB-A21B-BD18242A6CAC}" type="presParOf" srcId="{086D607B-319A-4110-9AF3-CAE4757DC310}" destId="{A83D6E1D-8BB2-4BFE-B460-1D792C819CF8}" srcOrd="6" destOrd="0" presId="urn:microsoft.com/office/officeart/2005/8/layout/vProcess5"/>
    <dgm:cxn modelId="{1B852C30-AB00-49BB-876F-ED38DF86949D}" type="presParOf" srcId="{086D607B-319A-4110-9AF3-CAE4757DC310}" destId="{35ABB9C5-48E4-4F2C-ACA1-8280F938A5F2}" srcOrd="7" destOrd="0" presId="urn:microsoft.com/office/officeart/2005/8/layout/vProcess5"/>
    <dgm:cxn modelId="{3469F494-A0CD-40C5-84B2-13EAE7C16B79}" type="presParOf" srcId="{086D607B-319A-4110-9AF3-CAE4757DC310}" destId="{34D01B27-BB76-4DF2-9BD1-023676409C9C}" srcOrd="8" destOrd="0" presId="urn:microsoft.com/office/officeart/2005/8/layout/vProcess5"/>
    <dgm:cxn modelId="{445CD5AF-7E2C-4638-BA38-B3245648B5AE}" type="presParOf" srcId="{086D607B-319A-4110-9AF3-CAE4757DC310}" destId="{C9B04075-FF62-4F6A-AC1D-BF7E332404BF}" srcOrd="9" destOrd="0" presId="urn:microsoft.com/office/officeart/2005/8/layout/vProcess5"/>
    <dgm:cxn modelId="{2FF3D258-5609-461C-A5FE-60DAD0B2965C}" type="presParOf" srcId="{086D607B-319A-4110-9AF3-CAE4757DC310}" destId="{E35B4EB0-2517-4239-990F-9CACC2F0FFEC}" srcOrd="10" destOrd="0" presId="urn:microsoft.com/office/officeart/2005/8/layout/vProcess5"/>
    <dgm:cxn modelId="{60781D03-4E5B-423E-AA4B-73143A6F91B1}" type="presParOf" srcId="{086D607B-319A-4110-9AF3-CAE4757DC310}" destId="{07CDE662-ABB4-4507-BFA0-2068684A7F78}" srcOrd="11" destOrd="0" presId="urn:microsoft.com/office/officeart/2005/8/layout/vProcess5"/>
    <dgm:cxn modelId="{2E56FE76-38FF-4418-AB9F-4219E90C43A4}" type="presParOf" srcId="{086D607B-319A-4110-9AF3-CAE4757DC310}" destId="{B76360C8-3433-4543-BB36-340D6226DD27}" srcOrd="12" destOrd="0" presId="urn:microsoft.com/office/officeart/2005/8/layout/vProcess5"/>
    <dgm:cxn modelId="{C2D397FC-594A-4449-930A-69E1A02F7ABD}" type="presParOf" srcId="{086D607B-319A-4110-9AF3-CAE4757DC310}" destId="{1ADFF52B-B878-479F-A3A1-95FCDF60C0D7}" srcOrd="13" destOrd="0" presId="urn:microsoft.com/office/officeart/2005/8/layout/vProcess5"/>
    <dgm:cxn modelId="{0F496EDD-B6F7-4E0E-88AB-04D9221DF81E}" type="presParOf" srcId="{086D607B-319A-4110-9AF3-CAE4757DC310}" destId="{3F067E5C-0BB6-4AB3-87E3-BBD2C0733410}" srcOrd="14" destOrd="0" presId="urn:microsoft.com/office/officeart/2005/8/layout/vProcess5"/>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245418-FB02-4E21-81D3-9CFC92F4A84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6C82A167-7987-4852-BF98-D4ADC8F4621E}">
      <dgm:prSet phldrT="[Текст]" custT="1"/>
      <dgm:spPr>
        <a:ln>
          <a:solidFill>
            <a:srgbClr val="69B3E7"/>
          </a:solidFill>
        </a:ln>
      </dgm:spPr>
      <dgm:t>
        <a:bodyPr/>
        <a:lstStyle/>
        <a:p>
          <a:r>
            <a:rPr lang="en-US" sz="2000" dirty="0" smtClean="0"/>
            <a:t>VII.</a:t>
          </a:r>
          <a:endParaRPr lang="ru-RU" sz="2000" dirty="0"/>
        </a:p>
      </dgm:t>
    </dgm:pt>
    <dgm:pt modelId="{452CEC72-7329-4C66-9D88-5A0078B291C8}" type="parTrans" cxnId="{35AEB3F4-B6B2-4580-A9AD-4CFA550C8A3A}">
      <dgm:prSet/>
      <dgm:spPr/>
      <dgm:t>
        <a:bodyPr/>
        <a:lstStyle/>
        <a:p>
          <a:endParaRPr lang="ru-RU" sz="2000"/>
        </a:p>
      </dgm:t>
    </dgm:pt>
    <dgm:pt modelId="{00B44899-FC35-4E60-9892-DFC3F41C4764}" type="sibTrans" cxnId="{35AEB3F4-B6B2-4580-A9AD-4CFA550C8A3A}">
      <dgm:prSet/>
      <dgm:spPr/>
      <dgm:t>
        <a:bodyPr/>
        <a:lstStyle/>
        <a:p>
          <a:endParaRPr lang="ru-RU" sz="2000"/>
        </a:p>
      </dgm:t>
    </dgm:pt>
    <dgm:pt modelId="{9A1CA2E2-17BA-4B22-BA46-3AF6FAD139A3}">
      <dgm:prSet phldrT="[Текст]" custT="1"/>
      <dgm:spPr/>
      <dgm:t>
        <a:bodyPr/>
        <a:lstStyle/>
        <a:p>
          <a:r>
            <a:rPr lang="ru-RU" sz="1600" b="1" dirty="0" smtClean="0">
              <a:solidFill>
                <a:srgbClr val="69B3E7"/>
              </a:solidFill>
              <a:latin typeface="PT Astra Serif" pitchFamily="18" charset="-52"/>
              <a:ea typeface="PT Astra Serif" pitchFamily="18" charset="-52"/>
            </a:rPr>
            <a:t>Утверждение, изменение и (или)</a:t>
          </a:r>
          <a:r>
            <a:rPr lang="en-US" sz="1600" b="1" dirty="0" smtClean="0">
              <a:solidFill>
                <a:srgbClr val="69B3E7"/>
              </a:solidFill>
              <a:latin typeface="PT Astra Serif" pitchFamily="18" charset="-52"/>
              <a:ea typeface="PT Astra Serif" pitchFamily="18" charset="-52"/>
            </a:rPr>
            <a:t> </a:t>
          </a:r>
          <a:r>
            <a:rPr lang="ru-RU" sz="1600" b="1" dirty="0" smtClean="0">
              <a:solidFill>
                <a:srgbClr val="69B3E7"/>
              </a:solidFill>
              <a:latin typeface="PT Astra Serif" pitchFamily="18" charset="-52"/>
              <a:ea typeface="PT Astra Serif" pitchFamily="18" charset="-52"/>
            </a:rPr>
            <a:t>аннулирование результатов ГИА</a:t>
          </a:r>
          <a:endParaRPr lang="ru-RU" sz="1600" b="1" dirty="0">
            <a:solidFill>
              <a:srgbClr val="69B3E7"/>
            </a:solidFill>
            <a:latin typeface="PT Astra Serif" pitchFamily="18" charset="-52"/>
            <a:ea typeface="PT Astra Serif" pitchFamily="18" charset="-52"/>
          </a:endParaRPr>
        </a:p>
      </dgm:t>
    </dgm:pt>
    <dgm:pt modelId="{40E3BA9F-9E26-4524-ABED-957BC199AC26}" type="parTrans" cxnId="{AA367C2A-FE91-47C7-8060-CBFBDCE4200B}">
      <dgm:prSet/>
      <dgm:spPr/>
      <dgm:t>
        <a:bodyPr/>
        <a:lstStyle/>
        <a:p>
          <a:endParaRPr lang="ru-RU" sz="2000"/>
        </a:p>
      </dgm:t>
    </dgm:pt>
    <dgm:pt modelId="{1DA5B412-5679-4456-9AEC-46E28876184B}" type="sibTrans" cxnId="{AA367C2A-FE91-47C7-8060-CBFBDCE4200B}">
      <dgm:prSet/>
      <dgm:spPr/>
      <dgm:t>
        <a:bodyPr/>
        <a:lstStyle/>
        <a:p>
          <a:endParaRPr lang="ru-RU" sz="2000"/>
        </a:p>
      </dgm:t>
    </dgm:pt>
    <dgm:pt modelId="{39053AE7-22A1-421D-B5F6-925CAFEFC2E3}">
      <dgm:prSet phldrT="[Текст]" custT="1"/>
      <dgm:spPr>
        <a:ln>
          <a:solidFill>
            <a:srgbClr val="69B3E7"/>
          </a:solidFill>
        </a:ln>
      </dgm:spPr>
      <dgm:t>
        <a:bodyPr/>
        <a:lstStyle/>
        <a:p>
          <a:r>
            <a:rPr lang="en-US" sz="2000" dirty="0" smtClean="0"/>
            <a:t>VIII.</a:t>
          </a:r>
          <a:endParaRPr lang="ru-RU" sz="2000" dirty="0"/>
        </a:p>
      </dgm:t>
    </dgm:pt>
    <dgm:pt modelId="{2AF22931-F918-4E50-BBF3-3BC4C45E886B}" type="parTrans" cxnId="{3862D3AB-43B1-4335-B9DC-7ED0D0787357}">
      <dgm:prSet/>
      <dgm:spPr/>
      <dgm:t>
        <a:bodyPr/>
        <a:lstStyle/>
        <a:p>
          <a:endParaRPr lang="ru-RU" sz="2000"/>
        </a:p>
      </dgm:t>
    </dgm:pt>
    <dgm:pt modelId="{B98D0FE3-E97B-4422-A49B-E2C9D34963DC}" type="sibTrans" cxnId="{3862D3AB-43B1-4335-B9DC-7ED0D0787357}">
      <dgm:prSet/>
      <dgm:spPr/>
      <dgm:t>
        <a:bodyPr/>
        <a:lstStyle/>
        <a:p>
          <a:endParaRPr lang="ru-RU" sz="2000"/>
        </a:p>
      </dgm:t>
    </dgm:pt>
    <dgm:pt modelId="{DBC472A9-0F41-4C2D-8285-93693A7B1182}">
      <dgm:prSet phldrT="[Текст]" custT="1"/>
      <dgm:spPr/>
      <dgm:t>
        <a:bodyPr/>
        <a:lstStyle/>
        <a:p>
          <a:r>
            <a:rPr lang="ru-RU" sz="1600" b="1" dirty="0" smtClean="0">
              <a:solidFill>
                <a:srgbClr val="69B3E7"/>
              </a:solidFill>
              <a:latin typeface="PT Astra Serif" pitchFamily="18" charset="-52"/>
              <a:ea typeface="PT Astra Serif" pitchFamily="18" charset="-52"/>
            </a:rPr>
            <a:t>Оценка результатов ГИА</a:t>
          </a:r>
          <a:endParaRPr lang="ru-RU" sz="1600" b="1" dirty="0">
            <a:solidFill>
              <a:srgbClr val="69B3E7"/>
            </a:solidFill>
            <a:latin typeface="PT Astra Serif" pitchFamily="18" charset="-52"/>
            <a:ea typeface="PT Astra Serif" pitchFamily="18" charset="-52"/>
          </a:endParaRPr>
        </a:p>
      </dgm:t>
    </dgm:pt>
    <dgm:pt modelId="{7A645792-6639-48B7-B78F-0519D07672C5}" type="parTrans" cxnId="{4C890B83-83CD-4217-8A4A-7D14A6626E9A}">
      <dgm:prSet/>
      <dgm:spPr/>
      <dgm:t>
        <a:bodyPr/>
        <a:lstStyle/>
        <a:p>
          <a:endParaRPr lang="ru-RU" sz="2000"/>
        </a:p>
      </dgm:t>
    </dgm:pt>
    <dgm:pt modelId="{25D8B755-90D2-44AD-989C-6D5071B195CA}" type="sibTrans" cxnId="{4C890B83-83CD-4217-8A4A-7D14A6626E9A}">
      <dgm:prSet/>
      <dgm:spPr/>
      <dgm:t>
        <a:bodyPr/>
        <a:lstStyle/>
        <a:p>
          <a:endParaRPr lang="ru-RU" sz="2000"/>
        </a:p>
      </dgm:t>
    </dgm:pt>
    <dgm:pt modelId="{D7D831EE-B57E-4E87-A384-873063FCEE85}">
      <dgm:prSet phldrT="[Текст]" custT="1"/>
      <dgm:spPr>
        <a:ln>
          <a:solidFill>
            <a:srgbClr val="69B3E7"/>
          </a:solidFill>
        </a:ln>
      </dgm:spPr>
      <dgm:t>
        <a:bodyPr/>
        <a:lstStyle/>
        <a:p>
          <a:r>
            <a:rPr lang="en-US" sz="2000" dirty="0" smtClean="0"/>
            <a:t>IX</a:t>
          </a:r>
          <a:r>
            <a:rPr lang="ru-RU" sz="2000" dirty="0" smtClean="0"/>
            <a:t>.</a:t>
          </a:r>
          <a:endParaRPr lang="ru-RU" sz="2000" dirty="0"/>
        </a:p>
      </dgm:t>
    </dgm:pt>
    <dgm:pt modelId="{C9A136E8-521E-41A7-B596-BA4036CD14EE}" type="parTrans" cxnId="{C634483B-C78A-4D35-8E19-6A2F6A7F5117}">
      <dgm:prSet/>
      <dgm:spPr/>
      <dgm:t>
        <a:bodyPr/>
        <a:lstStyle/>
        <a:p>
          <a:endParaRPr lang="ru-RU" sz="2000"/>
        </a:p>
      </dgm:t>
    </dgm:pt>
    <dgm:pt modelId="{52F979EC-D209-46B7-A1B8-0FAFCCF64DD3}" type="sibTrans" cxnId="{C634483B-C78A-4D35-8E19-6A2F6A7F5117}">
      <dgm:prSet/>
      <dgm:spPr/>
      <dgm:t>
        <a:bodyPr/>
        <a:lstStyle/>
        <a:p>
          <a:endParaRPr lang="ru-RU" sz="2000"/>
        </a:p>
      </dgm:t>
    </dgm:pt>
    <dgm:pt modelId="{F854D40A-33E7-4401-AEF4-4B120916FA81}">
      <dgm:prSet phldrT="[Текст]" custT="1"/>
      <dgm:spPr/>
      <dgm:t>
        <a:bodyPr/>
        <a:lstStyle/>
        <a:p>
          <a:r>
            <a:rPr lang="ru-RU" sz="1600" b="1" dirty="0" smtClean="0">
              <a:solidFill>
                <a:srgbClr val="69B3E7"/>
              </a:solidFill>
              <a:latin typeface="PT Astra Serif" pitchFamily="18" charset="-52"/>
              <a:ea typeface="PT Astra Serif" pitchFamily="18" charset="-52"/>
            </a:rPr>
            <a:t>Приём и рассмотрение апелляций</a:t>
          </a:r>
          <a:endParaRPr lang="ru-RU" sz="1600" b="1" dirty="0">
            <a:solidFill>
              <a:srgbClr val="69B3E7"/>
            </a:solidFill>
            <a:latin typeface="PT Astra Serif" pitchFamily="18" charset="-52"/>
            <a:ea typeface="PT Astra Serif" pitchFamily="18" charset="-52"/>
          </a:endParaRPr>
        </a:p>
      </dgm:t>
    </dgm:pt>
    <dgm:pt modelId="{012148B5-38EC-4440-897C-E0BA6E000204}" type="parTrans" cxnId="{112F1482-E2D3-43AD-8501-D091A3989928}">
      <dgm:prSet/>
      <dgm:spPr/>
      <dgm:t>
        <a:bodyPr/>
        <a:lstStyle/>
        <a:p>
          <a:endParaRPr lang="ru-RU" sz="2000"/>
        </a:p>
      </dgm:t>
    </dgm:pt>
    <dgm:pt modelId="{E93F6BBF-0CFB-49ED-861A-F3317577289D}" type="sibTrans" cxnId="{112F1482-E2D3-43AD-8501-D091A3989928}">
      <dgm:prSet/>
      <dgm:spPr/>
      <dgm:t>
        <a:bodyPr/>
        <a:lstStyle/>
        <a:p>
          <a:endParaRPr lang="ru-RU" sz="2000"/>
        </a:p>
      </dgm:t>
    </dgm:pt>
    <dgm:pt modelId="{6ABF2334-A76B-48B0-AC78-07798E0593C4}" type="pres">
      <dgm:prSet presAssocID="{D0245418-FB02-4E21-81D3-9CFC92F4A841}" presName="linearFlow" presStyleCnt="0">
        <dgm:presLayoutVars>
          <dgm:dir/>
          <dgm:animLvl val="lvl"/>
          <dgm:resizeHandles val="exact"/>
        </dgm:presLayoutVars>
      </dgm:prSet>
      <dgm:spPr/>
      <dgm:t>
        <a:bodyPr/>
        <a:lstStyle/>
        <a:p>
          <a:endParaRPr lang="ru-RU"/>
        </a:p>
      </dgm:t>
    </dgm:pt>
    <dgm:pt modelId="{E74C78E8-FE82-44F0-A671-E086271D0F4B}" type="pres">
      <dgm:prSet presAssocID="{6C82A167-7987-4852-BF98-D4ADC8F4621E}" presName="composite" presStyleCnt="0"/>
      <dgm:spPr/>
    </dgm:pt>
    <dgm:pt modelId="{20D60E97-1E6E-42B8-A9E4-C91D3BA1AB66}" type="pres">
      <dgm:prSet presAssocID="{6C82A167-7987-4852-BF98-D4ADC8F4621E}" presName="parentText" presStyleLbl="alignNode1" presStyleIdx="0" presStyleCnt="3">
        <dgm:presLayoutVars>
          <dgm:chMax val="1"/>
          <dgm:bulletEnabled val="1"/>
        </dgm:presLayoutVars>
      </dgm:prSet>
      <dgm:spPr/>
      <dgm:t>
        <a:bodyPr/>
        <a:lstStyle/>
        <a:p>
          <a:endParaRPr lang="ru-RU"/>
        </a:p>
      </dgm:t>
    </dgm:pt>
    <dgm:pt modelId="{A875F7FF-F6A4-4AFB-965D-E243EB434444}" type="pres">
      <dgm:prSet presAssocID="{6C82A167-7987-4852-BF98-D4ADC8F4621E}" presName="descendantText" presStyleLbl="alignAcc1" presStyleIdx="0" presStyleCnt="3">
        <dgm:presLayoutVars>
          <dgm:bulletEnabled val="1"/>
        </dgm:presLayoutVars>
      </dgm:prSet>
      <dgm:spPr/>
      <dgm:t>
        <a:bodyPr/>
        <a:lstStyle/>
        <a:p>
          <a:endParaRPr lang="ru-RU"/>
        </a:p>
      </dgm:t>
    </dgm:pt>
    <dgm:pt modelId="{7AA6A026-99F0-4388-BBFC-6E73B95E4A41}" type="pres">
      <dgm:prSet presAssocID="{00B44899-FC35-4E60-9892-DFC3F41C4764}" presName="sp" presStyleCnt="0"/>
      <dgm:spPr/>
    </dgm:pt>
    <dgm:pt modelId="{F716C26B-357A-4749-8A1F-975BA30E5B13}" type="pres">
      <dgm:prSet presAssocID="{39053AE7-22A1-421D-B5F6-925CAFEFC2E3}" presName="composite" presStyleCnt="0"/>
      <dgm:spPr/>
    </dgm:pt>
    <dgm:pt modelId="{EE0D03D1-25E9-4A76-BE5E-1522EA4E437D}" type="pres">
      <dgm:prSet presAssocID="{39053AE7-22A1-421D-B5F6-925CAFEFC2E3}" presName="parentText" presStyleLbl="alignNode1" presStyleIdx="1" presStyleCnt="3">
        <dgm:presLayoutVars>
          <dgm:chMax val="1"/>
          <dgm:bulletEnabled val="1"/>
        </dgm:presLayoutVars>
      </dgm:prSet>
      <dgm:spPr/>
      <dgm:t>
        <a:bodyPr/>
        <a:lstStyle/>
        <a:p>
          <a:endParaRPr lang="ru-RU"/>
        </a:p>
      </dgm:t>
    </dgm:pt>
    <dgm:pt modelId="{15581B0A-01DC-4252-9357-E477019E7C03}" type="pres">
      <dgm:prSet presAssocID="{39053AE7-22A1-421D-B5F6-925CAFEFC2E3}" presName="descendantText" presStyleLbl="alignAcc1" presStyleIdx="1" presStyleCnt="3">
        <dgm:presLayoutVars>
          <dgm:bulletEnabled val="1"/>
        </dgm:presLayoutVars>
      </dgm:prSet>
      <dgm:spPr/>
      <dgm:t>
        <a:bodyPr/>
        <a:lstStyle/>
        <a:p>
          <a:endParaRPr lang="ru-RU"/>
        </a:p>
      </dgm:t>
    </dgm:pt>
    <dgm:pt modelId="{BEBCF6E9-E3EE-452F-BA65-CC51E9AD6F96}" type="pres">
      <dgm:prSet presAssocID="{B98D0FE3-E97B-4422-A49B-E2C9D34963DC}" presName="sp" presStyleCnt="0"/>
      <dgm:spPr/>
    </dgm:pt>
    <dgm:pt modelId="{55A6F871-E96D-4FC0-A82B-026EDB68BDBB}" type="pres">
      <dgm:prSet presAssocID="{D7D831EE-B57E-4E87-A384-873063FCEE85}" presName="composite" presStyleCnt="0"/>
      <dgm:spPr/>
    </dgm:pt>
    <dgm:pt modelId="{498FFE4F-A61A-4FC5-9DC5-259D04AA1AA2}" type="pres">
      <dgm:prSet presAssocID="{D7D831EE-B57E-4E87-A384-873063FCEE85}" presName="parentText" presStyleLbl="alignNode1" presStyleIdx="2" presStyleCnt="3">
        <dgm:presLayoutVars>
          <dgm:chMax val="1"/>
          <dgm:bulletEnabled val="1"/>
        </dgm:presLayoutVars>
      </dgm:prSet>
      <dgm:spPr/>
      <dgm:t>
        <a:bodyPr/>
        <a:lstStyle/>
        <a:p>
          <a:endParaRPr lang="ru-RU"/>
        </a:p>
      </dgm:t>
    </dgm:pt>
    <dgm:pt modelId="{1BDABB54-1E4A-406F-98B9-D16666023C8D}" type="pres">
      <dgm:prSet presAssocID="{D7D831EE-B57E-4E87-A384-873063FCEE85}" presName="descendantText" presStyleLbl="alignAcc1" presStyleIdx="2" presStyleCnt="3">
        <dgm:presLayoutVars>
          <dgm:bulletEnabled val="1"/>
        </dgm:presLayoutVars>
      </dgm:prSet>
      <dgm:spPr/>
      <dgm:t>
        <a:bodyPr/>
        <a:lstStyle/>
        <a:p>
          <a:endParaRPr lang="ru-RU"/>
        </a:p>
      </dgm:t>
    </dgm:pt>
  </dgm:ptLst>
  <dgm:cxnLst>
    <dgm:cxn modelId="{3862D3AB-43B1-4335-B9DC-7ED0D0787357}" srcId="{D0245418-FB02-4E21-81D3-9CFC92F4A841}" destId="{39053AE7-22A1-421D-B5F6-925CAFEFC2E3}" srcOrd="1" destOrd="0" parTransId="{2AF22931-F918-4E50-BBF3-3BC4C45E886B}" sibTransId="{B98D0FE3-E97B-4422-A49B-E2C9D34963DC}"/>
    <dgm:cxn modelId="{35AEB3F4-B6B2-4580-A9AD-4CFA550C8A3A}" srcId="{D0245418-FB02-4E21-81D3-9CFC92F4A841}" destId="{6C82A167-7987-4852-BF98-D4ADC8F4621E}" srcOrd="0" destOrd="0" parTransId="{452CEC72-7329-4C66-9D88-5A0078B291C8}" sibTransId="{00B44899-FC35-4E60-9892-DFC3F41C4764}"/>
    <dgm:cxn modelId="{61241584-4DF2-48D5-B3B6-5D28E0CE3EB6}" type="presOf" srcId="{F854D40A-33E7-4401-AEF4-4B120916FA81}" destId="{1BDABB54-1E4A-406F-98B9-D16666023C8D}" srcOrd="0" destOrd="0" presId="urn:microsoft.com/office/officeart/2005/8/layout/chevron2"/>
    <dgm:cxn modelId="{2F851FEA-6141-4468-909B-04E8985E791C}" type="presOf" srcId="{9A1CA2E2-17BA-4B22-BA46-3AF6FAD139A3}" destId="{A875F7FF-F6A4-4AFB-965D-E243EB434444}" srcOrd="0" destOrd="0" presId="urn:microsoft.com/office/officeart/2005/8/layout/chevron2"/>
    <dgm:cxn modelId="{C6E55C21-400E-4150-A3E3-D46D11D57472}" type="presOf" srcId="{6C82A167-7987-4852-BF98-D4ADC8F4621E}" destId="{20D60E97-1E6E-42B8-A9E4-C91D3BA1AB66}" srcOrd="0" destOrd="0" presId="urn:microsoft.com/office/officeart/2005/8/layout/chevron2"/>
    <dgm:cxn modelId="{DD3BC888-E430-4A73-8327-48520B0E46F0}" type="presOf" srcId="{D0245418-FB02-4E21-81D3-9CFC92F4A841}" destId="{6ABF2334-A76B-48B0-AC78-07798E0593C4}" srcOrd="0" destOrd="0" presId="urn:microsoft.com/office/officeart/2005/8/layout/chevron2"/>
    <dgm:cxn modelId="{201D110A-A2CE-4720-A0C4-76863C828D39}" type="presOf" srcId="{D7D831EE-B57E-4E87-A384-873063FCEE85}" destId="{498FFE4F-A61A-4FC5-9DC5-259D04AA1AA2}" srcOrd="0" destOrd="0" presId="urn:microsoft.com/office/officeart/2005/8/layout/chevron2"/>
    <dgm:cxn modelId="{112F1482-E2D3-43AD-8501-D091A3989928}" srcId="{D7D831EE-B57E-4E87-A384-873063FCEE85}" destId="{F854D40A-33E7-4401-AEF4-4B120916FA81}" srcOrd="0" destOrd="0" parTransId="{012148B5-38EC-4440-897C-E0BA6E000204}" sibTransId="{E93F6BBF-0CFB-49ED-861A-F3317577289D}"/>
    <dgm:cxn modelId="{35D74B67-F4A3-449B-95C0-D24AB222C343}" type="presOf" srcId="{DBC472A9-0F41-4C2D-8285-93693A7B1182}" destId="{15581B0A-01DC-4252-9357-E477019E7C03}" srcOrd="0" destOrd="0" presId="urn:microsoft.com/office/officeart/2005/8/layout/chevron2"/>
    <dgm:cxn modelId="{AA367C2A-FE91-47C7-8060-CBFBDCE4200B}" srcId="{6C82A167-7987-4852-BF98-D4ADC8F4621E}" destId="{9A1CA2E2-17BA-4B22-BA46-3AF6FAD139A3}" srcOrd="0" destOrd="0" parTransId="{40E3BA9F-9E26-4524-ABED-957BC199AC26}" sibTransId="{1DA5B412-5679-4456-9AEC-46E28876184B}"/>
    <dgm:cxn modelId="{C634483B-C78A-4D35-8E19-6A2F6A7F5117}" srcId="{D0245418-FB02-4E21-81D3-9CFC92F4A841}" destId="{D7D831EE-B57E-4E87-A384-873063FCEE85}" srcOrd="2" destOrd="0" parTransId="{C9A136E8-521E-41A7-B596-BA4036CD14EE}" sibTransId="{52F979EC-D209-46B7-A1B8-0FAFCCF64DD3}"/>
    <dgm:cxn modelId="{788FAA28-B19D-4AB5-947D-1A13EE603586}" type="presOf" srcId="{39053AE7-22A1-421D-B5F6-925CAFEFC2E3}" destId="{EE0D03D1-25E9-4A76-BE5E-1522EA4E437D}" srcOrd="0" destOrd="0" presId="urn:microsoft.com/office/officeart/2005/8/layout/chevron2"/>
    <dgm:cxn modelId="{4C890B83-83CD-4217-8A4A-7D14A6626E9A}" srcId="{39053AE7-22A1-421D-B5F6-925CAFEFC2E3}" destId="{DBC472A9-0F41-4C2D-8285-93693A7B1182}" srcOrd="0" destOrd="0" parTransId="{7A645792-6639-48B7-B78F-0519D07672C5}" sibTransId="{25D8B755-90D2-44AD-989C-6D5071B195CA}"/>
    <dgm:cxn modelId="{C076FC95-C3F2-4A8B-B537-6C7B7793264F}" type="presParOf" srcId="{6ABF2334-A76B-48B0-AC78-07798E0593C4}" destId="{E74C78E8-FE82-44F0-A671-E086271D0F4B}" srcOrd="0" destOrd="0" presId="urn:microsoft.com/office/officeart/2005/8/layout/chevron2"/>
    <dgm:cxn modelId="{A52F3E8D-4011-4552-AE99-FEAA948965A2}" type="presParOf" srcId="{E74C78E8-FE82-44F0-A671-E086271D0F4B}" destId="{20D60E97-1E6E-42B8-A9E4-C91D3BA1AB66}" srcOrd="0" destOrd="0" presId="urn:microsoft.com/office/officeart/2005/8/layout/chevron2"/>
    <dgm:cxn modelId="{3149E179-FC9A-43EE-BDF8-59C73EA3BC15}" type="presParOf" srcId="{E74C78E8-FE82-44F0-A671-E086271D0F4B}" destId="{A875F7FF-F6A4-4AFB-965D-E243EB434444}" srcOrd="1" destOrd="0" presId="urn:microsoft.com/office/officeart/2005/8/layout/chevron2"/>
    <dgm:cxn modelId="{39133323-E877-4CCC-81DF-314AFD4D111E}" type="presParOf" srcId="{6ABF2334-A76B-48B0-AC78-07798E0593C4}" destId="{7AA6A026-99F0-4388-BBFC-6E73B95E4A41}" srcOrd="1" destOrd="0" presId="urn:microsoft.com/office/officeart/2005/8/layout/chevron2"/>
    <dgm:cxn modelId="{4736047F-8ECB-45D5-9BD1-24B5BFF78B85}" type="presParOf" srcId="{6ABF2334-A76B-48B0-AC78-07798E0593C4}" destId="{F716C26B-357A-4749-8A1F-975BA30E5B13}" srcOrd="2" destOrd="0" presId="urn:microsoft.com/office/officeart/2005/8/layout/chevron2"/>
    <dgm:cxn modelId="{BF524A21-F407-4E43-B874-6AF63BB61115}" type="presParOf" srcId="{F716C26B-357A-4749-8A1F-975BA30E5B13}" destId="{EE0D03D1-25E9-4A76-BE5E-1522EA4E437D}" srcOrd="0" destOrd="0" presId="urn:microsoft.com/office/officeart/2005/8/layout/chevron2"/>
    <dgm:cxn modelId="{C0D84463-456B-434E-8CD0-231FA728193D}" type="presParOf" srcId="{F716C26B-357A-4749-8A1F-975BA30E5B13}" destId="{15581B0A-01DC-4252-9357-E477019E7C03}" srcOrd="1" destOrd="0" presId="urn:microsoft.com/office/officeart/2005/8/layout/chevron2"/>
    <dgm:cxn modelId="{4F6E661D-4D63-4CFF-AE84-1408D720AA8A}" type="presParOf" srcId="{6ABF2334-A76B-48B0-AC78-07798E0593C4}" destId="{BEBCF6E9-E3EE-452F-BA65-CC51E9AD6F96}" srcOrd="3" destOrd="0" presId="urn:microsoft.com/office/officeart/2005/8/layout/chevron2"/>
    <dgm:cxn modelId="{D0936F79-A23D-4B3B-A37C-57E7E48721D3}" type="presParOf" srcId="{6ABF2334-A76B-48B0-AC78-07798E0593C4}" destId="{55A6F871-E96D-4FC0-A82B-026EDB68BDBB}" srcOrd="4" destOrd="0" presId="urn:microsoft.com/office/officeart/2005/8/layout/chevron2"/>
    <dgm:cxn modelId="{13CE1222-8695-4EAA-AC42-6943E290C493}" type="presParOf" srcId="{55A6F871-E96D-4FC0-A82B-026EDB68BDBB}" destId="{498FFE4F-A61A-4FC5-9DC5-259D04AA1AA2}" srcOrd="0" destOrd="0" presId="urn:microsoft.com/office/officeart/2005/8/layout/chevron2"/>
    <dgm:cxn modelId="{D56E528C-D1FD-4ED8-9729-A8C0C3F9AAC5}" type="presParOf" srcId="{55A6F871-E96D-4FC0-A82B-026EDB68BDBB}" destId="{1BDABB54-1E4A-406F-98B9-D16666023C8D}" srcOrd="1" destOrd="0" presId="urn:microsoft.com/office/officeart/2005/8/layout/chevron2"/>
  </dgm:cxnLst>
  <dgm:bg/>
  <dgm:whole>
    <a:ln>
      <a:solidFill>
        <a:srgbClr val="69B3E7"/>
      </a:solidFill>
    </a:ln>
  </dgm:whole>
  <dgm:extLst>
    <a:ext uri="http://schemas.microsoft.com/office/drawing/2008/diagram">
      <dsp:dataModelExt xmlns:dsp="http://schemas.microsoft.com/office/drawing/2008/diagram" xmlns="" relId="rId20"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1D2C03EF-7ABD-4675-A50C-EEDAF86FB1F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88794A73-38D5-4FEE-A99B-10AC8B666C7F}">
      <dgm:prSet phldrT="[Текст]"/>
      <dgm:spPr>
        <a:solidFill>
          <a:srgbClr val="0070C0"/>
        </a:solidFill>
      </dgm:spPr>
      <dgm:t>
        <a:bodyPr/>
        <a:lstStyle/>
        <a:p>
          <a:r>
            <a:rPr lang="ru-RU" b="1" dirty="0" smtClean="0">
              <a:latin typeface="PT Astra Serif" pitchFamily="18" charset="-52"/>
              <a:ea typeface="PT Astra Serif" pitchFamily="18" charset="-52"/>
            </a:rPr>
            <a:t>По экзаменам, проведенным в основной период проведения ГИА </a:t>
          </a:r>
        </a:p>
      </dgm:t>
    </dgm:pt>
    <dgm:pt modelId="{7D9C34B1-77F9-4D13-9D6B-AE209BEA7371}" type="parTrans" cxnId="{20510757-7550-4D89-9890-6AF9AA2326DD}">
      <dgm:prSet/>
      <dgm:spPr/>
      <dgm:t>
        <a:bodyPr/>
        <a:lstStyle/>
        <a:p>
          <a:endParaRPr lang="ru-RU"/>
        </a:p>
      </dgm:t>
    </dgm:pt>
    <dgm:pt modelId="{52AE0D0F-253B-402D-B297-FB5E6F984771}" type="sibTrans" cxnId="{20510757-7550-4D89-9890-6AF9AA2326DD}">
      <dgm:prSet/>
      <dgm:spPr/>
      <dgm:t>
        <a:bodyPr/>
        <a:lstStyle/>
        <a:p>
          <a:endParaRPr lang="ru-RU"/>
        </a:p>
      </dgm:t>
    </dgm:pt>
    <dgm:pt modelId="{D3485D83-5345-4302-BFC2-6D5E07AEA526}">
      <dgm:prSet phldrT="[Текст]" custT="1"/>
      <dgm:spPr/>
      <dgm:t>
        <a:bodyPr/>
        <a:lstStyle/>
        <a:p>
          <a:pPr algn="l"/>
          <a:r>
            <a:rPr lang="ru-RU" sz="1600" b="1" dirty="0" smtClean="0">
              <a:solidFill>
                <a:srgbClr val="0070C0"/>
              </a:solidFill>
              <a:latin typeface="PT Astra Serif" pitchFamily="18" charset="-52"/>
              <a:ea typeface="PT Astra Serif" pitchFamily="18" charset="-52"/>
            </a:rPr>
            <a:t>не позднее десяти календарных дней </a:t>
          </a:r>
          <a:endParaRPr lang="ru-RU" sz="1600" b="1" dirty="0">
            <a:solidFill>
              <a:srgbClr val="0070C0"/>
            </a:solidFill>
            <a:latin typeface="PT Astra Serif" pitchFamily="18" charset="-52"/>
            <a:ea typeface="PT Astra Serif" pitchFamily="18" charset="-52"/>
          </a:endParaRPr>
        </a:p>
      </dgm:t>
    </dgm:pt>
    <dgm:pt modelId="{E88C8E2C-8542-4E8C-9306-08DA560DD963}" type="parTrans" cxnId="{BE7F5B7D-FB2F-4FD8-A7DA-8FBA38D4AC0E}">
      <dgm:prSet/>
      <dgm:spPr/>
      <dgm:t>
        <a:bodyPr/>
        <a:lstStyle/>
        <a:p>
          <a:endParaRPr lang="ru-RU"/>
        </a:p>
      </dgm:t>
    </dgm:pt>
    <dgm:pt modelId="{6011B197-BE0D-44B7-A913-9B1E5C11F769}" type="sibTrans" cxnId="{BE7F5B7D-FB2F-4FD8-A7DA-8FBA38D4AC0E}">
      <dgm:prSet/>
      <dgm:spPr/>
      <dgm:t>
        <a:bodyPr/>
        <a:lstStyle/>
        <a:p>
          <a:endParaRPr lang="ru-RU"/>
        </a:p>
      </dgm:t>
    </dgm:pt>
    <dgm:pt modelId="{E5E9914A-8A7C-4582-B79E-A76E315C3B0F}">
      <dgm:prSet phldrT="[Текст]"/>
      <dgm:spPr>
        <a:solidFill>
          <a:srgbClr val="0070C0"/>
        </a:solidFill>
      </dgm:spPr>
      <dgm:t>
        <a:bodyPr/>
        <a:lstStyle/>
        <a:p>
          <a:r>
            <a:rPr lang="ru-RU" b="1" dirty="0" smtClean="0">
              <a:latin typeface="PT Astra Serif" pitchFamily="18" charset="-52"/>
              <a:ea typeface="PT Astra Serif" pitchFamily="18" charset="-52"/>
            </a:rPr>
            <a:t>По</a:t>
          </a:r>
          <a:r>
            <a:rPr lang="ru-RU" b="1" baseline="0" dirty="0" smtClean="0">
              <a:latin typeface="PT Astra Serif" pitchFamily="18" charset="-52"/>
              <a:ea typeface="PT Astra Serif" pitchFamily="18" charset="-52"/>
            </a:rPr>
            <a:t> экзаменам, проведенным в досрочный  и дополнительный период</a:t>
          </a:r>
          <a:endParaRPr lang="ru-RU" b="1" dirty="0">
            <a:latin typeface="PT Astra Serif" pitchFamily="18" charset="-52"/>
            <a:ea typeface="PT Astra Serif" pitchFamily="18" charset="-52"/>
          </a:endParaRPr>
        </a:p>
      </dgm:t>
    </dgm:pt>
    <dgm:pt modelId="{3B121420-3BD2-4EED-AA58-1F3D6A12D101}" type="parTrans" cxnId="{9DB9E7CD-6441-4263-A2A3-31FB26714F1C}">
      <dgm:prSet/>
      <dgm:spPr/>
      <dgm:t>
        <a:bodyPr/>
        <a:lstStyle/>
        <a:p>
          <a:endParaRPr lang="ru-RU"/>
        </a:p>
      </dgm:t>
    </dgm:pt>
    <dgm:pt modelId="{FE2F8539-2141-4155-90C0-B2E069A3B09F}" type="sibTrans" cxnId="{9DB9E7CD-6441-4263-A2A3-31FB26714F1C}">
      <dgm:prSet/>
      <dgm:spPr/>
      <dgm:t>
        <a:bodyPr/>
        <a:lstStyle/>
        <a:p>
          <a:endParaRPr lang="ru-RU"/>
        </a:p>
      </dgm:t>
    </dgm:pt>
    <dgm:pt modelId="{B426C908-88CE-47E0-A209-FFA06CE4AD5E}">
      <dgm:prSet phldrT="[Текст]" custT="1"/>
      <dgm:spPr/>
      <dgm:t>
        <a:bodyPr/>
        <a:lstStyle/>
        <a:p>
          <a:pPr algn="just"/>
          <a:r>
            <a:rPr lang="ru-RU" sz="1600" b="1" dirty="0" smtClean="0">
              <a:solidFill>
                <a:srgbClr val="0070C0"/>
              </a:solidFill>
              <a:latin typeface="PT Astra Serif" pitchFamily="18" charset="-52"/>
              <a:ea typeface="PT Astra Serif" pitchFamily="18" charset="-52"/>
            </a:rPr>
            <a:t>не</a:t>
          </a:r>
          <a:r>
            <a:rPr lang="ru-RU" sz="1600" b="1" baseline="0" dirty="0" smtClean="0">
              <a:solidFill>
                <a:srgbClr val="0070C0"/>
              </a:solidFill>
              <a:latin typeface="PT Astra Serif" pitchFamily="18" charset="-52"/>
              <a:ea typeface="PT Astra Serif" pitchFamily="18" charset="-52"/>
            </a:rPr>
            <a:t> позднее пяти календарных дней - </a:t>
          </a:r>
          <a:r>
            <a:rPr lang="ru-RU" sz="1600" b="1" baseline="0" dirty="0" smtClean="0">
              <a:solidFill>
                <a:srgbClr val="00B050"/>
              </a:solidFill>
              <a:latin typeface="PT Astra Serif" pitchFamily="18" charset="-52"/>
              <a:ea typeface="PT Astra Serif" pitchFamily="18" charset="-52"/>
            </a:rPr>
            <a:t>нововведение</a:t>
          </a:r>
          <a:endParaRPr lang="ru-RU" sz="1600" b="1" dirty="0">
            <a:solidFill>
              <a:srgbClr val="00B050"/>
            </a:solidFill>
            <a:latin typeface="PT Astra Serif" pitchFamily="18" charset="-52"/>
            <a:ea typeface="PT Astra Serif" pitchFamily="18" charset="-52"/>
          </a:endParaRPr>
        </a:p>
      </dgm:t>
    </dgm:pt>
    <dgm:pt modelId="{9621D339-FABF-4F0B-BAE2-636291212DE5}" type="parTrans" cxnId="{421C273C-BB09-43D5-B3F0-7EA4AB876896}">
      <dgm:prSet/>
      <dgm:spPr/>
      <dgm:t>
        <a:bodyPr/>
        <a:lstStyle/>
        <a:p>
          <a:endParaRPr lang="ru-RU"/>
        </a:p>
      </dgm:t>
    </dgm:pt>
    <dgm:pt modelId="{C21A2FB6-18B3-4E24-BCFD-A80BC5519138}" type="sibTrans" cxnId="{421C273C-BB09-43D5-B3F0-7EA4AB876896}">
      <dgm:prSet/>
      <dgm:spPr/>
      <dgm:t>
        <a:bodyPr/>
        <a:lstStyle/>
        <a:p>
          <a:endParaRPr lang="ru-RU"/>
        </a:p>
      </dgm:t>
    </dgm:pt>
    <dgm:pt modelId="{127F80A1-60F4-41A9-AD27-3ABC12BE8D51}" type="pres">
      <dgm:prSet presAssocID="{1D2C03EF-7ABD-4675-A50C-EEDAF86FB1FF}" presName="Name0" presStyleCnt="0">
        <dgm:presLayoutVars>
          <dgm:dir/>
          <dgm:animLvl val="lvl"/>
          <dgm:resizeHandles val="exact"/>
        </dgm:presLayoutVars>
      </dgm:prSet>
      <dgm:spPr/>
      <dgm:t>
        <a:bodyPr/>
        <a:lstStyle/>
        <a:p>
          <a:endParaRPr lang="ru-RU"/>
        </a:p>
      </dgm:t>
    </dgm:pt>
    <dgm:pt modelId="{A752533F-3FC4-4877-B39F-D79155BF77B1}" type="pres">
      <dgm:prSet presAssocID="{88794A73-38D5-4FEE-A99B-10AC8B666C7F}" presName="linNode" presStyleCnt="0"/>
      <dgm:spPr/>
    </dgm:pt>
    <dgm:pt modelId="{BB77FEBA-9FEA-4BC5-A3B7-79226206336D}" type="pres">
      <dgm:prSet presAssocID="{88794A73-38D5-4FEE-A99B-10AC8B666C7F}" presName="parentText" presStyleLbl="node1" presStyleIdx="0" presStyleCnt="2">
        <dgm:presLayoutVars>
          <dgm:chMax val="1"/>
          <dgm:bulletEnabled val="1"/>
        </dgm:presLayoutVars>
      </dgm:prSet>
      <dgm:spPr/>
      <dgm:t>
        <a:bodyPr/>
        <a:lstStyle/>
        <a:p>
          <a:endParaRPr lang="ru-RU"/>
        </a:p>
      </dgm:t>
    </dgm:pt>
    <dgm:pt modelId="{E3E05E81-DD53-4FB8-BB59-9BDD55791682}" type="pres">
      <dgm:prSet presAssocID="{88794A73-38D5-4FEE-A99B-10AC8B666C7F}" presName="descendantText" presStyleLbl="alignAccFollowNode1" presStyleIdx="0" presStyleCnt="2" custScaleX="97368" custScaleY="97216">
        <dgm:presLayoutVars>
          <dgm:bulletEnabled val="1"/>
        </dgm:presLayoutVars>
      </dgm:prSet>
      <dgm:spPr/>
      <dgm:t>
        <a:bodyPr/>
        <a:lstStyle/>
        <a:p>
          <a:endParaRPr lang="ru-RU"/>
        </a:p>
      </dgm:t>
    </dgm:pt>
    <dgm:pt modelId="{1EFA2423-476F-4353-823C-CAC32941ED5B}" type="pres">
      <dgm:prSet presAssocID="{52AE0D0F-253B-402D-B297-FB5E6F984771}" presName="sp" presStyleCnt="0"/>
      <dgm:spPr/>
    </dgm:pt>
    <dgm:pt modelId="{64BFA9AA-0D3A-4069-8BE1-554F63ECD382}" type="pres">
      <dgm:prSet presAssocID="{E5E9914A-8A7C-4582-B79E-A76E315C3B0F}" presName="linNode" presStyleCnt="0"/>
      <dgm:spPr/>
    </dgm:pt>
    <dgm:pt modelId="{F6767264-D156-4F2F-9676-C2BE83A642CB}" type="pres">
      <dgm:prSet presAssocID="{E5E9914A-8A7C-4582-B79E-A76E315C3B0F}" presName="parentText" presStyleLbl="node1" presStyleIdx="1" presStyleCnt="2">
        <dgm:presLayoutVars>
          <dgm:chMax val="1"/>
          <dgm:bulletEnabled val="1"/>
        </dgm:presLayoutVars>
      </dgm:prSet>
      <dgm:spPr/>
      <dgm:t>
        <a:bodyPr/>
        <a:lstStyle/>
        <a:p>
          <a:endParaRPr lang="ru-RU"/>
        </a:p>
      </dgm:t>
    </dgm:pt>
    <dgm:pt modelId="{9F217813-549D-4E77-BA42-8D3677BC0302}" type="pres">
      <dgm:prSet presAssocID="{E5E9914A-8A7C-4582-B79E-A76E315C3B0F}" presName="descendantText" presStyleLbl="alignAccFollowNode1" presStyleIdx="1" presStyleCnt="2">
        <dgm:presLayoutVars>
          <dgm:bulletEnabled val="1"/>
        </dgm:presLayoutVars>
      </dgm:prSet>
      <dgm:spPr/>
      <dgm:t>
        <a:bodyPr/>
        <a:lstStyle/>
        <a:p>
          <a:endParaRPr lang="ru-RU"/>
        </a:p>
      </dgm:t>
    </dgm:pt>
  </dgm:ptLst>
  <dgm:cxnLst>
    <dgm:cxn modelId="{BE7F5B7D-FB2F-4FD8-A7DA-8FBA38D4AC0E}" srcId="{88794A73-38D5-4FEE-A99B-10AC8B666C7F}" destId="{D3485D83-5345-4302-BFC2-6D5E07AEA526}" srcOrd="0" destOrd="0" parTransId="{E88C8E2C-8542-4E8C-9306-08DA560DD963}" sibTransId="{6011B197-BE0D-44B7-A913-9B1E5C11F769}"/>
    <dgm:cxn modelId="{421C273C-BB09-43D5-B3F0-7EA4AB876896}" srcId="{E5E9914A-8A7C-4582-B79E-A76E315C3B0F}" destId="{B426C908-88CE-47E0-A209-FFA06CE4AD5E}" srcOrd="0" destOrd="0" parTransId="{9621D339-FABF-4F0B-BAE2-636291212DE5}" sibTransId="{C21A2FB6-18B3-4E24-BCFD-A80BC5519138}"/>
    <dgm:cxn modelId="{BBFC354B-4962-4041-8482-9949261003C6}" type="presOf" srcId="{B426C908-88CE-47E0-A209-FFA06CE4AD5E}" destId="{9F217813-549D-4E77-BA42-8D3677BC0302}" srcOrd="0" destOrd="0" presId="urn:microsoft.com/office/officeart/2005/8/layout/vList5"/>
    <dgm:cxn modelId="{7B636980-1EBD-455A-AD95-29602E2CBF91}" type="presOf" srcId="{88794A73-38D5-4FEE-A99B-10AC8B666C7F}" destId="{BB77FEBA-9FEA-4BC5-A3B7-79226206336D}" srcOrd="0" destOrd="0" presId="urn:microsoft.com/office/officeart/2005/8/layout/vList5"/>
    <dgm:cxn modelId="{9DB9E7CD-6441-4263-A2A3-31FB26714F1C}" srcId="{1D2C03EF-7ABD-4675-A50C-EEDAF86FB1FF}" destId="{E5E9914A-8A7C-4582-B79E-A76E315C3B0F}" srcOrd="1" destOrd="0" parTransId="{3B121420-3BD2-4EED-AA58-1F3D6A12D101}" sibTransId="{FE2F8539-2141-4155-90C0-B2E069A3B09F}"/>
    <dgm:cxn modelId="{6C208184-B352-48AA-AB51-106EFF612FBB}" type="presOf" srcId="{D3485D83-5345-4302-BFC2-6D5E07AEA526}" destId="{E3E05E81-DD53-4FB8-BB59-9BDD55791682}" srcOrd="0" destOrd="0" presId="urn:microsoft.com/office/officeart/2005/8/layout/vList5"/>
    <dgm:cxn modelId="{591ED03B-52DC-4FA7-8FCA-B386A2305EBA}" type="presOf" srcId="{E5E9914A-8A7C-4582-B79E-A76E315C3B0F}" destId="{F6767264-D156-4F2F-9676-C2BE83A642CB}" srcOrd="0" destOrd="0" presId="urn:microsoft.com/office/officeart/2005/8/layout/vList5"/>
    <dgm:cxn modelId="{9B0C0EF0-CDD6-4C7C-A773-B766133D8125}" type="presOf" srcId="{1D2C03EF-7ABD-4675-A50C-EEDAF86FB1FF}" destId="{127F80A1-60F4-41A9-AD27-3ABC12BE8D51}" srcOrd="0" destOrd="0" presId="urn:microsoft.com/office/officeart/2005/8/layout/vList5"/>
    <dgm:cxn modelId="{20510757-7550-4D89-9890-6AF9AA2326DD}" srcId="{1D2C03EF-7ABD-4675-A50C-EEDAF86FB1FF}" destId="{88794A73-38D5-4FEE-A99B-10AC8B666C7F}" srcOrd="0" destOrd="0" parTransId="{7D9C34B1-77F9-4D13-9D6B-AE209BEA7371}" sibTransId="{52AE0D0F-253B-402D-B297-FB5E6F984771}"/>
    <dgm:cxn modelId="{A14BA6B4-D8D3-45F6-B036-F4E847E6FA9F}" type="presParOf" srcId="{127F80A1-60F4-41A9-AD27-3ABC12BE8D51}" destId="{A752533F-3FC4-4877-B39F-D79155BF77B1}" srcOrd="0" destOrd="0" presId="urn:microsoft.com/office/officeart/2005/8/layout/vList5"/>
    <dgm:cxn modelId="{2DB9BE62-2B23-4A77-8F44-5241F545765D}" type="presParOf" srcId="{A752533F-3FC4-4877-B39F-D79155BF77B1}" destId="{BB77FEBA-9FEA-4BC5-A3B7-79226206336D}" srcOrd="0" destOrd="0" presId="urn:microsoft.com/office/officeart/2005/8/layout/vList5"/>
    <dgm:cxn modelId="{8BC02C89-E8F5-4BA8-8594-3452BFDBF92A}" type="presParOf" srcId="{A752533F-3FC4-4877-B39F-D79155BF77B1}" destId="{E3E05E81-DD53-4FB8-BB59-9BDD55791682}" srcOrd="1" destOrd="0" presId="urn:microsoft.com/office/officeart/2005/8/layout/vList5"/>
    <dgm:cxn modelId="{9EFF2274-2216-4F75-BF75-09F2ECF2BF72}" type="presParOf" srcId="{127F80A1-60F4-41A9-AD27-3ABC12BE8D51}" destId="{1EFA2423-476F-4353-823C-CAC32941ED5B}" srcOrd="1" destOrd="0" presId="urn:microsoft.com/office/officeart/2005/8/layout/vList5"/>
    <dgm:cxn modelId="{094FA787-CA73-4F3C-B230-908F0CB64630}" type="presParOf" srcId="{127F80A1-60F4-41A9-AD27-3ABC12BE8D51}" destId="{64BFA9AA-0D3A-4069-8BE1-554F63ECD382}" srcOrd="2" destOrd="0" presId="urn:microsoft.com/office/officeart/2005/8/layout/vList5"/>
    <dgm:cxn modelId="{A8E0E395-E1EE-4C59-8A71-ED82FFA1464C}" type="presParOf" srcId="{64BFA9AA-0D3A-4069-8BE1-554F63ECD382}" destId="{F6767264-D156-4F2F-9676-C2BE83A642CB}" srcOrd="0" destOrd="0" presId="urn:microsoft.com/office/officeart/2005/8/layout/vList5"/>
    <dgm:cxn modelId="{7C30C2E4-D51D-47BF-98F6-8FDDD790D31B}" type="presParOf" srcId="{64BFA9AA-0D3A-4069-8BE1-554F63ECD382}" destId="{9F217813-549D-4E77-BA42-8D3677BC0302}" srcOrd="1" destOrd="0" presId="urn:microsoft.com/office/officeart/2005/8/layout/vList5"/>
  </dgm:cxnLst>
  <dgm:bg>
    <a:noFill/>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1D2C03EF-7ABD-4675-A50C-EEDAF86FB1F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88794A73-38D5-4FEE-A99B-10AC8B666C7F}">
      <dgm:prSet phldrT="[Текст]"/>
      <dgm:spPr>
        <a:solidFill>
          <a:srgbClr val="0070C0"/>
        </a:solidFill>
      </dgm:spPr>
      <dgm:t>
        <a:bodyPr/>
        <a:lstStyle/>
        <a:p>
          <a:r>
            <a:rPr lang="ru-RU" b="1" dirty="0" smtClean="0">
              <a:latin typeface="PT Astra Serif" pitchFamily="18" charset="-52"/>
              <a:ea typeface="PT Astra Serif" pitchFamily="18" charset="-52"/>
            </a:rPr>
            <a:t>Участник</a:t>
          </a:r>
          <a:r>
            <a:rPr lang="ru-RU" b="1" baseline="0" dirty="0" smtClean="0">
              <a:latin typeface="PT Astra Serif" pitchFamily="18" charset="-52"/>
              <a:ea typeface="PT Astra Serif" pitchFamily="18" charset="-52"/>
            </a:rPr>
            <a:t> ГИА получил на ГИА неудовлетворительные результаты не более чем по 2 учебным предметам</a:t>
          </a:r>
        </a:p>
        <a:p>
          <a:r>
            <a:rPr lang="ru-RU" b="1" baseline="0" dirty="0" smtClean="0">
              <a:latin typeface="PT Astra Serif" pitchFamily="18" charset="-52"/>
              <a:ea typeface="PT Astra Serif" pitchFamily="18" charset="-52"/>
            </a:rPr>
            <a:t>(кроме участников ГИА, </a:t>
          </a:r>
        </a:p>
        <a:p>
          <a:r>
            <a:rPr lang="ru-RU" b="1" baseline="0" dirty="0" smtClean="0">
              <a:latin typeface="PT Astra Serif" pitchFamily="18" charset="-52"/>
              <a:ea typeface="PT Astra Serif" pitchFamily="18" charset="-52"/>
            </a:rPr>
            <a:t>сдававших только </a:t>
          </a:r>
        </a:p>
        <a:p>
          <a:r>
            <a:rPr lang="ru-RU" b="1" baseline="0" dirty="0" smtClean="0">
              <a:latin typeface="PT Astra Serif" pitchFamily="18" charset="-52"/>
              <a:ea typeface="PT Astra Serif" pitchFamily="18" charset="-52"/>
            </a:rPr>
            <a:t>2 обязательных предмета)</a:t>
          </a:r>
          <a:endParaRPr lang="ru-RU" b="1" dirty="0" smtClean="0">
            <a:latin typeface="PT Astra Serif" pitchFamily="18" charset="-52"/>
            <a:ea typeface="PT Astra Serif" pitchFamily="18" charset="-52"/>
          </a:endParaRPr>
        </a:p>
      </dgm:t>
    </dgm:pt>
    <dgm:pt modelId="{7D9C34B1-77F9-4D13-9D6B-AE209BEA7371}" type="parTrans" cxnId="{20510757-7550-4D89-9890-6AF9AA2326DD}">
      <dgm:prSet/>
      <dgm:spPr/>
      <dgm:t>
        <a:bodyPr/>
        <a:lstStyle/>
        <a:p>
          <a:endParaRPr lang="ru-RU"/>
        </a:p>
      </dgm:t>
    </dgm:pt>
    <dgm:pt modelId="{52AE0D0F-253B-402D-B297-FB5E6F984771}" type="sibTrans" cxnId="{20510757-7550-4D89-9890-6AF9AA2326DD}">
      <dgm:prSet/>
      <dgm:spPr/>
      <dgm:t>
        <a:bodyPr/>
        <a:lstStyle/>
        <a:p>
          <a:endParaRPr lang="ru-RU"/>
        </a:p>
      </dgm:t>
    </dgm:pt>
    <dgm:pt modelId="{D3485D83-5345-4302-BFC2-6D5E07AEA526}">
      <dgm:prSet phldrT="[Текст]" custT="1"/>
      <dgm:spPr/>
      <dgm:t>
        <a:bodyPr/>
        <a:lstStyle/>
        <a:p>
          <a:pPr algn="l"/>
          <a:r>
            <a:rPr lang="ru-RU" sz="1600" b="1" dirty="0" smtClean="0">
              <a:solidFill>
                <a:srgbClr val="0070C0"/>
              </a:solidFill>
              <a:latin typeface="PT Astra Serif" pitchFamily="18" charset="-52"/>
              <a:ea typeface="PT Astra Serif" pitchFamily="18" charset="-52"/>
            </a:rPr>
            <a:t>Повторно допускается к ГИА по соответствующему учебному предмету в текущем году в </a:t>
          </a:r>
          <a:r>
            <a:rPr lang="ru-RU" sz="1600" b="1" dirty="0" smtClean="0">
              <a:solidFill>
                <a:schemeClr val="accent3">
                  <a:lumMod val="75000"/>
                </a:schemeClr>
              </a:solidFill>
              <a:latin typeface="PT Astra Serif" pitchFamily="18" charset="-52"/>
              <a:ea typeface="PT Astra Serif" pitchFamily="18" charset="-52"/>
            </a:rPr>
            <a:t>формах</a:t>
          </a:r>
          <a:r>
            <a:rPr lang="ru-RU" sz="1600" b="1" dirty="0" smtClean="0">
              <a:solidFill>
                <a:srgbClr val="0070C0"/>
              </a:solidFill>
              <a:latin typeface="PT Astra Serif" pitchFamily="18" charset="-52"/>
              <a:ea typeface="PT Astra Serif" pitchFamily="18" charset="-52"/>
            </a:rPr>
            <a:t>, установленных п. 6 Порядка ГИА-9, в резервные сроки соответствующего периода проведения ГИА-9 </a:t>
          </a:r>
          <a:endParaRPr lang="ru-RU" sz="1600" b="1" dirty="0">
            <a:solidFill>
              <a:srgbClr val="0070C0"/>
            </a:solidFill>
            <a:latin typeface="PT Astra Serif" pitchFamily="18" charset="-52"/>
            <a:ea typeface="PT Astra Serif" pitchFamily="18" charset="-52"/>
          </a:endParaRPr>
        </a:p>
      </dgm:t>
    </dgm:pt>
    <dgm:pt modelId="{E88C8E2C-8542-4E8C-9306-08DA560DD963}" type="parTrans" cxnId="{BE7F5B7D-FB2F-4FD8-A7DA-8FBA38D4AC0E}">
      <dgm:prSet/>
      <dgm:spPr/>
      <dgm:t>
        <a:bodyPr/>
        <a:lstStyle/>
        <a:p>
          <a:endParaRPr lang="ru-RU"/>
        </a:p>
      </dgm:t>
    </dgm:pt>
    <dgm:pt modelId="{6011B197-BE0D-44B7-A913-9B1E5C11F769}" type="sibTrans" cxnId="{BE7F5B7D-FB2F-4FD8-A7DA-8FBA38D4AC0E}">
      <dgm:prSet/>
      <dgm:spPr/>
      <dgm:t>
        <a:bodyPr/>
        <a:lstStyle/>
        <a:p>
          <a:endParaRPr lang="ru-RU"/>
        </a:p>
      </dgm:t>
    </dgm:pt>
    <dgm:pt modelId="{E5E9914A-8A7C-4582-B79E-A76E315C3B0F}">
      <dgm:prSet phldrT="[Текст]"/>
      <dgm:spPr>
        <a:solidFill>
          <a:srgbClr val="0070C0"/>
        </a:solidFill>
      </dgm:spPr>
      <dgm:t>
        <a:bodyPr/>
        <a:lstStyle/>
        <a:p>
          <a:r>
            <a:rPr lang="ru-RU" b="1" baseline="0" dirty="0" smtClean="0">
              <a:latin typeface="PT Astra Serif" pitchFamily="18" charset="-52"/>
              <a:ea typeface="PT Astra Serif" pitchFamily="18" charset="-52"/>
            </a:rPr>
            <a:t>Участник ГИА, </a:t>
          </a:r>
        </a:p>
        <a:p>
          <a:r>
            <a:rPr lang="ru-RU" b="1" baseline="0" dirty="0" smtClean="0">
              <a:latin typeface="PT Astra Serif" pitchFamily="18" charset="-52"/>
              <a:ea typeface="PT Astra Serif" pitchFamily="18" charset="-52"/>
            </a:rPr>
            <a:t>сдававший только </a:t>
          </a:r>
        </a:p>
        <a:p>
          <a:r>
            <a:rPr lang="ru-RU" b="1" baseline="0" dirty="0" smtClean="0">
              <a:latin typeface="PT Astra Serif" pitchFamily="18" charset="-52"/>
              <a:ea typeface="PT Astra Serif" pitchFamily="18" charset="-52"/>
            </a:rPr>
            <a:t>2 обязательных предмета, и получивший на ГИА неудовлетворительный результат по одному из обязательных учебных предметов</a:t>
          </a:r>
          <a:endParaRPr lang="ru-RU" b="1" dirty="0">
            <a:latin typeface="PT Astra Serif" pitchFamily="18" charset="-52"/>
            <a:ea typeface="PT Astra Serif" pitchFamily="18" charset="-52"/>
          </a:endParaRPr>
        </a:p>
      </dgm:t>
    </dgm:pt>
    <dgm:pt modelId="{3B121420-3BD2-4EED-AA58-1F3D6A12D101}" type="parTrans" cxnId="{9DB9E7CD-6441-4263-A2A3-31FB26714F1C}">
      <dgm:prSet/>
      <dgm:spPr/>
      <dgm:t>
        <a:bodyPr/>
        <a:lstStyle/>
        <a:p>
          <a:endParaRPr lang="ru-RU"/>
        </a:p>
      </dgm:t>
    </dgm:pt>
    <dgm:pt modelId="{FE2F8539-2141-4155-90C0-B2E069A3B09F}" type="sibTrans" cxnId="{9DB9E7CD-6441-4263-A2A3-31FB26714F1C}">
      <dgm:prSet/>
      <dgm:spPr/>
      <dgm:t>
        <a:bodyPr/>
        <a:lstStyle/>
        <a:p>
          <a:endParaRPr lang="ru-RU"/>
        </a:p>
      </dgm:t>
    </dgm:pt>
    <dgm:pt modelId="{B426C908-88CE-47E0-A209-FFA06CE4AD5E}">
      <dgm:prSet phldrT="[Текст]" custT="1"/>
      <dgm:spPr/>
      <dgm:t>
        <a:bodyPr/>
        <a:lstStyle/>
        <a:p>
          <a:pPr algn="just"/>
          <a:r>
            <a:rPr lang="ru-RU" sz="1600" b="1" dirty="0" smtClean="0">
              <a:solidFill>
                <a:srgbClr val="0070C0"/>
              </a:solidFill>
              <a:latin typeface="PT Astra Serif" pitchFamily="18" charset="-52"/>
              <a:ea typeface="PT Astra Serif" pitchFamily="18" charset="-52"/>
            </a:rPr>
            <a:t>Повторно допускается к ГИА по соответствующему учебному предмету в текущем году в </a:t>
          </a:r>
          <a:r>
            <a:rPr lang="ru-RU" sz="1600" b="1" dirty="0" smtClean="0">
              <a:solidFill>
                <a:schemeClr val="accent3">
                  <a:lumMod val="75000"/>
                </a:schemeClr>
              </a:solidFill>
              <a:latin typeface="PT Astra Serif" pitchFamily="18" charset="-52"/>
              <a:ea typeface="PT Astra Serif" pitchFamily="18" charset="-52"/>
            </a:rPr>
            <a:t>формах</a:t>
          </a:r>
          <a:r>
            <a:rPr lang="ru-RU" sz="1600" b="1" dirty="0" smtClean="0">
              <a:solidFill>
                <a:srgbClr val="0070C0"/>
              </a:solidFill>
              <a:latin typeface="PT Astra Serif" pitchFamily="18" charset="-52"/>
              <a:ea typeface="PT Astra Serif" pitchFamily="18" charset="-52"/>
            </a:rPr>
            <a:t>, установленных п. 6 Порядка ГИА-9, в резервные сроки соответствующего периода проведения ГИА-9 </a:t>
          </a:r>
          <a:endParaRPr lang="ru-RU" sz="1600" b="1" dirty="0">
            <a:solidFill>
              <a:srgbClr val="00B050"/>
            </a:solidFill>
            <a:latin typeface="PT Astra Serif" pitchFamily="18" charset="-52"/>
            <a:ea typeface="PT Astra Serif" pitchFamily="18" charset="-52"/>
          </a:endParaRPr>
        </a:p>
      </dgm:t>
    </dgm:pt>
    <dgm:pt modelId="{9621D339-FABF-4F0B-BAE2-636291212DE5}" type="parTrans" cxnId="{421C273C-BB09-43D5-B3F0-7EA4AB876896}">
      <dgm:prSet/>
      <dgm:spPr/>
      <dgm:t>
        <a:bodyPr/>
        <a:lstStyle/>
        <a:p>
          <a:endParaRPr lang="ru-RU"/>
        </a:p>
      </dgm:t>
    </dgm:pt>
    <dgm:pt modelId="{C21A2FB6-18B3-4E24-BCFD-A80BC5519138}" type="sibTrans" cxnId="{421C273C-BB09-43D5-B3F0-7EA4AB876896}">
      <dgm:prSet/>
      <dgm:spPr/>
      <dgm:t>
        <a:bodyPr/>
        <a:lstStyle/>
        <a:p>
          <a:endParaRPr lang="ru-RU"/>
        </a:p>
      </dgm:t>
    </dgm:pt>
    <dgm:pt modelId="{127F80A1-60F4-41A9-AD27-3ABC12BE8D51}" type="pres">
      <dgm:prSet presAssocID="{1D2C03EF-7ABD-4675-A50C-EEDAF86FB1FF}" presName="Name0" presStyleCnt="0">
        <dgm:presLayoutVars>
          <dgm:dir/>
          <dgm:animLvl val="lvl"/>
          <dgm:resizeHandles val="exact"/>
        </dgm:presLayoutVars>
      </dgm:prSet>
      <dgm:spPr/>
      <dgm:t>
        <a:bodyPr/>
        <a:lstStyle/>
        <a:p>
          <a:endParaRPr lang="ru-RU"/>
        </a:p>
      </dgm:t>
    </dgm:pt>
    <dgm:pt modelId="{A752533F-3FC4-4877-B39F-D79155BF77B1}" type="pres">
      <dgm:prSet presAssocID="{88794A73-38D5-4FEE-A99B-10AC8B666C7F}" presName="linNode" presStyleCnt="0"/>
      <dgm:spPr/>
    </dgm:pt>
    <dgm:pt modelId="{BB77FEBA-9FEA-4BC5-A3B7-79226206336D}" type="pres">
      <dgm:prSet presAssocID="{88794A73-38D5-4FEE-A99B-10AC8B666C7F}" presName="parentText" presStyleLbl="node1" presStyleIdx="0" presStyleCnt="2">
        <dgm:presLayoutVars>
          <dgm:chMax val="1"/>
          <dgm:bulletEnabled val="1"/>
        </dgm:presLayoutVars>
      </dgm:prSet>
      <dgm:spPr/>
      <dgm:t>
        <a:bodyPr/>
        <a:lstStyle/>
        <a:p>
          <a:endParaRPr lang="ru-RU"/>
        </a:p>
      </dgm:t>
    </dgm:pt>
    <dgm:pt modelId="{E3E05E81-DD53-4FB8-BB59-9BDD55791682}" type="pres">
      <dgm:prSet presAssocID="{88794A73-38D5-4FEE-A99B-10AC8B666C7F}" presName="descendantText" presStyleLbl="alignAccFollowNode1" presStyleIdx="0" presStyleCnt="2" custScaleX="99984" custScaleY="97216">
        <dgm:presLayoutVars>
          <dgm:bulletEnabled val="1"/>
        </dgm:presLayoutVars>
      </dgm:prSet>
      <dgm:spPr/>
      <dgm:t>
        <a:bodyPr/>
        <a:lstStyle/>
        <a:p>
          <a:endParaRPr lang="ru-RU"/>
        </a:p>
      </dgm:t>
    </dgm:pt>
    <dgm:pt modelId="{1EFA2423-476F-4353-823C-CAC32941ED5B}" type="pres">
      <dgm:prSet presAssocID="{52AE0D0F-253B-402D-B297-FB5E6F984771}" presName="sp" presStyleCnt="0"/>
      <dgm:spPr/>
    </dgm:pt>
    <dgm:pt modelId="{64BFA9AA-0D3A-4069-8BE1-554F63ECD382}" type="pres">
      <dgm:prSet presAssocID="{E5E9914A-8A7C-4582-B79E-A76E315C3B0F}" presName="linNode" presStyleCnt="0"/>
      <dgm:spPr/>
    </dgm:pt>
    <dgm:pt modelId="{F6767264-D156-4F2F-9676-C2BE83A642CB}" type="pres">
      <dgm:prSet presAssocID="{E5E9914A-8A7C-4582-B79E-A76E315C3B0F}" presName="parentText" presStyleLbl="node1" presStyleIdx="1" presStyleCnt="2">
        <dgm:presLayoutVars>
          <dgm:chMax val="1"/>
          <dgm:bulletEnabled val="1"/>
        </dgm:presLayoutVars>
      </dgm:prSet>
      <dgm:spPr/>
      <dgm:t>
        <a:bodyPr/>
        <a:lstStyle/>
        <a:p>
          <a:endParaRPr lang="ru-RU"/>
        </a:p>
      </dgm:t>
    </dgm:pt>
    <dgm:pt modelId="{9F217813-549D-4E77-BA42-8D3677BC0302}" type="pres">
      <dgm:prSet presAssocID="{E5E9914A-8A7C-4582-B79E-A76E315C3B0F}" presName="descendantText" presStyleLbl="alignAccFollowNode1" presStyleIdx="1" presStyleCnt="2">
        <dgm:presLayoutVars>
          <dgm:bulletEnabled val="1"/>
        </dgm:presLayoutVars>
      </dgm:prSet>
      <dgm:spPr/>
      <dgm:t>
        <a:bodyPr/>
        <a:lstStyle/>
        <a:p>
          <a:endParaRPr lang="ru-RU"/>
        </a:p>
      </dgm:t>
    </dgm:pt>
  </dgm:ptLst>
  <dgm:cxnLst>
    <dgm:cxn modelId="{BE7F5B7D-FB2F-4FD8-A7DA-8FBA38D4AC0E}" srcId="{88794A73-38D5-4FEE-A99B-10AC8B666C7F}" destId="{D3485D83-5345-4302-BFC2-6D5E07AEA526}" srcOrd="0" destOrd="0" parTransId="{E88C8E2C-8542-4E8C-9306-08DA560DD963}" sibTransId="{6011B197-BE0D-44B7-A913-9B1E5C11F769}"/>
    <dgm:cxn modelId="{421C273C-BB09-43D5-B3F0-7EA4AB876896}" srcId="{E5E9914A-8A7C-4582-B79E-A76E315C3B0F}" destId="{B426C908-88CE-47E0-A209-FFA06CE4AD5E}" srcOrd="0" destOrd="0" parTransId="{9621D339-FABF-4F0B-BAE2-636291212DE5}" sibTransId="{C21A2FB6-18B3-4E24-BCFD-A80BC5519138}"/>
    <dgm:cxn modelId="{8183DCE0-D1E5-474D-885A-895EC133C8A1}" type="presOf" srcId="{1D2C03EF-7ABD-4675-A50C-EEDAF86FB1FF}" destId="{127F80A1-60F4-41A9-AD27-3ABC12BE8D51}" srcOrd="0" destOrd="0" presId="urn:microsoft.com/office/officeart/2005/8/layout/vList5"/>
    <dgm:cxn modelId="{3D8C683A-61EF-4B87-BE16-925F20ED3CA3}" type="presOf" srcId="{D3485D83-5345-4302-BFC2-6D5E07AEA526}" destId="{E3E05E81-DD53-4FB8-BB59-9BDD55791682}" srcOrd="0" destOrd="0" presId="urn:microsoft.com/office/officeart/2005/8/layout/vList5"/>
    <dgm:cxn modelId="{F9AFA72D-0AA4-4E88-A979-FFB54637E573}" type="presOf" srcId="{E5E9914A-8A7C-4582-B79E-A76E315C3B0F}" destId="{F6767264-D156-4F2F-9676-C2BE83A642CB}" srcOrd="0" destOrd="0" presId="urn:microsoft.com/office/officeart/2005/8/layout/vList5"/>
    <dgm:cxn modelId="{9DB9E7CD-6441-4263-A2A3-31FB26714F1C}" srcId="{1D2C03EF-7ABD-4675-A50C-EEDAF86FB1FF}" destId="{E5E9914A-8A7C-4582-B79E-A76E315C3B0F}" srcOrd="1" destOrd="0" parTransId="{3B121420-3BD2-4EED-AA58-1F3D6A12D101}" sibTransId="{FE2F8539-2141-4155-90C0-B2E069A3B09F}"/>
    <dgm:cxn modelId="{FE1D243D-AA22-4E15-BAD9-B18F49173B2A}" type="presOf" srcId="{B426C908-88CE-47E0-A209-FFA06CE4AD5E}" destId="{9F217813-549D-4E77-BA42-8D3677BC0302}" srcOrd="0" destOrd="0" presId="urn:microsoft.com/office/officeart/2005/8/layout/vList5"/>
    <dgm:cxn modelId="{6B8006D9-F7BF-4745-BF0C-415E419BB6EF}" type="presOf" srcId="{88794A73-38D5-4FEE-A99B-10AC8B666C7F}" destId="{BB77FEBA-9FEA-4BC5-A3B7-79226206336D}" srcOrd="0" destOrd="0" presId="urn:microsoft.com/office/officeart/2005/8/layout/vList5"/>
    <dgm:cxn modelId="{20510757-7550-4D89-9890-6AF9AA2326DD}" srcId="{1D2C03EF-7ABD-4675-A50C-EEDAF86FB1FF}" destId="{88794A73-38D5-4FEE-A99B-10AC8B666C7F}" srcOrd="0" destOrd="0" parTransId="{7D9C34B1-77F9-4D13-9D6B-AE209BEA7371}" sibTransId="{52AE0D0F-253B-402D-B297-FB5E6F984771}"/>
    <dgm:cxn modelId="{1A7C270D-9ECB-48CE-8C23-08BB5B92A333}" type="presParOf" srcId="{127F80A1-60F4-41A9-AD27-3ABC12BE8D51}" destId="{A752533F-3FC4-4877-B39F-D79155BF77B1}" srcOrd="0" destOrd="0" presId="urn:microsoft.com/office/officeart/2005/8/layout/vList5"/>
    <dgm:cxn modelId="{DD2A5E37-F657-485D-888E-9B72B3C1AF9F}" type="presParOf" srcId="{A752533F-3FC4-4877-B39F-D79155BF77B1}" destId="{BB77FEBA-9FEA-4BC5-A3B7-79226206336D}" srcOrd="0" destOrd="0" presId="urn:microsoft.com/office/officeart/2005/8/layout/vList5"/>
    <dgm:cxn modelId="{2FA9F1EB-12DF-4638-BEBC-DEFC12141599}" type="presParOf" srcId="{A752533F-3FC4-4877-B39F-D79155BF77B1}" destId="{E3E05E81-DD53-4FB8-BB59-9BDD55791682}" srcOrd="1" destOrd="0" presId="urn:microsoft.com/office/officeart/2005/8/layout/vList5"/>
    <dgm:cxn modelId="{AEACD2B4-CF3F-4F9C-B92C-6A795AF0AB71}" type="presParOf" srcId="{127F80A1-60F4-41A9-AD27-3ABC12BE8D51}" destId="{1EFA2423-476F-4353-823C-CAC32941ED5B}" srcOrd="1" destOrd="0" presId="urn:microsoft.com/office/officeart/2005/8/layout/vList5"/>
    <dgm:cxn modelId="{84CBE9BF-F1B7-4C37-BEC4-204368427C4D}" type="presParOf" srcId="{127F80A1-60F4-41A9-AD27-3ABC12BE8D51}" destId="{64BFA9AA-0D3A-4069-8BE1-554F63ECD382}" srcOrd="2" destOrd="0" presId="urn:microsoft.com/office/officeart/2005/8/layout/vList5"/>
    <dgm:cxn modelId="{5A8AE397-49B7-40EC-8898-8ECE82FB9DDE}" type="presParOf" srcId="{64BFA9AA-0D3A-4069-8BE1-554F63ECD382}" destId="{F6767264-D156-4F2F-9676-C2BE83A642CB}" srcOrd="0" destOrd="0" presId="urn:microsoft.com/office/officeart/2005/8/layout/vList5"/>
    <dgm:cxn modelId="{E1892908-5303-4054-BFA4-8D212038C960}" type="presParOf" srcId="{64BFA9AA-0D3A-4069-8BE1-554F63ECD382}" destId="{9F217813-549D-4E77-BA42-8D3677BC0302}" srcOrd="1" destOrd="0" presId="urn:microsoft.com/office/officeart/2005/8/layout/vList5"/>
  </dgm:cxnLst>
  <dgm:bg>
    <a:noFill/>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1D2C03EF-7ABD-4675-A50C-EEDAF86FB1F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88794A73-38D5-4FEE-A99B-10AC8B666C7F}">
      <dgm:prSet phldrT="[Текст]"/>
      <dgm:spPr>
        <a:solidFill>
          <a:srgbClr val="0070C0"/>
        </a:solidFill>
      </dgm:spPr>
      <dgm:t>
        <a:bodyPr/>
        <a:lstStyle/>
        <a:p>
          <a:endParaRPr lang="ru-RU" b="1" dirty="0" smtClean="0">
            <a:latin typeface="PT Astra Serif" pitchFamily="18" charset="-52"/>
            <a:ea typeface="PT Astra Serif" pitchFamily="18" charset="-52"/>
          </a:endParaRPr>
        </a:p>
        <a:p>
          <a:r>
            <a:rPr lang="ru-RU" b="1" dirty="0" smtClean="0">
              <a:latin typeface="PT Astra Serif" pitchFamily="18" charset="-52"/>
              <a:ea typeface="PT Astra Serif" pitchFamily="18" charset="-52"/>
            </a:rPr>
            <a:t>Срок подачи заявления</a:t>
          </a:r>
        </a:p>
        <a:p>
          <a:r>
            <a:rPr lang="ru-RU" b="1" dirty="0" smtClean="0">
              <a:latin typeface="PT Astra Serif" pitchFamily="18" charset="-52"/>
              <a:ea typeface="PT Astra Serif" pitchFamily="18" charset="-52"/>
            </a:rPr>
            <a:t> </a:t>
          </a:r>
          <a:endParaRPr lang="ru-RU" b="1" dirty="0">
            <a:latin typeface="PT Astra Serif" pitchFamily="18" charset="-52"/>
            <a:ea typeface="PT Astra Serif" pitchFamily="18" charset="-52"/>
          </a:endParaRPr>
        </a:p>
      </dgm:t>
    </dgm:pt>
    <dgm:pt modelId="{7D9C34B1-77F9-4D13-9D6B-AE209BEA7371}" type="parTrans" cxnId="{20510757-7550-4D89-9890-6AF9AA2326DD}">
      <dgm:prSet/>
      <dgm:spPr/>
      <dgm:t>
        <a:bodyPr/>
        <a:lstStyle/>
        <a:p>
          <a:endParaRPr lang="ru-RU"/>
        </a:p>
      </dgm:t>
    </dgm:pt>
    <dgm:pt modelId="{52AE0D0F-253B-402D-B297-FB5E6F984771}" type="sibTrans" cxnId="{20510757-7550-4D89-9890-6AF9AA2326DD}">
      <dgm:prSet/>
      <dgm:spPr/>
      <dgm:t>
        <a:bodyPr/>
        <a:lstStyle/>
        <a:p>
          <a:endParaRPr lang="ru-RU"/>
        </a:p>
      </dgm:t>
    </dgm:pt>
    <dgm:pt modelId="{D3485D83-5345-4302-BFC2-6D5E07AEA526}">
      <dgm:prSet phldrT="[Текст]" custT="1"/>
      <dgm:spPr/>
      <dgm:t>
        <a:bodyPr/>
        <a:lstStyle/>
        <a:p>
          <a:pPr algn="just"/>
          <a:r>
            <a:rPr lang="ru-RU" sz="1200" b="1" dirty="0" smtClean="0">
              <a:solidFill>
                <a:srgbClr val="0033A0"/>
              </a:solidFill>
              <a:latin typeface="PT Astra Serif" pitchFamily="18" charset="-52"/>
              <a:ea typeface="PT Astra Serif" pitchFamily="18" charset="-52"/>
            </a:rPr>
            <a:t>не позднее чем за две недели до начала указанного периода</a:t>
          </a:r>
          <a:endParaRPr lang="ru-RU" sz="1200" b="1" dirty="0">
            <a:solidFill>
              <a:srgbClr val="0033A0"/>
            </a:solidFill>
            <a:latin typeface="PT Astra Serif" pitchFamily="18" charset="-52"/>
            <a:ea typeface="PT Astra Serif" pitchFamily="18" charset="-52"/>
          </a:endParaRPr>
        </a:p>
      </dgm:t>
    </dgm:pt>
    <dgm:pt modelId="{E88C8E2C-8542-4E8C-9306-08DA560DD963}" type="parTrans" cxnId="{BE7F5B7D-FB2F-4FD8-A7DA-8FBA38D4AC0E}">
      <dgm:prSet/>
      <dgm:spPr/>
      <dgm:t>
        <a:bodyPr/>
        <a:lstStyle/>
        <a:p>
          <a:endParaRPr lang="ru-RU"/>
        </a:p>
      </dgm:t>
    </dgm:pt>
    <dgm:pt modelId="{6011B197-BE0D-44B7-A913-9B1E5C11F769}" type="sibTrans" cxnId="{BE7F5B7D-FB2F-4FD8-A7DA-8FBA38D4AC0E}">
      <dgm:prSet/>
      <dgm:spPr/>
      <dgm:t>
        <a:bodyPr/>
        <a:lstStyle/>
        <a:p>
          <a:endParaRPr lang="ru-RU"/>
        </a:p>
      </dgm:t>
    </dgm:pt>
    <dgm:pt modelId="{E5E9914A-8A7C-4582-B79E-A76E315C3B0F}">
      <dgm:prSet phldrT="[Текст]"/>
      <dgm:spPr>
        <a:solidFill>
          <a:srgbClr val="0070C0"/>
        </a:solidFill>
      </dgm:spPr>
      <dgm:t>
        <a:bodyPr/>
        <a:lstStyle/>
        <a:p>
          <a:r>
            <a:rPr lang="ru-RU" b="1" dirty="0" smtClean="0">
              <a:latin typeface="PT Astra Serif" pitchFamily="18" charset="-52"/>
              <a:ea typeface="PT Astra Serif" pitchFamily="18" charset="-52"/>
            </a:rPr>
            <a:t>Место подачи заявления</a:t>
          </a:r>
          <a:endParaRPr lang="ru-RU" b="1" dirty="0">
            <a:latin typeface="PT Astra Serif" pitchFamily="18" charset="-52"/>
            <a:ea typeface="PT Astra Serif" pitchFamily="18" charset="-52"/>
          </a:endParaRPr>
        </a:p>
      </dgm:t>
    </dgm:pt>
    <dgm:pt modelId="{3B121420-3BD2-4EED-AA58-1F3D6A12D101}" type="parTrans" cxnId="{9DB9E7CD-6441-4263-A2A3-31FB26714F1C}">
      <dgm:prSet/>
      <dgm:spPr/>
      <dgm:t>
        <a:bodyPr/>
        <a:lstStyle/>
        <a:p>
          <a:endParaRPr lang="ru-RU"/>
        </a:p>
      </dgm:t>
    </dgm:pt>
    <dgm:pt modelId="{FE2F8539-2141-4155-90C0-B2E069A3B09F}" type="sibTrans" cxnId="{9DB9E7CD-6441-4263-A2A3-31FB26714F1C}">
      <dgm:prSet/>
      <dgm:spPr/>
      <dgm:t>
        <a:bodyPr/>
        <a:lstStyle/>
        <a:p>
          <a:endParaRPr lang="ru-RU"/>
        </a:p>
      </dgm:t>
    </dgm:pt>
    <dgm:pt modelId="{B426C908-88CE-47E0-A209-FFA06CE4AD5E}">
      <dgm:prSet phldrT="[Текст]" custT="1"/>
      <dgm:spPr/>
      <dgm:t>
        <a:bodyPr/>
        <a:lstStyle/>
        <a:p>
          <a:pPr algn="just"/>
          <a:r>
            <a:rPr lang="ru-RU" sz="1200" b="1" dirty="0" smtClean="0">
              <a:solidFill>
                <a:srgbClr val="0033A0"/>
              </a:solidFill>
              <a:latin typeface="PT Astra Serif" pitchFamily="18" charset="-52"/>
              <a:ea typeface="PT Astra Serif" pitchFamily="18" charset="-52"/>
            </a:rPr>
            <a:t>образовательные организации</a:t>
          </a:r>
          <a:endParaRPr lang="ru-RU" sz="1200" b="1" dirty="0">
            <a:solidFill>
              <a:srgbClr val="0033A0"/>
            </a:solidFill>
            <a:latin typeface="PT Astra Serif" pitchFamily="18" charset="-52"/>
            <a:ea typeface="PT Astra Serif" pitchFamily="18" charset="-52"/>
          </a:endParaRPr>
        </a:p>
      </dgm:t>
    </dgm:pt>
    <dgm:pt modelId="{9621D339-FABF-4F0B-BAE2-636291212DE5}" type="parTrans" cxnId="{421C273C-BB09-43D5-B3F0-7EA4AB876896}">
      <dgm:prSet/>
      <dgm:spPr/>
      <dgm:t>
        <a:bodyPr/>
        <a:lstStyle/>
        <a:p>
          <a:endParaRPr lang="ru-RU"/>
        </a:p>
      </dgm:t>
    </dgm:pt>
    <dgm:pt modelId="{C21A2FB6-18B3-4E24-BCFD-A80BC5519138}" type="sibTrans" cxnId="{421C273C-BB09-43D5-B3F0-7EA4AB876896}">
      <dgm:prSet/>
      <dgm:spPr/>
      <dgm:t>
        <a:bodyPr/>
        <a:lstStyle/>
        <a:p>
          <a:endParaRPr lang="ru-RU"/>
        </a:p>
      </dgm:t>
    </dgm:pt>
    <dgm:pt modelId="{0DE924A7-16F6-40E1-8BB8-5E962FB596ED}">
      <dgm:prSet phldrT="[Текст]"/>
      <dgm:spPr>
        <a:solidFill>
          <a:srgbClr val="0070C0"/>
        </a:solidFill>
      </dgm:spPr>
      <dgm:t>
        <a:bodyPr/>
        <a:lstStyle/>
        <a:p>
          <a:r>
            <a:rPr lang="ru-RU" b="1" dirty="0" smtClean="0">
              <a:latin typeface="PT Astra Serif" pitchFamily="18" charset="-52"/>
              <a:ea typeface="PT Astra Serif" pitchFamily="18" charset="-52"/>
            </a:rPr>
            <a:t>Кем подается заявление</a:t>
          </a:r>
          <a:endParaRPr lang="ru-RU" b="1" dirty="0">
            <a:latin typeface="PT Astra Serif" pitchFamily="18" charset="-52"/>
            <a:ea typeface="PT Astra Serif" pitchFamily="18" charset="-52"/>
          </a:endParaRPr>
        </a:p>
      </dgm:t>
    </dgm:pt>
    <dgm:pt modelId="{1071FCBA-E3A3-4323-B97C-506BBACA4074}" type="parTrans" cxnId="{F5A2D998-46E1-4D95-8446-5813BB728D5C}">
      <dgm:prSet/>
      <dgm:spPr/>
      <dgm:t>
        <a:bodyPr/>
        <a:lstStyle/>
        <a:p>
          <a:endParaRPr lang="ru-RU"/>
        </a:p>
      </dgm:t>
    </dgm:pt>
    <dgm:pt modelId="{B8467CFC-CEA8-4955-91C9-D9400FF1EE96}" type="sibTrans" cxnId="{F5A2D998-46E1-4D95-8446-5813BB728D5C}">
      <dgm:prSet/>
      <dgm:spPr/>
      <dgm:t>
        <a:bodyPr/>
        <a:lstStyle/>
        <a:p>
          <a:endParaRPr lang="ru-RU"/>
        </a:p>
      </dgm:t>
    </dgm:pt>
    <dgm:pt modelId="{F52F9CEA-E112-46EB-A513-01AB7CC984FC}">
      <dgm:prSet phldrT="[Текст]" custT="1"/>
      <dgm:spPr/>
      <dgm:t>
        <a:bodyPr/>
        <a:lstStyle/>
        <a:p>
          <a:pPr algn="just"/>
          <a:r>
            <a:rPr lang="ru-RU" sz="1200" b="1" dirty="0" smtClean="0">
              <a:solidFill>
                <a:srgbClr val="0033A0"/>
              </a:solidFill>
              <a:latin typeface="PT Astra Serif" pitchFamily="18" charset="-52"/>
              <a:ea typeface="PT Astra Serif" pitchFamily="18" charset="-52"/>
            </a:rPr>
            <a:t>участниками ГИА (подпункты 1-4 пункта 81 Порядка) лично при предъявлении документов, удостоверяющих личность;</a:t>
          </a:r>
          <a:endParaRPr lang="ru-RU" sz="1200" b="1" dirty="0">
            <a:solidFill>
              <a:srgbClr val="0033A0"/>
            </a:solidFill>
            <a:latin typeface="PT Astra Serif" pitchFamily="18" charset="-52"/>
            <a:ea typeface="PT Astra Serif" pitchFamily="18" charset="-52"/>
          </a:endParaRPr>
        </a:p>
      </dgm:t>
    </dgm:pt>
    <dgm:pt modelId="{AC409D11-1304-4D48-9C15-7A08A48F1243}" type="parTrans" cxnId="{9D58CD33-2ECC-4DFA-9D4C-0E7ACAEDDD4D}">
      <dgm:prSet/>
      <dgm:spPr/>
      <dgm:t>
        <a:bodyPr/>
        <a:lstStyle/>
        <a:p>
          <a:endParaRPr lang="ru-RU"/>
        </a:p>
      </dgm:t>
    </dgm:pt>
    <dgm:pt modelId="{E751950A-D438-479D-896B-52FEA5AF1ACD}" type="sibTrans" cxnId="{9D58CD33-2ECC-4DFA-9D4C-0E7ACAEDDD4D}">
      <dgm:prSet/>
      <dgm:spPr/>
      <dgm:t>
        <a:bodyPr/>
        <a:lstStyle/>
        <a:p>
          <a:endParaRPr lang="ru-RU"/>
        </a:p>
      </dgm:t>
    </dgm:pt>
    <dgm:pt modelId="{B07B0A22-7E04-445F-A96E-3892A8E3CDBA}">
      <dgm:prSet phldrT="[Текст]"/>
      <dgm:spPr/>
      <dgm:t>
        <a:bodyPr/>
        <a:lstStyle/>
        <a:p>
          <a:pPr algn="l"/>
          <a:endParaRPr lang="ru-RU" sz="600" dirty="0"/>
        </a:p>
      </dgm:t>
    </dgm:pt>
    <dgm:pt modelId="{2AF64BCF-9ACE-4034-91C5-4C8DF135610D}" type="parTrans" cxnId="{28F096F9-D044-4D80-8B56-A02809E22DF7}">
      <dgm:prSet/>
      <dgm:spPr/>
      <dgm:t>
        <a:bodyPr/>
        <a:lstStyle/>
        <a:p>
          <a:endParaRPr lang="ru-RU"/>
        </a:p>
      </dgm:t>
    </dgm:pt>
    <dgm:pt modelId="{2A2DB404-729F-4A71-9B5D-08A41C083F4C}" type="sibTrans" cxnId="{28F096F9-D044-4D80-8B56-A02809E22DF7}">
      <dgm:prSet/>
      <dgm:spPr/>
      <dgm:t>
        <a:bodyPr/>
        <a:lstStyle/>
        <a:p>
          <a:endParaRPr lang="ru-RU"/>
        </a:p>
      </dgm:t>
    </dgm:pt>
    <dgm:pt modelId="{8F72AE07-9DBC-4E25-B7D6-9AFC860E5F06}">
      <dgm:prSet phldrT="[Текст]" custT="1"/>
      <dgm:spPr/>
      <dgm:t>
        <a:bodyPr/>
        <a:lstStyle/>
        <a:p>
          <a:pPr algn="just"/>
          <a:endParaRPr lang="ru-RU" sz="1200" dirty="0">
            <a:latin typeface="PT Astra Serif" pitchFamily="18" charset="-52"/>
            <a:ea typeface="PT Astra Serif" pitchFamily="18" charset="-52"/>
          </a:endParaRPr>
        </a:p>
      </dgm:t>
    </dgm:pt>
    <dgm:pt modelId="{CAD95421-F4E7-4893-B35C-C2DE70D0E037}" type="parTrans" cxnId="{F533DB55-7AD6-45AE-9ED0-9E3B7769B91C}">
      <dgm:prSet/>
      <dgm:spPr/>
      <dgm:t>
        <a:bodyPr/>
        <a:lstStyle/>
        <a:p>
          <a:endParaRPr lang="ru-RU"/>
        </a:p>
      </dgm:t>
    </dgm:pt>
    <dgm:pt modelId="{40F2247D-287B-4F57-8E58-1889E01DE495}" type="sibTrans" cxnId="{F533DB55-7AD6-45AE-9ED0-9E3B7769B91C}">
      <dgm:prSet/>
      <dgm:spPr/>
      <dgm:t>
        <a:bodyPr/>
        <a:lstStyle/>
        <a:p>
          <a:endParaRPr lang="ru-RU"/>
        </a:p>
      </dgm:t>
    </dgm:pt>
    <dgm:pt modelId="{AB20BE7F-B180-411D-9AD6-C739ACC39C05}">
      <dgm:prSet phldrT="[Текст]" custT="1"/>
      <dgm:spPr/>
      <dgm:t>
        <a:bodyPr/>
        <a:lstStyle/>
        <a:p>
          <a:pPr algn="just"/>
          <a:r>
            <a:rPr lang="ru-RU" sz="1200" b="1" dirty="0" smtClean="0">
              <a:solidFill>
                <a:srgbClr val="0033A0"/>
              </a:solidFill>
              <a:latin typeface="PT Astra Serif" pitchFamily="18" charset="-52"/>
              <a:ea typeface="PT Astra Serif" pitchFamily="18" charset="-52"/>
            </a:rPr>
            <a:t> родителями (законные представители) участников ГИА при предъявлении документов, удостоверяющих личность;</a:t>
          </a:r>
          <a:endParaRPr lang="ru-RU" sz="1200" b="1" dirty="0">
            <a:solidFill>
              <a:srgbClr val="0033A0"/>
            </a:solidFill>
            <a:latin typeface="PT Astra Serif" pitchFamily="18" charset="-52"/>
            <a:ea typeface="PT Astra Serif" pitchFamily="18" charset="-52"/>
          </a:endParaRPr>
        </a:p>
      </dgm:t>
    </dgm:pt>
    <dgm:pt modelId="{01DF0F38-0093-462F-A3AA-66E7CDEA27B0}" type="parTrans" cxnId="{F456C36B-CF77-4F90-BF07-D77B847829FD}">
      <dgm:prSet/>
      <dgm:spPr/>
      <dgm:t>
        <a:bodyPr/>
        <a:lstStyle/>
        <a:p>
          <a:endParaRPr lang="ru-RU"/>
        </a:p>
      </dgm:t>
    </dgm:pt>
    <dgm:pt modelId="{6C1899E4-0DB8-4CCD-B2B1-287324AA24AE}" type="sibTrans" cxnId="{F456C36B-CF77-4F90-BF07-D77B847829FD}">
      <dgm:prSet/>
      <dgm:spPr/>
      <dgm:t>
        <a:bodyPr/>
        <a:lstStyle/>
        <a:p>
          <a:endParaRPr lang="ru-RU"/>
        </a:p>
      </dgm:t>
    </dgm:pt>
    <dgm:pt modelId="{78836A2F-7558-468A-AF4A-8B8EBD864321}">
      <dgm:prSet phldrT="[Текст]" custT="1"/>
      <dgm:spPr/>
      <dgm:t>
        <a:bodyPr/>
        <a:lstStyle/>
        <a:p>
          <a:pPr algn="just"/>
          <a:r>
            <a:rPr lang="ru-RU" sz="1200" b="1" dirty="0" smtClean="0">
              <a:solidFill>
                <a:srgbClr val="0033A0"/>
              </a:solidFill>
              <a:latin typeface="PT Astra Serif" pitchFamily="18" charset="-52"/>
              <a:ea typeface="PT Astra Serif" pitchFamily="18" charset="-52"/>
            </a:rPr>
            <a:t>уполномоченными лицами, при предъявлении документов, удостоверяющих личность, и доверенности</a:t>
          </a:r>
          <a:endParaRPr lang="ru-RU" sz="1200" b="1" dirty="0">
            <a:solidFill>
              <a:srgbClr val="0033A0"/>
            </a:solidFill>
            <a:latin typeface="PT Astra Serif" pitchFamily="18" charset="-52"/>
            <a:ea typeface="PT Astra Serif" pitchFamily="18" charset="-52"/>
          </a:endParaRPr>
        </a:p>
      </dgm:t>
    </dgm:pt>
    <dgm:pt modelId="{1516C423-6B3F-4A99-90CB-7C30BA33D621}" type="parTrans" cxnId="{1F894EC5-D323-4C0E-A7A5-4D1914F99B42}">
      <dgm:prSet/>
      <dgm:spPr/>
      <dgm:t>
        <a:bodyPr/>
        <a:lstStyle/>
        <a:p>
          <a:endParaRPr lang="ru-RU"/>
        </a:p>
      </dgm:t>
    </dgm:pt>
    <dgm:pt modelId="{978A7386-5E1E-4B87-8B69-8BEE0C1B12FE}" type="sibTrans" cxnId="{1F894EC5-D323-4C0E-A7A5-4D1914F99B42}">
      <dgm:prSet/>
      <dgm:spPr/>
      <dgm:t>
        <a:bodyPr/>
        <a:lstStyle/>
        <a:p>
          <a:endParaRPr lang="ru-RU"/>
        </a:p>
      </dgm:t>
    </dgm:pt>
    <dgm:pt modelId="{127F80A1-60F4-41A9-AD27-3ABC12BE8D51}" type="pres">
      <dgm:prSet presAssocID="{1D2C03EF-7ABD-4675-A50C-EEDAF86FB1FF}" presName="Name0" presStyleCnt="0">
        <dgm:presLayoutVars>
          <dgm:dir/>
          <dgm:animLvl val="lvl"/>
          <dgm:resizeHandles val="exact"/>
        </dgm:presLayoutVars>
      </dgm:prSet>
      <dgm:spPr/>
      <dgm:t>
        <a:bodyPr/>
        <a:lstStyle/>
        <a:p>
          <a:endParaRPr lang="ru-RU"/>
        </a:p>
      </dgm:t>
    </dgm:pt>
    <dgm:pt modelId="{A752533F-3FC4-4877-B39F-D79155BF77B1}" type="pres">
      <dgm:prSet presAssocID="{88794A73-38D5-4FEE-A99B-10AC8B666C7F}" presName="linNode" presStyleCnt="0"/>
      <dgm:spPr/>
    </dgm:pt>
    <dgm:pt modelId="{BB77FEBA-9FEA-4BC5-A3B7-79226206336D}" type="pres">
      <dgm:prSet presAssocID="{88794A73-38D5-4FEE-A99B-10AC8B666C7F}" presName="parentText" presStyleLbl="node1" presStyleIdx="0" presStyleCnt="3" custScaleX="92933">
        <dgm:presLayoutVars>
          <dgm:chMax val="1"/>
          <dgm:bulletEnabled val="1"/>
        </dgm:presLayoutVars>
      </dgm:prSet>
      <dgm:spPr/>
      <dgm:t>
        <a:bodyPr/>
        <a:lstStyle/>
        <a:p>
          <a:endParaRPr lang="ru-RU"/>
        </a:p>
      </dgm:t>
    </dgm:pt>
    <dgm:pt modelId="{E3E05E81-DD53-4FB8-BB59-9BDD55791682}" type="pres">
      <dgm:prSet presAssocID="{88794A73-38D5-4FEE-A99B-10AC8B666C7F}" presName="descendantText" presStyleLbl="alignAccFollowNode1" presStyleIdx="0" presStyleCnt="3" custScaleX="107680" custScaleY="124442" custLinFactNeighborX="2720" custLinFactNeighborY="-33482">
        <dgm:presLayoutVars>
          <dgm:bulletEnabled val="1"/>
        </dgm:presLayoutVars>
      </dgm:prSet>
      <dgm:spPr/>
      <dgm:t>
        <a:bodyPr/>
        <a:lstStyle/>
        <a:p>
          <a:endParaRPr lang="ru-RU"/>
        </a:p>
      </dgm:t>
    </dgm:pt>
    <dgm:pt modelId="{1EFA2423-476F-4353-823C-CAC32941ED5B}" type="pres">
      <dgm:prSet presAssocID="{52AE0D0F-253B-402D-B297-FB5E6F984771}" presName="sp" presStyleCnt="0"/>
      <dgm:spPr/>
    </dgm:pt>
    <dgm:pt modelId="{64BFA9AA-0D3A-4069-8BE1-554F63ECD382}" type="pres">
      <dgm:prSet presAssocID="{E5E9914A-8A7C-4582-B79E-A76E315C3B0F}" presName="linNode" presStyleCnt="0"/>
      <dgm:spPr/>
    </dgm:pt>
    <dgm:pt modelId="{F6767264-D156-4F2F-9676-C2BE83A642CB}" type="pres">
      <dgm:prSet presAssocID="{E5E9914A-8A7C-4582-B79E-A76E315C3B0F}" presName="parentText" presStyleLbl="node1" presStyleIdx="1" presStyleCnt="3">
        <dgm:presLayoutVars>
          <dgm:chMax val="1"/>
          <dgm:bulletEnabled val="1"/>
        </dgm:presLayoutVars>
      </dgm:prSet>
      <dgm:spPr/>
      <dgm:t>
        <a:bodyPr/>
        <a:lstStyle/>
        <a:p>
          <a:endParaRPr lang="ru-RU"/>
        </a:p>
      </dgm:t>
    </dgm:pt>
    <dgm:pt modelId="{9F217813-549D-4E77-BA42-8D3677BC0302}" type="pres">
      <dgm:prSet presAssocID="{E5E9914A-8A7C-4582-B79E-A76E315C3B0F}" presName="descendantText" presStyleLbl="alignAccFollowNode1" presStyleIdx="1" presStyleCnt="3" custScaleX="115028">
        <dgm:presLayoutVars>
          <dgm:bulletEnabled val="1"/>
        </dgm:presLayoutVars>
      </dgm:prSet>
      <dgm:spPr/>
      <dgm:t>
        <a:bodyPr/>
        <a:lstStyle/>
        <a:p>
          <a:endParaRPr lang="ru-RU"/>
        </a:p>
      </dgm:t>
    </dgm:pt>
    <dgm:pt modelId="{ECA45231-6C25-41F7-A95B-1287C282E8AC}" type="pres">
      <dgm:prSet presAssocID="{FE2F8539-2141-4155-90C0-B2E069A3B09F}" presName="sp" presStyleCnt="0"/>
      <dgm:spPr/>
    </dgm:pt>
    <dgm:pt modelId="{8578CCDF-4BAA-478A-987B-15F6F9EE6618}" type="pres">
      <dgm:prSet presAssocID="{0DE924A7-16F6-40E1-8BB8-5E962FB596ED}" presName="linNode" presStyleCnt="0"/>
      <dgm:spPr/>
    </dgm:pt>
    <dgm:pt modelId="{5321A1D6-A324-43A1-9EF9-92E96221FB3E}" type="pres">
      <dgm:prSet presAssocID="{0DE924A7-16F6-40E1-8BB8-5E962FB596ED}" presName="parentText" presStyleLbl="node1" presStyleIdx="2" presStyleCnt="3" custScaleY="108935" custLinFactNeighborY="2802">
        <dgm:presLayoutVars>
          <dgm:chMax val="1"/>
          <dgm:bulletEnabled val="1"/>
        </dgm:presLayoutVars>
      </dgm:prSet>
      <dgm:spPr/>
      <dgm:t>
        <a:bodyPr/>
        <a:lstStyle/>
        <a:p>
          <a:endParaRPr lang="ru-RU"/>
        </a:p>
      </dgm:t>
    </dgm:pt>
    <dgm:pt modelId="{C249C648-B10F-484A-967F-827C960E08E8}" type="pres">
      <dgm:prSet presAssocID="{0DE924A7-16F6-40E1-8BB8-5E962FB596ED}" presName="descendantText" presStyleLbl="alignAccFollowNode1" presStyleIdx="2" presStyleCnt="3" custScaleX="114315" custScaleY="137367">
        <dgm:presLayoutVars>
          <dgm:bulletEnabled val="1"/>
        </dgm:presLayoutVars>
      </dgm:prSet>
      <dgm:spPr/>
      <dgm:t>
        <a:bodyPr/>
        <a:lstStyle/>
        <a:p>
          <a:endParaRPr lang="ru-RU"/>
        </a:p>
      </dgm:t>
    </dgm:pt>
  </dgm:ptLst>
  <dgm:cxnLst>
    <dgm:cxn modelId="{421C273C-BB09-43D5-B3F0-7EA4AB876896}" srcId="{E5E9914A-8A7C-4582-B79E-A76E315C3B0F}" destId="{B426C908-88CE-47E0-A209-FFA06CE4AD5E}" srcOrd="0" destOrd="0" parTransId="{9621D339-FABF-4F0B-BAE2-636291212DE5}" sibTransId="{C21A2FB6-18B3-4E24-BCFD-A80BC5519138}"/>
    <dgm:cxn modelId="{7907B89E-E1D1-47D5-A0FB-FB1E9ABE18E5}" type="presOf" srcId="{88794A73-38D5-4FEE-A99B-10AC8B666C7F}" destId="{BB77FEBA-9FEA-4BC5-A3B7-79226206336D}" srcOrd="0" destOrd="0" presId="urn:microsoft.com/office/officeart/2005/8/layout/vList5"/>
    <dgm:cxn modelId="{1F894EC5-D323-4C0E-A7A5-4D1914F99B42}" srcId="{0DE924A7-16F6-40E1-8BB8-5E962FB596ED}" destId="{78836A2F-7558-468A-AF4A-8B8EBD864321}" srcOrd="2" destOrd="0" parTransId="{1516C423-6B3F-4A99-90CB-7C30BA33D621}" sibTransId="{978A7386-5E1E-4B87-8B69-8BEE0C1B12FE}"/>
    <dgm:cxn modelId="{BE7F5B7D-FB2F-4FD8-A7DA-8FBA38D4AC0E}" srcId="{88794A73-38D5-4FEE-A99B-10AC8B666C7F}" destId="{D3485D83-5345-4302-BFC2-6D5E07AEA526}" srcOrd="0" destOrd="0" parTransId="{E88C8E2C-8542-4E8C-9306-08DA560DD963}" sibTransId="{6011B197-BE0D-44B7-A913-9B1E5C11F769}"/>
    <dgm:cxn modelId="{9D58CD33-2ECC-4DFA-9D4C-0E7ACAEDDD4D}" srcId="{0DE924A7-16F6-40E1-8BB8-5E962FB596ED}" destId="{F52F9CEA-E112-46EB-A513-01AB7CC984FC}" srcOrd="0" destOrd="0" parTransId="{AC409D11-1304-4D48-9C15-7A08A48F1243}" sibTransId="{E751950A-D438-479D-896B-52FEA5AF1ACD}"/>
    <dgm:cxn modelId="{F456C36B-CF77-4F90-BF07-D77B847829FD}" srcId="{0DE924A7-16F6-40E1-8BB8-5E962FB596ED}" destId="{AB20BE7F-B180-411D-9AD6-C739ACC39C05}" srcOrd="1" destOrd="0" parTransId="{01DF0F38-0093-462F-A3AA-66E7CDEA27B0}" sibTransId="{6C1899E4-0DB8-4CCD-B2B1-287324AA24AE}"/>
    <dgm:cxn modelId="{BE841D2A-45CB-448E-B6E7-DB2FC7BD31DA}" type="presOf" srcId="{AB20BE7F-B180-411D-9AD6-C739ACC39C05}" destId="{C249C648-B10F-484A-967F-827C960E08E8}" srcOrd="0" destOrd="1" presId="urn:microsoft.com/office/officeart/2005/8/layout/vList5"/>
    <dgm:cxn modelId="{765991EB-9E41-48A3-8B5F-682CD7B87611}" type="presOf" srcId="{F52F9CEA-E112-46EB-A513-01AB7CC984FC}" destId="{C249C648-B10F-484A-967F-827C960E08E8}" srcOrd="0" destOrd="0" presId="urn:microsoft.com/office/officeart/2005/8/layout/vList5"/>
    <dgm:cxn modelId="{DFF15CA3-E084-481E-9932-DFA5004C4241}" type="presOf" srcId="{B426C908-88CE-47E0-A209-FFA06CE4AD5E}" destId="{9F217813-549D-4E77-BA42-8D3677BC0302}" srcOrd="0" destOrd="0" presId="urn:microsoft.com/office/officeart/2005/8/layout/vList5"/>
    <dgm:cxn modelId="{F604D7A9-721C-43F6-A20A-183A8914DAB2}" type="presOf" srcId="{B07B0A22-7E04-445F-A96E-3892A8E3CDBA}" destId="{C249C648-B10F-484A-967F-827C960E08E8}" srcOrd="0" destOrd="3" presId="urn:microsoft.com/office/officeart/2005/8/layout/vList5"/>
    <dgm:cxn modelId="{FD94712C-03AB-4187-ABB6-5253F2144D09}" type="presOf" srcId="{E5E9914A-8A7C-4582-B79E-A76E315C3B0F}" destId="{F6767264-D156-4F2F-9676-C2BE83A642CB}" srcOrd="0" destOrd="0" presId="urn:microsoft.com/office/officeart/2005/8/layout/vList5"/>
    <dgm:cxn modelId="{F5A2D998-46E1-4D95-8446-5813BB728D5C}" srcId="{1D2C03EF-7ABD-4675-A50C-EEDAF86FB1FF}" destId="{0DE924A7-16F6-40E1-8BB8-5E962FB596ED}" srcOrd="2" destOrd="0" parTransId="{1071FCBA-E3A3-4323-B97C-506BBACA4074}" sibTransId="{B8467CFC-CEA8-4955-91C9-D9400FF1EE96}"/>
    <dgm:cxn modelId="{639B2F33-2A19-4D17-95E8-6DAE4377E28A}" type="presOf" srcId="{8F72AE07-9DBC-4E25-B7D6-9AFC860E5F06}" destId="{E3E05E81-DD53-4FB8-BB59-9BDD55791682}" srcOrd="0" destOrd="1" presId="urn:microsoft.com/office/officeart/2005/8/layout/vList5"/>
    <dgm:cxn modelId="{F533DB55-7AD6-45AE-9ED0-9E3B7769B91C}" srcId="{88794A73-38D5-4FEE-A99B-10AC8B666C7F}" destId="{8F72AE07-9DBC-4E25-B7D6-9AFC860E5F06}" srcOrd="1" destOrd="0" parTransId="{CAD95421-F4E7-4893-B35C-C2DE70D0E037}" sibTransId="{40F2247D-287B-4F57-8E58-1889E01DE495}"/>
    <dgm:cxn modelId="{2FE297A9-F4E3-4010-B8EE-F54351601127}" type="presOf" srcId="{1D2C03EF-7ABD-4675-A50C-EEDAF86FB1FF}" destId="{127F80A1-60F4-41A9-AD27-3ABC12BE8D51}" srcOrd="0" destOrd="0" presId="urn:microsoft.com/office/officeart/2005/8/layout/vList5"/>
    <dgm:cxn modelId="{28F096F9-D044-4D80-8B56-A02809E22DF7}" srcId="{0DE924A7-16F6-40E1-8BB8-5E962FB596ED}" destId="{B07B0A22-7E04-445F-A96E-3892A8E3CDBA}" srcOrd="3" destOrd="0" parTransId="{2AF64BCF-9ACE-4034-91C5-4C8DF135610D}" sibTransId="{2A2DB404-729F-4A71-9B5D-08A41C083F4C}"/>
    <dgm:cxn modelId="{B63AC83E-2932-4593-8506-5E72D72A84ED}" type="presOf" srcId="{0DE924A7-16F6-40E1-8BB8-5E962FB596ED}" destId="{5321A1D6-A324-43A1-9EF9-92E96221FB3E}" srcOrd="0" destOrd="0" presId="urn:microsoft.com/office/officeart/2005/8/layout/vList5"/>
    <dgm:cxn modelId="{9DB9E7CD-6441-4263-A2A3-31FB26714F1C}" srcId="{1D2C03EF-7ABD-4675-A50C-EEDAF86FB1FF}" destId="{E5E9914A-8A7C-4582-B79E-A76E315C3B0F}" srcOrd="1" destOrd="0" parTransId="{3B121420-3BD2-4EED-AA58-1F3D6A12D101}" sibTransId="{FE2F8539-2141-4155-90C0-B2E069A3B09F}"/>
    <dgm:cxn modelId="{20510757-7550-4D89-9890-6AF9AA2326DD}" srcId="{1D2C03EF-7ABD-4675-A50C-EEDAF86FB1FF}" destId="{88794A73-38D5-4FEE-A99B-10AC8B666C7F}" srcOrd="0" destOrd="0" parTransId="{7D9C34B1-77F9-4D13-9D6B-AE209BEA7371}" sibTransId="{52AE0D0F-253B-402D-B297-FB5E6F984771}"/>
    <dgm:cxn modelId="{F999C703-2BA4-48DF-A6F5-754608F99296}" type="presOf" srcId="{D3485D83-5345-4302-BFC2-6D5E07AEA526}" destId="{E3E05E81-DD53-4FB8-BB59-9BDD55791682}" srcOrd="0" destOrd="0" presId="urn:microsoft.com/office/officeart/2005/8/layout/vList5"/>
    <dgm:cxn modelId="{F3C6DA54-3068-4781-B27C-E8ED9239060E}" type="presOf" srcId="{78836A2F-7558-468A-AF4A-8B8EBD864321}" destId="{C249C648-B10F-484A-967F-827C960E08E8}" srcOrd="0" destOrd="2" presId="urn:microsoft.com/office/officeart/2005/8/layout/vList5"/>
    <dgm:cxn modelId="{F53D2DBF-BBD2-4BAD-B01C-47B28582133C}" type="presParOf" srcId="{127F80A1-60F4-41A9-AD27-3ABC12BE8D51}" destId="{A752533F-3FC4-4877-B39F-D79155BF77B1}" srcOrd="0" destOrd="0" presId="urn:microsoft.com/office/officeart/2005/8/layout/vList5"/>
    <dgm:cxn modelId="{BF7B10EF-8324-43F8-8DD3-D968309A8191}" type="presParOf" srcId="{A752533F-3FC4-4877-B39F-D79155BF77B1}" destId="{BB77FEBA-9FEA-4BC5-A3B7-79226206336D}" srcOrd="0" destOrd="0" presId="urn:microsoft.com/office/officeart/2005/8/layout/vList5"/>
    <dgm:cxn modelId="{382722E6-3272-4AEA-B178-660044906663}" type="presParOf" srcId="{A752533F-3FC4-4877-B39F-D79155BF77B1}" destId="{E3E05E81-DD53-4FB8-BB59-9BDD55791682}" srcOrd="1" destOrd="0" presId="urn:microsoft.com/office/officeart/2005/8/layout/vList5"/>
    <dgm:cxn modelId="{380BBD97-1897-4502-ADCB-893D22BF1732}" type="presParOf" srcId="{127F80A1-60F4-41A9-AD27-3ABC12BE8D51}" destId="{1EFA2423-476F-4353-823C-CAC32941ED5B}" srcOrd="1" destOrd="0" presId="urn:microsoft.com/office/officeart/2005/8/layout/vList5"/>
    <dgm:cxn modelId="{D001FB95-5054-43FD-ACDF-9EAADC91C707}" type="presParOf" srcId="{127F80A1-60F4-41A9-AD27-3ABC12BE8D51}" destId="{64BFA9AA-0D3A-4069-8BE1-554F63ECD382}" srcOrd="2" destOrd="0" presId="urn:microsoft.com/office/officeart/2005/8/layout/vList5"/>
    <dgm:cxn modelId="{BF35E8B4-3263-472F-A936-A354A0ABB391}" type="presParOf" srcId="{64BFA9AA-0D3A-4069-8BE1-554F63ECD382}" destId="{F6767264-D156-4F2F-9676-C2BE83A642CB}" srcOrd="0" destOrd="0" presId="urn:microsoft.com/office/officeart/2005/8/layout/vList5"/>
    <dgm:cxn modelId="{3D50603A-70EA-4619-8CE6-B0EB10142F40}" type="presParOf" srcId="{64BFA9AA-0D3A-4069-8BE1-554F63ECD382}" destId="{9F217813-549D-4E77-BA42-8D3677BC0302}" srcOrd="1" destOrd="0" presId="urn:microsoft.com/office/officeart/2005/8/layout/vList5"/>
    <dgm:cxn modelId="{E5816168-55DF-4950-ADCB-1F326BB29DCF}" type="presParOf" srcId="{127F80A1-60F4-41A9-AD27-3ABC12BE8D51}" destId="{ECA45231-6C25-41F7-A95B-1287C282E8AC}" srcOrd="3" destOrd="0" presId="urn:microsoft.com/office/officeart/2005/8/layout/vList5"/>
    <dgm:cxn modelId="{CA7E9EFB-0348-487E-9B05-901C8C45CBF9}" type="presParOf" srcId="{127F80A1-60F4-41A9-AD27-3ABC12BE8D51}" destId="{8578CCDF-4BAA-478A-987B-15F6F9EE6618}" srcOrd="4" destOrd="0" presId="urn:microsoft.com/office/officeart/2005/8/layout/vList5"/>
    <dgm:cxn modelId="{7415066D-16EA-4052-A1B8-43E8D6CBCA16}" type="presParOf" srcId="{8578CCDF-4BAA-478A-987B-15F6F9EE6618}" destId="{5321A1D6-A324-43A1-9EF9-92E96221FB3E}" srcOrd="0" destOrd="0" presId="urn:microsoft.com/office/officeart/2005/8/layout/vList5"/>
    <dgm:cxn modelId="{8AD8B555-A52E-4AB6-B9E8-B48A22316721}" type="presParOf" srcId="{8578CCDF-4BAA-478A-987B-15F6F9EE6618}" destId="{C249C648-B10F-484A-967F-827C960E08E8}" srcOrd="1" destOrd="0" presId="urn:microsoft.com/office/officeart/2005/8/layout/vList5"/>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E7FA4B46-5C09-43CD-93D7-892EEA9BB4F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818F72B8-A648-40E4-82E8-C5FE4CD3E01A}">
      <dgm:prSet phldrT="[Текст]" custT="1"/>
      <dgm:spPr>
        <a:solidFill>
          <a:srgbClr val="002060"/>
        </a:solidFill>
      </dgm:spPr>
      <dgm:t>
        <a:bodyPr/>
        <a:lstStyle/>
        <a:p>
          <a:r>
            <a:rPr lang="ru-RU" sz="1200" b="1" dirty="0" smtClean="0">
              <a:solidFill>
                <a:schemeClr val="bg1"/>
              </a:solidFill>
              <a:latin typeface="PT Astra Serif" pitchFamily="18" charset="-52"/>
              <a:ea typeface="PT Astra Serif" pitchFamily="18" charset="-52"/>
            </a:rPr>
            <a:t>обучающиеся образовательных организаций и экстерны, не допущенные к ГИА в текущем учебном году, но получившие допуск к ГИА в соответствии с пунктом 7 Порядка в сроки, исключающие возможность прохождения ГИА до завершения основного периода проведения в текущем году - </a:t>
          </a:r>
          <a:r>
            <a:rPr lang="ru-RU" sz="1200" b="1" dirty="0" smtClean="0">
              <a:solidFill>
                <a:srgbClr val="FFC000"/>
              </a:solidFill>
              <a:latin typeface="PT Astra Serif" pitchFamily="18" charset="-52"/>
              <a:ea typeface="PT Astra Serif" pitchFamily="18" charset="-52"/>
            </a:rPr>
            <a:t>нововведение</a:t>
          </a:r>
          <a:endParaRPr lang="ru-RU" sz="1200" b="1" dirty="0">
            <a:solidFill>
              <a:srgbClr val="FFC000"/>
            </a:solidFill>
            <a:latin typeface="PT Astra Serif" pitchFamily="18" charset="-52"/>
            <a:ea typeface="PT Astra Serif" pitchFamily="18" charset="-52"/>
          </a:endParaRPr>
        </a:p>
      </dgm:t>
    </dgm:pt>
    <dgm:pt modelId="{91D05F4F-5781-4FF0-B3E8-04B9E3850794}" type="parTrans" cxnId="{2D8A0659-AC18-4273-9250-4B422A3F1A95}">
      <dgm:prSet/>
      <dgm:spPr/>
      <dgm:t>
        <a:bodyPr/>
        <a:lstStyle/>
        <a:p>
          <a:endParaRPr lang="ru-RU"/>
        </a:p>
      </dgm:t>
    </dgm:pt>
    <dgm:pt modelId="{A59E8962-ACF3-46D3-9609-98996374B43A}" type="sibTrans" cxnId="{2D8A0659-AC18-4273-9250-4B422A3F1A95}">
      <dgm:prSet/>
      <dgm:spPr/>
      <dgm:t>
        <a:bodyPr/>
        <a:lstStyle/>
        <a:p>
          <a:endParaRPr lang="ru-RU"/>
        </a:p>
      </dgm:t>
    </dgm:pt>
    <dgm:pt modelId="{251648A4-234B-4270-AE37-4CBF6B7FC0C2}">
      <dgm:prSet phldrT="[Текст]" custT="1"/>
      <dgm:spPr>
        <a:solidFill>
          <a:srgbClr val="002060"/>
        </a:solidFill>
      </dgm:spPr>
      <dgm:t>
        <a:bodyPr/>
        <a:lstStyle/>
        <a:p>
          <a:r>
            <a:rPr lang="ru-RU" sz="1200" b="1" dirty="0" smtClean="0">
              <a:latin typeface="PT Astra Serif" pitchFamily="18" charset="-52"/>
              <a:ea typeface="PT Astra Serif" pitchFamily="18" charset="-52"/>
            </a:rPr>
            <a:t>участники ГИА, не прошедшие ГИА, в том числе участники ГИА, чьи результаты ГИА по сдаваемым учебным предметам в текущем учебном году были аннулированы по решению председателя ГЭК в случае выявления фактов нарушения Порядка участниками ГИА - </a:t>
          </a:r>
          <a:r>
            <a:rPr lang="ru-RU" sz="1200" b="1" dirty="0" smtClean="0">
              <a:solidFill>
                <a:srgbClr val="FFC000"/>
              </a:solidFill>
              <a:latin typeface="PT Astra Serif" pitchFamily="18" charset="-52"/>
              <a:ea typeface="PT Astra Serif" pitchFamily="18" charset="-52"/>
            </a:rPr>
            <a:t>нововведение</a:t>
          </a:r>
          <a:endParaRPr lang="ru-RU" sz="1200" b="1" dirty="0">
            <a:solidFill>
              <a:srgbClr val="FFC000"/>
            </a:solidFill>
            <a:latin typeface="PT Astra Serif" pitchFamily="18" charset="-52"/>
            <a:ea typeface="PT Astra Serif" pitchFamily="18" charset="-52"/>
          </a:endParaRPr>
        </a:p>
      </dgm:t>
    </dgm:pt>
    <dgm:pt modelId="{591C3A19-B77B-4298-9810-D6F87A124EA1}" type="parTrans" cxnId="{662BD722-8EF5-43DE-A551-06F41DB54EB3}">
      <dgm:prSet/>
      <dgm:spPr/>
      <dgm:t>
        <a:bodyPr/>
        <a:lstStyle/>
        <a:p>
          <a:endParaRPr lang="ru-RU"/>
        </a:p>
      </dgm:t>
    </dgm:pt>
    <dgm:pt modelId="{00FB3C00-A370-4176-BA06-ADFA649550F1}" type="sibTrans" cxnId="{662BD722-8EF5-43DE-A551-06F41DB54EB3}">
      <dgm:prSet/>
      <dgm:spPr/>
      <dgm:t>
        <a:bodyPr/>
        <a:lstStyle/>
        <a:p>
          <a:endParaRPr lang="ru-RU"/>
        </a:p>
      </dgm:t>
    </dgm:pt>
    <dgm:pt modelId="{06E348BD-D278-439B-9B36-DDB4F13778D4}">
      <dgm:prSet phldrT="[Текст]" custT="1"/>
      <dgm:spPr>
        <a:solidFill>
          <a:srgbClr val="002060"/>
        </a:solidFill>
      </dgm:spPr>
      <dgm:t>
        <a:bodyPr/>
        <a:lstStyle/>
        <a:p>
          <a:r>
            <a:rPr lang="ru-RU" sz="1200" b="1" dirty="0" smtClean="0">
              <a:latin typeface="PT Astra Serif" pitchFamily="18" charset="-52"/>
              <a:ea typeface="PT Astra Serif" pitchFamily="18" charset="-52"/>
            </a:rPr>
            <a:t>участники ГИА, получившие на ГИА неудовлетворительные результаты более чем по двум учебным предметам, либо получившие повторно неудовлетворительный результат по одному или двум учебным предметам на ГИА в резервные сроки (кроме участников ГИА, проходящих ГИА только по обязательным учебным предметам)</a:t>
          </a:r>
          <a:endParaRPr lang="ru-RU" sz="1200" b="1" dirty="0">
            <a:latin typeface="PT Astra Serif" pitchFamily="18" charset="-52"/>
            <a:ea typeface="PT Astra Serif" pitchFamily="18" charset="-52"/>
          </a:endParaRPr>
        </a:p>
      </dgm:t>
    </dgm:pt>
    <dgm:pt modelId="{8E6A3517-19D1-444D-B89E-B23F3BE617C3}" type="parTrans" cxnId="{1DBF6D56-086F-4183-ACA3-398B72DB199D}">
      <dgm:prSet/>
      <dgm:spPr/>
      <dgm:t>
        <a:bodyPr/>
        <a:lstStyle/>
        <a:p>
          <a:endParaRPr lang="ru-RU"/>
        </a:p>
      </dgm:t>
    </dgm:pt>
    <dgm:pt modelId="{D15975C3-1281-47A4-870A-B600430505C9}" type="sibTrans" cxnId="{1DBF6D56-086F-4183-ACA3-398B72DB199D}">
      <dgm:prSet/>
      <dgm:spPr/>
      <dgm:t>
        <a:bodyPr/>
        <a:lstStyle/>
        <a:p>
          <a:endParaRPr lang="ru-RU"/>
        </a:p>
      </dgm:t>
    </dgm:pt>
    <dgm:pt modelId="{404068B1-3750-4F06-A2E8-546AF3C8B134}">
      <dgm:prSet custT="1"/>
      <dgm:spPr>
        <a:solidFill>
          <a:srgbClr val="002060"/>
        </a:solidFill>
      </dgm:spPr>
      <dgm:t>
        <a:bodyPr/>
        <a:lstStyle/>
        <a:p>
          <a:r>
            <a:rPr lang="ru-RU" sz="1200" b="1" dirty="0" smtClean="0">
              <a:latin typeface="PT Astra Serif" pitchFamily="18" charset="-52"/>
              <a:ea typeface="PT Astra Serif" pitchFamily="18" charset="-52"/>
            </a:rPr>
            <a:t>участники ГИА,  проходящие ГИА только по обязательным учебным предметам, получившие на ГИА неудовлетворительные результаты более чем по одному обязательному учебному предмету, либо получившие повторно неудовлетворительны результат по одному из этих предметов на ГИА в резервные сроки</a:t>
          </a:r>
          <a:endParaRPr lang="ru-RU" sz="1200" b="1" dirty="0">
            <a:latin typeface="PT Astra Serif" pitchFamily="18" charset="-52"/>
            <a:ea typeface="PT Astra Serif" pitchFamily="18" charset="-52"/>
          </a:endParaRPr>
        </a:p>
      </dgm:t>
    </dgm:pt>
    <dgm:pt modelId="{90761F0B-146D-4D34-BF12-DD9CD447591E}" type="parTrans" cxnId="{331F85A2-595A-4AE2-8BCC-2155026A50EF}">
      <dgm:prSet/>
      <dgm:spPr/>
      <dgm:t>
        <a:bodyPr/>
        <a:lstStyle/>
        <a:p>
          <a:endParaRPr lang="ru-RU"/>
        </a:p>
      </dgm:t>
    </dgm:pt>
    <dgm:pt modelId="{2FA82A87-84E4-4549-843F-58F120B2179B}" type="sibTrans" cxnId="{331F85A2-595A-4AE2-8BCC-2155026A50EF}">
      <dgm:prSet/>
      <dgm:spPr/>
      <dgm:t>
        <a:bodyPr/>
        <a:lstStyle/>
        <a:p>
          <a:endParaRPr lang="ru-RU"/>
        </a:p>
      </dgm:t>
    </dgm:pt>
    <dgm:pt modelId="{B81FCBFD-F43E-4E66-86A3-E7C0831602DE}" type="pres">
      <dgm:prSet presAssocID="{E7FA4B46-5C09-43CD-93D7-892EEA9BB4F0}" presName="linear" presStyleCnt="0">
        <dgm:presLayoutVars>
          <dgm:dir/>
          <dgm:animLvl val="lvl"/>
          <dgm:resizeHandles val="exact"/>
        </dgm:presLayoutVars>
      </dgm:prSet>
      <dgm:spPr/>
      <dgm:t>
        <a:bodyPr/>
        <a:lstStyle/>
        <a:p>
          <a:endParaRPr lang="ru-RU"/>
        </a:p>
      </dgm:t>
    </dgm:pt>
    <dgm:pt modelId="{BB31B634-F307-4748-86EB-899ACEC5A897}" type="pres">
      <dgm:prSet presAssocID="{818F72B8-A648-40E4-82E8-C5FE4CD3E01A}" presName="parentLin" presStyleCnt="0"/>
      <dgm:spPr/>
    </dgm:pt>
    <dgm:pt modelId="{5462D159-67B3-4BCC-99DA-E99C2F6142DD}" type="pres">
      <dgm:prSet presAssocID="{818F72B8-A648-40E4-82E8-C5FE4CD3E01A}" presName="parentLeftMargin" presStyleLbl="node1" presStyleIdx="0" presStyleCnt="4"/>
      <dgm:spPr/>
      <dgm:t>
        <a:bodyPr/>
        <a:lstStyle/>
        <a:p>
          <a:endParaRPr lang="ru-RU"/>
        </a:p>
      </dgm:t>
    </dgm:pt>
    <dgm:pt modelId="{F7783CD8-E2B0-4812-881C-500F40855FFC}" type="pres">
      <dgm:prSet presAssocID="{818F72B8-A648-40E4-82E8-C5FE4CD3E01A}" presName="parentText" presStyleLbl="node1" presStyleIdx="0" presStyleCnt="4" custScaleX="142857" custScaleY="168917">
        <dgm:presLayoutVars>
          <dgm:chMax val="0"/>
          <dgm:bulletEnabled val="1"/>
        </dgm:presLayoutVars>
      </dgm:prSet>
      <dgm:spPr/>
      <dgm:t>
        <a:bodyPr/>
        <a:lstStyle/>
        <a:p>
          <a:endParaRPr lang="ru-RU"/>
        </a:p>
      </dgm:t>
    </dgm:pt>
    <dgm:pt modelId="{CBAD0F3A-4A21-46CD-B294-473CC9AE8B28}" type="pres">
      <dgm:prSet presAssocID="{818F72B8-A648-40E4-82E8-C5FE4CD3E01A}" presName="negativeSpace" presStyleCnt="0"/>
      <dgm:spPr/>
    </dgm:pt>
    <dgm:pt modelId="{E0BD2E3F-BD23-4D1C-AE47-C23BDA2F06CC}" type="pres">
      <dgm:prSet presAssocID="{818F72B8-A648-40E4-82E8-C5FE4CD3E01A}" presName="childText" presStyleLbl="conFgAcc1" presStyleIdx="0" presStyleCnt="4">
        <dgm:presLayoutVars>
          <dgm:bulletEnabled val="1"/>
        </dgm:presLayoutVars>
      </dgm:prSet>
      <dgm:spPr/>
    </dgm:pt>
    <dgm:pt modelId="{6BC85226-8AFC-45CC-8F61-2F2B19888DD2}" type="pres">
      <dgm:prSet presAssocID="{A59E8962-ACF3-46D3-9609-98996374B43A}" presName="spaceBetweenRectangles" presStyleCnt="0"/>
      <dgm:spPr/>
    </dgm:pt>
    <dgm:pt modelId="{29CF545C-BC94-4442-BBBE-17CAF36F58F6}" type="pres">
      <dgm:prSet presAssocID="{251648A4-234B-4270-AE37-4CBF6B7FC0C2}" presName="parentLin" presStyleCnt="0"/>
      <dgm:spPr/>
    </dgm:pt>
    <dgm:pt modelId="{3FBC9A6F-D890-43B9-8FDA-93FF0D64511E}" type="pres">
      <dgm:prSet presAssocID="{251648A4-234B-4270-AE37-4CBF6B7FC0C2}" presName="parentLeftMargin" presStyleLbl="node1" presStyleIdx="0" presStyleCnt="4"/>
      <dgm:spPr/>
      <dgm:t>
        <a:bodyPr/>
        <a:lstStyle/>
        <a:p>
          <a:endParaRPr lang="ru-RU"/>
        </a:p>
      </dgm:t>
    </dgm:pt>
    <dgm:pt modelId="{EE60B92F-2EF1-4F3B-9905-82A06493CC1F}" type="pres">
      <dgm:prSet presAssocID="{251648A4-234B-4270-AE37-4CBF6B7FC0C2}" presName="parentText" presStyleLbl="node1" presStyleIdx="1" presStyleCnt="4" custScaleX="142997" custScaleY="145307">
        <dgm:presLayoutVars>
          <dgm:chMax val="0"/>
          <dgm:bulletEnabled val="1"/>
        </dgm:presLayoutVars>
      </dgm:prSet>
      <dgm:spPr/>
      <dgm:t>
        <a:bodyPr/>
        <a:lstStyle/>
        <a:p>
          <a:endParaRPr lang="ru-RU"/>
        </a:p>
      </dgm:t>
    </dgm:pt>
    <dgm:pt modelId="{1208DDC8-5A18-4742-BC4A-4726AD83F278}" type="pres">
      <dgm:prSet presAssocID="{251648A4-234B-4270-AE37-4CBF6B7FC0C2}" presName="negativeSpace" presStyleCnt="0"/>
      <dgm:spPr/>
    </dgm:pt>
    <dgm:pt modelId="{FFFB5175-DBA5-42B9-9150-576178FD95DC}" type="pres">
      <dgm:prSet presAssocID="{251648A4-234B-4270-AE37-4CBF6B7FC0C2}" presName="childText" presStyleLbl="conFgAcc1" presStyleIdx="1" presStyleCnt="4">
        <dgm:presLayoutVars>
          <dgm:bulletEnabled val="1"/>
        </dgm:presLayoutVars>
      </dgm:prSet>
      <dgm:spPr/>
    </dgm:pt>
    <dgm:pt modelId="{1DE3038C-C323-471C-8C69-C8D266EACE82}" type="pres">
      <dgm:prSet presAssocID="{00FB3C00-A370-4176-BA06-ADFA649550F1}" presName="spaceBetweenRectangles" presStyleCnt="0"/>
      <dgm:spPr/>
    </dgm:pt>
    <dgm:pt modelId="{733CCDC8-52BE-4053-A15E-E82D02BA2C7E}" type="pres">
      <dgm:prSet presAssocID="{06E348BD-D278-439B-9B36-DDB4F13778D4}" presName="parentLin" presStyleCnt="0"/>
      <dgm:spPr/>
    </dgm:pt>
    <dgm:pt modelId="{84211C4F-9916-43E1-AE0B-F91DB5E33AC2}" type="pres">
      <dgm:prSet presAssocID="{06E348BD-D278-439B-9B36-DDB4F13778D4}" presName="parentLeftMargin" presStyleLbl="node1" presStyleIdx="1" presStyleCnt="4"/>
      <dgm:spPr/>
      <dgm:t>
        <a:bodyPr/>
        <a:lstStyle/>
        <a:p>
          <a:endParaRPr lang="ru-RU"/>
        </a:p>
      </dgm:t>
    </dgm:pt>
    <dgm:pt modelId="{85997D9A-A85F-4A89-B404-2FACB7B3F6FF}" type="pres">
      <dgm:prSet presAssocID="{06E348BD-D278-439B-9B36-DDB4F13778D4}" presName="parentText" presStyleLbl="node1" presStyleIdx="2" presStyleCnt="4" custScaleX="142857" custScaleY="135460">
        <dgm:presLayoutVars>
          <dgm:chMax val="0"/>
          <dgm:bulletEnabled val="1"/>
        </dgm:presLayoutVars>
      </dgm:prSet>
      <dgm:spPr/>
      <dgm:t>
        <a:bodyPr/>
        <a:lstStyle/>
        <a:p>
          <a:endParaRPr lang="ru-RU"/>
        </a:p>
      </dgm:t>
    </dgm:pt>
    <dgm:pt modelId="{03B0AACF-58B6-4881-80E3-73F37992D8F5}" type="pres">
      <dgm:prSet presAssocID="{06E348BD-D278-439B-9B36-DDB4F13778D4}" presName="negativeSpace" presStyleCnt="0"/>
      <dgm:spPr/>
    </dgm:pt>
    <dgm:pt modelId="{73D2100F-39DB-4648-8DA7-4458643E98A0}" type="pres">
      <dgm:prSet presAssocID="{06E348BD-D278-439B-9B36-DDB4F13778D4}" presName="childText" presStyleLbl="conFgAcc1" presStyleIdx="2" presStyleCnt="4">
        <dgm:presLayoutVars>
          <dgm:bulletEnabled val="1"/>
        </dgm:presLayoutVars>
      </dgm:prSet>
      <dgm:spPr/>
    </dgm:pt>
    <dgm:pt modelId="{89886B58-425E-4C47-92A5-7C0183B60DBA}" type="pres">
      <dgm:prSet presAssocID="{D15975C3-1281-47A4-870A-B600430505C9}" presName="spaceBetweenRectangles" presStyleCnt="0"/>
      <dgm:spPr/>
    </dgm:pt>
    <dgm:pt modelId="{7E341309-2030-4965-A97A-B8A7529D3CBD}" type="pres">
      <dgm:prSet presAssocID="{404068B1-3750-4F06-A2E8-546AF3C8B134}" presName="parentLin" presStyleCnt="0"/>
      <dgm:spPr/>
    </dgm:pt>
    <dgm:pt modelId="{99345283-9A40-42DF-ADAF-18D4EB7B0824}" type="pres">
      <dgm:prSet presAssocID="{404068B1-3750-4F06-A2E8-546AF3C8B134}" presName="parentLeftMargin" presStyleLbl="node1" presStyleIdx="2" presStyleCnt="4"/>
      <dgm:spPr/>
      <dgm:t>
        <a:bodyPr/>
        <a:lstStyle/>
        <a:p>
          <a:endParaRPr lang="ru-RU"/>
        </a:p>
      </dgm:t>
    </dgm:pt>
    <dgm:pt modelId="{4F601EE2-006E-4B0A-8069-4399851E5C18}" type="pres">
      <dgm:prSet presAssocID="{404068B1-3750-4F06-A2E8-546AF3C8B134}" presName="parentText" presStyleLbl="node1" presStyleIdx="3" presStyleCnt="4" custScaleX="142857" custScaleY="158791">
        <dgm:presLayoutVars>
          <dgm:chMax val="0"/>
          <dgm:bulletEnabled val="1"/>
        </dgm:presLayoutVars>
      </dgm:prSet>
      <dgm:spPr/>
      <dgm:t>
        <a:bodyPr/>
        <a:lstStyle/>
        <a:p>
          <a:endParaRPr lang="ru-RU"/>
        </a:p>
      </dgm:t>
    </dgm:pt>
    <dgm:pt modelId="{C404539D-E611-4398-915C-AD6B65CAF511}" type="pres">
      <dgm:prSet presAssocID="{404068B1-3750-4F06-A2E8-546AF3C8B134}" presName="negativeSpace" presStyleCnt="0"/>
      <dgm:spPr/>
    </dgm:pt>
    <dgm:pt modelId="{83ACF2B6-687C-4EDD-9852-5C82F3E0791E}" type="pres">
      <dgm:prSet presAssocID="{404068B1-3750-4F06-A2E8-546AF3C8B134}" presName="childText" presStyleLbl="conFgAcc1" presStyleIdx="3" presStyleCnt="4">
        <dgm:presLayoutVars>
          <dgm:bulletEnabled val="1"/>
        </dgm:presLayoutVars>
      </dgm:prSet>
      <dgm:spPr/>
    </dgm:pt>
  </dgm:ptLst>
  <dgm:cxnLst>
    <dgm:cxn modelId="{EA313D8D-54FE-4E14-B5F7-698935D339AF}" type="presOf" srcId="{404068B1-3750-4F06-A2E8-546AF3C8B134}" destId="{4F601EE2-006E-4B0A-8069-4399851E5C18}" srcOrd="1" destOrd="0" presId="urn:microsoft.com/office/officeart/2005/8/layout/list1"/>
    <dgm:cxn modelId="{D74A9445-0907-47CC-A98A-1FA913EFD672}" type="presOf" srcId="{818F72B8-A648-40E4-82E8-C5FE4CD3E01A}" destId="{5462D159-67B3-4BCC-99DA-E99C2F6142DD}" srcOrd="0" destOrd="0" presId="urn:microsoft.com/office/officeart/2005/8/layout/list1"/>
    <dgm:cxn modelId="{65BAF74C-8ED5-4CFF-8F3A-3D0C663832D9}" type="presOf" srcId="{E7FA4B46-5C09-43CD-93D7-892EEA9BB4F0}" destId="{B81FCBFD-F43E-4E66-86A3-E7C0831602DE}" srcOrd="0" destOrd="0" presId="urn:microsoft.com/office/officeart/2005/8/layout/list1"/>
    <dgm:cxn modelId="{8AD27611-A0E2-49D2-958F-2D1B7A516639}" type="presOf" srcId="{251648A4-234B-4270-AE37-4CBF6B7FC0C2}" destId="{EE60B92F-2EF1-4F3B-9905-82A06493CC1F}" srcOrd="1" destOrd="0" presId="urn:microsoft.com/office/officeart/2005/8/layout/list1"/>
    <dgm:cxn modelId="{89AC5C26-27F3-472C-8FCD-EF0AE2CADF30}" type="presOf" srcId="{06E348BD-D278-439B-9B36-DDB4F13778D4}" destId="{85997D9A-A85F-4A89-B404-2FACB7B3F6FF}" srcOrd="1" destOrd="0" presId="urn:microsoft.com/office/officeart/2005/8/layout/list1"/>
    <dgm:cxn modelId="{10C5C35E-0E4E-443B-AC0F-AE3EC302EC38}" type="presOf" srcId="{06E348BD-D278-439B-9B36-DDB4F13778D4}" destId="{84211C4F-9916-43E1-AE0B-F91DB5E33AC2}" srcOrd="0" destOrd="0" presId="urn:microsoft.com/office/officeart/2005/8/layout/list1"/>
    <dgm:cxn modelId="{2D8A0659-AC18-4273-9250-4B422A3F1A95}" srcId="{E7FA4B46-5C09-43CD-93D7-892EEA9BB4F0}" destId="{818F72B8-A648-40E4-82E8-C5FE4CD3E01A}" srcOrd="0" destOrd="0" parTransId="{91D05F4F-5781-4FF0-B3E8-04B9E3850794}" sibTransId="{A59E8962-ACF3-46D3-9609-98996374B43A}"/>
    <dgm:cxn modelId="{5749A519-21EF-4A3F-817F-CEC64CB7FF11}" type="presOf" srcId="{404068B1-3750-4F06-A2E8-546AF3C8B134}" destId="{99345283-9A40-42DF-ADAF-18D4EB7B0824}" srcOrd="0" destOrd="0" presId="urn:microsoft.com/office/officeart/2005/8/layout/list1"/>
    <dgm:cxn modelId="{1DBF6D56-086F-4183-ACA3-398B72DB199D}" srcId="{E7FA4B46-5C09-43CD-93D7-892EEA9BB4F0}" destId="{06E348BD-D278-439B-9B36-DDB4F13778D4}" srcOrd="2" destOrd="0" parTransId="{8E6A3517-19D1-444D-B89E-B23F3BE617C3}" sibTransId="{D15975C3-1281-47A4-870A-B600430505C9}"/>
    <dgm:cxn modelId="{331F85A2-595A-4AE2-8BCC-2155026A50EF}" srcId="{E7FA4B46-5C09-43CD-93D7-892EEA9BB4F0}" destId="{404068B1-3750-4F06-A2E8-546AF3C8B134}" srcOrd="3" destOrd="0" parTransId="{90761F0B-146D-4D34-BF12-DD9CD447591E}" sibTransId="{2FA82A87-84E4-4549-843F-58F120B2179B}"/>
    <dgm:cxn modelId="{662BD722-8EF5-43DE-A551-06F41DB54EB3}" srcId="{E7FA4B46-5C09-43CD-93D7-892EEA9BB4F0}" destId="{251648A4-234B-4270-AE37-4CBF6B7FC0C2}" srcOrd="1" destOrd="0" parTransId="{591C3A19-B77B-4298-9810-D6F87A124EA1}" sibTransId="{00FB3C00-A370-4176-BA06-ADFA649550F1}"/>
    <dgm:cxn modelId="{040810F6-6E16-438D-8D08-C066425CED5E}" type="presOf" srcId="{251648A4-234B-4270-AE37-4CBF6B7FC0C2}" destId="{3FBC9A6F-D890-43B9-8FDA-93FF0D64511E}" srcOrd="0" destOrd="0" presId="urn:microsoft.com/office/officeart/2005/8/layout/list1"/>
    <dgm:cxn modelId="{4A1B57A5-AFBE-4BF2-A0AA-B85B98CCB928}" type="presOf" srcId="{818F72B8-A648-40E4-82E8-C5FE4CD3E01A}" destId="{F7783CD8-E2B0-4812-881C-500F40855FFC}" srcOrd="1" destOrd="0" presId="urn:microsoft.com/office/officeart/2005/8/layout/list1"/>
    <dgm:cxn modelId="{C4BB6934-414F-4AC4-92B0-05C56BF17AB4}" type="presParOf" srcId="{B81FCBFD-F43E-4E66-86A3-E7C0831602DE}" destId="{BB31B634-F307-4748-86EB-899ACEC5A897}" srcOrd="0" destOrd="0" presId="urn:microsoft.com/office/officeart/2005/8/layout/list1"/>
    <dgm:cxn modelId="{A54A95EB-28E9-4398-A25B-65E4F7C08A13}" type="presParOf" srcId="{BB31B634-F307-4748-86EB-899ACEC5A897}" destId="{5462D159-67B3-4BCC-99DA-E99C2F6142DD}" srcOrd="0" destOrd="0" presId="urn:microsoft.com/office/officeart/2005/8/layout/list1"/>
    <dgm:cxn modelId="{C9CAE155-EB2C-4C7B-A73E-5F82E4D1FE38}" type="presParOf" srcId="{BB31B634-F307-4748-86EB-899ACEC5A897}" destId="{F7783CD8-E2B0-4812-881C-500F40855FFC}" srcOrd="1" destOrd="0" presId="urn:microsoft.com/office/officeart/2005/8/layout/list1"/>
    <dgm:cxn modelId="{D5F036B1-E684-41D2-B608-3CDEE5B4AE3B}" type="presParOf" srcId="{B81FCBFD-F43E-4E66-86A3-E7C0831602DE}" destId="{CBAD0F3A-4A21-46CD-B294-473CC9AE8B28}" srcOrd="1" destOrd="0" presId="urn:microsoft.com/office/officeart/2005/8/layout/list1"/>
    <dgm:cxn modelId="{33D40A0D-C051-4F36-AE78-52F1F8E6FEF4}" type="presParOf" srcId="{B81FCBFD-F43E-4E66-86A3-E7C0831602DE}" destId="{E0BD2E3F-BD23-4D1C-AE47-C23BDA2F06CC}" srcOrd="2" destOrd="0" presId="urn:microsoft.com/office/officeart/2005/8/layout/list1"/>
    <dgm:cxn modelId="{95BCD5B4-44E2-4249-914B-73B51C733A1E}" type="presParOf" srcId="{B81FCBFD-F43E-4E66-86A3-E7C0831602DE}" destId="{6BC85226-8AFC-45CC-8F61-2F2B19888DD2}" srcOrd="3" destOrd="0" presId="urn:microsoft.com/office/officeart/2005/8/layout/list1"/>
    <dgm:cxn modelId="{93449EF2-C987-4B74-8980-E2C456A71FA4}" type="presParOf" srcId="{B81FCBFD-F43E-4E66-86A3-E7C0831602DE}" destId="{29CF545C-BC94-4442-BBBE-17CAF36F58F6}" srcOrd="4" destOrd="0" presId="urn:microsoft.com/office/officeart/2005/8/layout/list1"/>
    <dgm:cxn modelId="{809134F0-0752-4463-A0A4-42D60462DC09}" type="presParOf" srcId="{29CF545C-BC94-4442-BBBE-17CAF36F58F6}" destId="{3FBC9A6F-D890-43B9-8FDA-93FF0D64511E}" srcOrd="0" destOrd="0" presId="urn:microsoft.com/office/officeart/2005/8/layout/list1"/>
    <dgm:cxn modelId="{5FA14AAD-30E3-4B69-B48B-05F8C6CA7C27}" type="presParOf" srcId="{29CF545C-BC94-4442-BBBE-17CAF36F58F6}" destId="{EE60B92F-2EF1-4F3B-9905-82A06493CC1F}" srcOrd="1" destOrd="0" presId="urn:microsoft.com/office/officeart/2005/8/layout/list1"/>
    <dgm:cxn modelId="{AE833C01-7FC8-42B7-BF9C-46B99B48ECFF}" type="presParOf" srcId="{B81FCBFD-F43E-4E66-86A3-E7C0831602DE}" destId="{1208DDC8-5A18-4742-BC4A-4726AD83F278}" srcOrd="5" destOrd="0" presId="urn:microsoft.com/office/officeart/2005/8/layout/list1"/>
    <dgm:cxn modelId="{34235FF4-D97C-4011-9DB4-1D2D0396DEAC}" type="presParOf" srcId="{B81FCBFD-F43E-4E66-86A3-E7C0831602DE}" destId="{FFFB5175-DBA5-42B9-9150-576178FD95DC}" srcOrd="6" destOrd="0" presId="urn:microsoft.com/office/officeart/2005/8/layout/list1"/>
    <dgm:cxn modelId="{A22741E1-309D-4C06-9AA2-E4DEF68E7DFE}" type="presParOf" srcId="{B81FCBFD-F43E-4E66-86A3-E7C0831602DE}" destId="{1DE3038C-C323-471C-8C69-C8D266EACE82}" srcOrd="7" destOrd="0" presId="urn:microsoft.com/office/officeart/2005/8/layout/list1"/>
    <dgm:cxn modelId="{82E27F26-3264-4210-9D6F-DFED9210AB5E}" type="presParOf" srcId="{B81FCBFD-F43E-4E66-86A3-E7C0831602DE}" destId="{733CCDC8-52BE-4053-A15E-E82D02BA2C7E}" srcOrd="8" destOrd="0" presId="urn:microsoft.com/office/officeart/2005/8/layout/list1"/>
    <dgm:cxn modelId="{791315A5-5EFF-4418-A127-B18945236D94}" type="presParOf" srcId="{733CCDC8-52BE-4053-A15E-E82D02BA2C7E}" destId="{84211C4F-9916-43E1-AE0B-F91DB5E33AC2}" srcOrd="0" destOrd="0" presId="urn:microsoft.com/office/officeart/2005/8/layout/list1"/>
    <dgm:cxn modelId="{35004B42-8543-464B-A1E9-6129A27C6FA6}" type="presParOf" srcId="{733CCDC8-52BE-4053-A15E-E82D02BA2C7E}" destId="{85997D9A-A85F-4A89-B404-2FACB7B3F6FF}" srcOrd="1" destOrd="0" presId="urn:microsoft.com/office/officeart/2005/8/layout/list1"/>
    <dgm:cxn modelId="{C25F2DB4-93E4-4947-9ACE-56E96310E35B}" type="presParOf" srcId="{B81FCBFD-F43E-4E66-86A3-E7C0831602DE}" destId="{03B0AACF-58B6-4881-80E3-73F37992D8F5}" srcOrd="9" destOrd="0" presId="urn:microsoft.com/office/officeart/2005/8/layout/list1"/>
    <dgm:cxn modelId="{E239D560-6343-4FA8-88E8-F7BF1AF35CFF}" type="presParOf" srcId="{B81FCBFD-F43E-4E66-86A3-E7C0831602DE}" destId="{73D2100F-39DB-4648-8DA7-4458643E98A0}" srcOrd="10" destOrd="0" presId="urn:microsoft.com/office/officeart/2005/8/layout/list1"/>
    <dgm:cxn modelId="{8386E0C2-7ED0-4E2F-9CD5-CE8415435639}" type="presParOf" srcId="{B81FCBFD-F43E-4E66-86A3-E7C0831602DE}" destId="{89886B58-425E-4C47-92A5-7C0183B60DBA}" srcOrd="11" destOrd="0" presId="urn:microsoft.com/office/officeart/2005/8/layout/list1"/>
    <dgm:cxn modelId="{58097BE3-6606-488F-837F-17F136186098}" type="presParOf" srcId="{B81FCBFD-F43E-4E66-86A3-E7C0831602DE}" destId="{7E341309-2030-4965-A97A-B8A7529D3CBD}" srcOrd="12" destOrd="0" presId="urn:microsoft.com/office/officeart/2005/8/layout/list1"/>
    <dgm:cxn modelId="{CA47A5C5-2ECF-4654-B4A1-EA0F75868313}" type="presParOf" srcId="{7E341309-2030-4965-A97A-B8A7529D3CBD}" destId="{99345283-9A40-42DF-ADAF-18D4EB7B0824}" srcOrd="0" destOrd="0" presId="urn:microsoft.com/office/officeart/2005/8/layout/list1"/>
    <dgm:cxn modelId="{8C17F578-CF10-484F-B7A9-25BAA7B7400B}" type="presParOf" srcId="{7E341309-2030-4965-A97A-B8A7529D3CBD}" destId="{4F601EE2-006E-4B0A-8069-4399851E5C18}" srcOrd="1" destOrd="0" presId="urn:microsoft.com/office/officeart/2005/8/layout/list1"/>
    <dgm:cxn modelId="{74486DEA-A6CD-4E5A-870A-91A0B8F249A7}" type="presParOf" srcId="{B81FCBFD-F43E-4E66-86A3-E7C0831602DE}" destId="{C404539D-E611-4398-915C-AD6B65CAF511}" srcOrd="13" destOrd="0" presId="urn:microsoft.com/office/officeart/2005/8/layout/list1"/>
    <dgm:cxn modelId="{AE443BFC-61C9-4CB1-8BA8-B56012E4163A}" type="presParOf" srcId="{B81FCBFD-F43E-4E66-86A3-E7C0831602DE}" destId="{83ACF2B6-687C-4EDD-9852-5C82F3E0791E}" srcOrd="14" destOrd="0" presId="urn:microsoft.com/office/officeart/2005/8/layout/list1"/>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1D2C03EF-7ABD-4675-A50C-EEDAF86FB1F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88794A73-38D5-4FEE-A99B-10AC8B666C7F}">
      <dgm:prSet phldrT="[Текст]"/>
      <dgm:spPr>
        <a:solidFill>
          <a:srgbClr val="0070C0"/>
        </a:solidFill>
      </dgm:spPr>
      <dgm:t>
        <a:bodyPr/>
        <a:lstStyle/>
        <a:p>
          <a:r>
            <a:rPr lang="ru-RU" b="1" dirty="0" smtClean="0">
              <a:latin typeface="PT Astra Serif" pitchFamily="18" charset="-52"/>
              <a:ea typeface="PT Astra Serif" pitchFamily="18" charset="-52"/>
            </a:rPr>
            <a:t>Срок подачи заявления</a:t>
          </a:r>
        </a:p>
        <a:p>
          <a:r>
            <a:rPr lang="ru-RU" b="1" dirty="0" smtClean="0">
              <a:latin typeface="PT Astra Serif" pitchFamily="18" charset="-52"/>
              <a:ea typeface="PT Astra Serif" pitchFamily="18" charset="-52"/>
            </a:rPr>
            <a:t>об изменении</a:t>
          </a:r>
        </a:p>
        <a:p>
          <a:r>
            <a:rPr lang="ru-RU" b="1" dirty="0" smtClean="0">
              <a:latin typeface="PT Astra Serif" pitchFamily="18" charset="-52"/>
              <a:ea typeface="PT Astra Serif" pitchFamily="18" charset="-52"/>
            </a:rPr>
            <a:t>учебных предметов</a:t>
          </a:r>
        </a:p>
        <a:p>
          <a:r>
            <a:rPr lang="ru-RU" b="1" dirty="0" smtClean="0">
              <a:latin typeface="PT Astra Serif" pitchFamily="18" charset="-52"/>
              <a:ea typeface="PT Astra Serif" pitchFamily="18" charset="-52"/>
            </a:rPr>
            <a:t> </a:t>
          </a:r>
        </a:p>
      </dgm:t>
    </dgm:pt>
    <dgm:pt modelId="{7D9C34B1-77F9-4D13-9D6B-AE209BEA7371}" type="parTrans" cxnId="{20510757-7550-4D89-9890-6AF9AA2326DD}">
      <dgm:prSet/>
      <dgm:spPr/>
      <dgm:t>
        <a:bodyPr/>
        <a:lstStyle/>
        <a:p>
          <a:endParaRPr lang="ru-RU"/>
        </a:p>
      </dgm:t>
    </dgm:pt>
    <dgm:pt modelId="{52AE0D0F-253B-402D-B297-FB5E6F984771}" type="sibTrans" cxnId="{20510757-7550-4D89-9890-6AF9AA2326DD}">
      <dgm:prSet/>
      <dgm:spPr/>
      <dgm:t>
        <a:bodyPr/>
        <a:lstStyle/>
        <a:p>
          <a:endParaRPr lang="ru-RU"/>
        </a:p>
      </dgm:t>
    </dgm:pt>
    <dgm:pt modelId="{D3485D83-5345-4302-BFC2-6D5E07AEA526}">
      <dgm:prSet phldrT="[Текст]" custT="1"/>
      <dgm:spPr/>
      <dgm:t>
        <a:bodyPr/>
        <a:lstStyle/>
        <a:p>
          <a:pPr algn="l"/>
          <a:r>
            <a:rPr lang="ru-RU" sz="1600" b="1" dirty="0" smtClean="0">
              <a:solidFill>
                <a:srgbClr val="0033A0"/>
              </a:solidFill>
              <a:latin typeface="PT Astra Serif" pitchFamily="18" charset="-52"/>
              <a:ea typeface="PT Astra Serif" pitchFamily="18" charset="-52"/>
            </a:rPr>
            <a:t>до 1 марта (включительно)</a:t>
          </a:r>
          <a:endParaRPr lang="ru-RU" sz="1600" b="1" dirty="0">
            <a:solidFill>
              <a:srgbClr val="FFC000"/>
            </a:solidFill>
            <a:latin typeface="PT Astra Serif" pitchFamily="18" charset="-52"/>
            <a:ea typeface="PT Astra Serif" pitchFamily="18" charset="-52"/>
          </a:endParaRPr>
        </a:p>
      </dgm:t>
    </dgm:pt>
    <dgm:pt modelId="{E88C8E2C-8542-4E8C-9306-08DA560DD963}" type="parTrans" cxnId="{BE7F5B7D-FB2F-4FD8-A7DA-8FBA38D4AC0E}">
      <dgm:prSet/>
      <dgm:spPr/>
      <dgm:t>
        <a:bodyPr/>
        <a:lstStyle/>
        <a:p>
          <a:endParaRPr lang="ru-RU"/>
        </a:p>
      </dgm:t>
    </dgm:pt>
    <dgm:pt modelId="{6011B197-BE0D-44B7-A913-9B1E5C11F769}" type="sibTrans" cxnId="{BE7F5B7D-FB2F-4FD8-A7DA-8FBA38D4AC0E}">
      <dgm:prSet/>
      <dgm:spPr/>
      <dgm:t>
        <a:bodyPr/>
        <a:lstStyle/>
        <a:p>
          <a:endParaRPr lang="ru-RU"/>
        </a:p>
      </dgm:t>
    </dgm:pt>
    <dgm:pt modelId="{E5E9914A-8A7C-4582-B79E-A76E315C3B0F}">
      <dgm:prSet phldrT="[Текст]"/>
      <dgm:spPr>
        <a:solidFill>
          <a:srgbClr val="0070C0"/>
        </a:solidFill>
      </dgm:spPr>
      <dgm:t>
        <a:bodyPr/>
        <a:lstStyle/>
        <a:p>
          <a:r>
            <a:rPr lang="ru-RU" b="1" dirty="0" smtClean="0">
              <a:latin typeface="PT Astra Serif" pitchFamily="18" charset="-52"/>
              <a:ea typeface="PT Astra Serif" pitchFamily="18" charset="-52"/>
            </a:rPr>
            <a:t>Место подачи заявления</a:t>
          </a:r>
          <a:endParaRPr lang="ru-RU" b="1" dirty="0">
            <a:latin typeface="PT Astra Serif" pitchFamily="18" charset="-52"/>
            <a:ea typeface="PT Astra Serif" pitchFamily="18" charset="-52"/>
          </a:endParaRPr>
        </a:p>
      </dgm:t>
    </dgm:pt>
    <dgm:pt modelId="{3B121420-3BD2-4EED-AA58-1F3D6A12D101}" type="parTrans" cxnId="{9DB9E7CD-6441-4263-A2A3-31FB26714F1C}">
      <dgm:prSet/>
      <dgm:spPr/>
      <dgm:t>
        <a:bodyPr/>
        <a:lstStyle/>
        <a:p>
          <a:endParaRPr lang="ru-RU"/>
        </a:p>
      </dgm:t>
    </dgm:pt>
    <dgm:pt modelId="{FE2F8539-2141-4155-90C0-B2E069A3B09F}" type="sibTrans" cxnId="{9DB9E7CD-6441-4263-A2A3-31FB26714F1C}">
      <dgm:prSet/>
      <dgm:spPr/>
      <dgm:t>
        <a:bodyPr/>
        <a:lstStyle/>
        <a:p>
          <a:endParaRPr lang="ru-RU"/>
        </a:p>
      </dgm:t>
    </dgm:pt>
    <dgm:pt modelId="{B426C908-88CE-47E0-A209-FFA06CE4AD5E}">
      <dgm:prSet phldrT="[Текст]" custT="1"/>
      <dgm:spPr/>
      <dgm:t>
        <a:bodyPr/>
        <a:lstStyle/>
        <a:p>
          <a:pPr algn="just"/>
          <a:r>
            <a:rPr lang="ru-RU" sz="1200" b="1" dirty="0" smtClean="0">
              <a:solidFill>
                <a:srgbClr val="0033A0"/>
              </a:solidFill>
              <a:latin typeface="PT Astra Serif" pitchFamily="18" charset="-52"/>
              <a:ea typeface="PT Astra Serif" pitchFamily="18" charset="-52"/>
            </a:rPr>
            <a:t>ГЭК-9 = заявление на имя председателя ГЭК-9                            об изменении учебных предметов по выбору для повторного прохождения ГИА  -  </a:t>
          </a:r>
          <a:r>
            <a:rPr lang="ru-RU" sz="1200" b="1" dirty="0" smtClean="0">
              <a:solidFill>
                <a:srgbClr val="00B050"/>
              </a:solidFill>
              <a:latin typeface="PT Astra Serif" pitchFamily="18" charset="-52"/>
              <a:ea typeface="PT Astra Serif" pitchFamily="18" charset="-52"/>
            </a:rPr>
            <a:t>нововведение</a:t>
          </a:r>
          <a:endParaRPr lang="ru-RU" sz="1200" b="1" dirty="0">
            <a:solidFill>
              <a:srgbClr val="00B050"/>
            </a:solidFill>
            <a:latin typeface="PT Astra Serif" pitchFamily="18" charset="-52"/>
            <a:ea typeface="PT Astra Serif" pitchFamily="18" charset="-52"/>
          </a:endParaRPr>
        </a:p>
      </dgm:t>
    </dgm:pt>
    <dgm:pt modelId="{9621D339-FABF-4F0B-BAE2-636291212DE5}" type="parTrans" cxnId="{421C273C-BB09-43D5-B3F0-7EA4AB876896}">
      <dgm:prSet/>
      <dgm:spPr/>
      <dgm:t>
        <a:bodyPr/>
        <a:lstStyle/>
        <a:p>
          <a:endParaRPr lang="ru-RU"/>
        </a:p>
      </dgm:t>
    </dgm:pt>
    <dgm:pt modelId="{C21A2FB6-18B3-4E24-BCFD-A80BC5519138}" type="sibTrans" cxnId="{421C273C-BB09-43D5-B3F0-7EA4AB876896}">
      <dgm:prSet/>
      <dgm:spPr/>
      <dgm:t>
        <a:bodyPr/>
        <a:lstStyle/>
        <a:p>
          <a:endParaRPr lang="ru-RU"/>
        </a:p>
      </dgm:t>
    </dgm:pt>
    <dgm:pt modelId="{0DE924A7-16F6-40E1-8BB8-5E962FB596ED}">
      <dgm:prSet phldrT="[Текст]"/>
      <dgm:spPr>
        <a:solidFill>
          <a:srgbClr val="0070C0"/>
        </a:solidFill>
      </dgm:spPr>
      <dgm:t>
        <a:bodyPr/>
        <a:lstStyle/>
        <a:p>
          <a:r>
            <a:rPr lang="ru-RU" b="1" dirty="0" smtClean="0">
              <a:latin typeface="PT Astra Serif" pitchFamily="18" charset="-52"/>
              <a:ea typeface="PT Astra Serif" pitchFamily="18" charset="-52"/>
            </a:rPr>
            <a:t>Кем подается заявление</a:t>
          </a:r>
          <a:endParaRPr lang="ru-RU" b="1" dirty="0">
            <a:latin typeface="PT Astra Serif" pitchFamily="18" charset="-52"/>
            <a:ea typeface="PT Astra Serif" pitchFamily="18" charset="-52"/>
          </a:endParaRPr>
        </a:p>
      </dgm:t>
    </dgm:pt>
    <dgm:pt modelId="{1071FCBA-E3A3-4323-B97C-506BBACA4074}" type="parTrans" cxnId="{F5A2D998-46E1-4D95-8446-5813BB728D5C}">
      <dgm:prSet/>
      <dgm:spPr/>
      <dgm:t>
        <a:bodyPr/>
        <a:lstStyle/>
        <a:p>
          <a:endParaRPr lang="ru-RU"/>
        </a:p>
      </dgm:t>
    </dgm:pt>
    <dgm:pt modelId="{B8467CFC-CEA8-4955-91C9-D9400FF1EE96}" type="sibTrans" cxnId="{F5A2D998-46E1-4D95-8446-5813BB728D5C}">
      <dgm:prSet/>
      <dgm:spPr/>
      <dgm:t>
        <a:bodyPr/>
        <a:lstStyle/>
        <a:p>
          <a:endParaRPr lang="ru-RU"/>
        </a:p>
      </dgm:t>
    </dgm:pt>
    <dgm:pt modelId="{F52F9CEA-E112-46EB-A513-01AB7CC984FC}">
      <dgm:prSet phldrT="[Текст]" custT="1"/>
      <dgm:spPr/>
      <dgm:t>
        <a:bodyPr/>
        <a:lstStyle/>
        <a:p>
          <a:pPr algn="just"/>
          <a:r>
            <a:rPr lang="ru-RU" sz="1600" b="1" dirty="0" smtClean="0">
              <a:solidFill>
                <a:srgbClr val="0033A0"/>
              </a:solidFill>
              <a:latin typeface="PT Astra Serif" pitchFamily="18" charset="-52"/>
              <a:ea typeface="PT Astra Serif" pitchFamily="18" charset="-52"/>
            </a:rPr>
            <a:t>участниками ГИА</a:t>
          </a:r>
          <a:endParaRPr lang="ru-RU" sz="1600" b="1" dirty="0">
            <a:solidFill>
              <a:srgbClr val="0033A0"/>
            </a:solidFill>
            <a:latin typeface="PT Astra Serif" pitchFamily="18" charset="-52"/>
            <a:ea typeface="PT Astra Serif" pitchFamily="18" charset="-52"/>
          </a:endParaRPr>
        </a:p>
      </dgm:t>
    </dgm:pt>
    <dgm:pt modelId="{AC409D11-1304-4D48-9C15-7A08A48F1243}" type="parTrans" cxnId="{9D58CD33-2ECC-4DFA-9D4C-0E7ACAEDDD4D}">
      <dgm:prSet/>
      <dgm:spPr/>
      <dgm:t>
        <a:bodyPr/>
        <a:lstStyle/>
        <a:p>
          <a:endParaRPr lang="ru-RU"/>
        </a:p>
      </dgm:t>
    </dgm:pt>
    <dgm:pt modelId="{E751950A-D438-479D-896B-52FEA5AF1ACD}" type="sibTrans" cxnId="{9D58CD33-2ECC-4DFA-9D4C-0E7ACAEDDD4D}">
      <dgm:prSet/>
      <dgm:spPr/>
      <dgm:t>
        <a:bodyPr/>
        <a:lstStyle/>
        <a:p>
          <a:endParaRPr lang="ru-RU"/>
        </a:p>
      </dgm:t>
    </dgm:pt>
    <dgm:pt modelId="{B07B0A22-7E04-445F-A96E-3892A8E3CDBA}">
      <dgm:prSet phldrT="[Текст]" custT="1"/>
      <dgm:spPr/>
      <dgm:t>
        <a:bodyPr/>
        <a:lstStyle/>
        <a:p>
          <a:pPr algn="l"/>
          <a:endParaRPr lang="ru-RU" sz="1600" dirty="0"/>
        </a:p>
      </dgm:t>
    </dgm:pt>
    <dgm:pt modelId="{2AF64BCF-9ACE-4034-91C5-4C8DF135610D}" type="parTrans" cxnId="{28F096F9-D044-4D80-8B56-A02809E22DF7}">
      <dgm:prSet/>
      <dgm:spPr/>
      <dgm:t>
        <a:bodyPr/>
        <a:lstStyle/>
        <a:p>
          <a:endParaRPr lang="ru-RU"/>
        </a:p>
      </dgm:t>
    </dgm:pt>
    <dgm:pt modelId="{2A2DB404-729F-4A71-9B5D-08A41C083F4C}" type="sibTrans" cxnId="{28F096F9-D044-4D80-8B56-A02809E22DF7}">
      <dgm:prSet/>
      <dgm:spPr/>
      <dgm:t>
        <a:bodyPr/>
        <a:lstStyle/>
        <a:p>
          <a:endParaRPr lang="ru-RU"/>
        </a:p>
      </dgm:t>
    </dgm:pt>
    <dgm:pt modelId="{127F80A1-60F4-41A9-AD27-3ABC12BE8D51}" type="pres">
      <dgm:prSet presAssocID="{1D2C03EF-7ABD-4675-A50C-EEDAF86FB1FF}" presName="Name0" presStyleCnt="0">
        <dgm:presLayoutVars>
          <dgm:dir/>
          <dgm:animLvl val="lvl"/>
          <dgm:resizeHandles val="exact"/>
        </dgm:presLayoutVars>
      </dgm:prSet>
      <dgm:spPr/>
      <dgm:t>
        <a:bodyPr/>
        <a:lstStyle/>
        <a:p>
          <a:endParaRPr lang="ru-RU"/>
        </a:p>
      </dgm:t>
    </dgm:pt>
    <dgm:pt modelId="{A752533F-3FC4-4877-B39F-D79155BF77B1}" type="pres">
      <dgm:prSet presAssocID="{88794A73-38D5-4FEE-A99B-10AC8B666C7F}" presName="linNode" presStyleCnt="0"/>
      <dgm:spPr/>
    </dgm:pt>
    <dgm:pt modelId="{BB77FEBA-9FEA-4BC5-A3B7-79226206336D}" type="pres">
      <dgm:prSet presAssocID="{88794A73-38D5-4FEE-A99B-10AC8B666C7F}" presName="parentText" presStyleLbl="node1" presStyleIdx="0" presStyleCnt="3">
        <dgm:presLayoutVars>
          <dgm:chMax val="1"/>
          <dgm:bulletEnabled val="1"/>
        </dgm:presLayoutVars>
      </dgm:prSet>
      <dgm:spPr/>
      <dgm:t>
        <a:bodyPr/>
        <a:lstStyle/>
        <a:p>
          <a:endParaRPr lang="ru-RU"/>
        </a:p>
      </dgm:t>
    </dgm:pt>
    <dgm:pt modelId="{E3E05E81-DD53-4FB8-BB59-9BDD55791682}" type="pres">
      <dgm:prSet presAssocID="{88794A73-38D5-4FEE-A99B-10AC8B666C7F}" presName="descendantText" presStyleLbl="alignAccFollowNode1" presStyleIdx="0" presStyleCnt="3" custScaleX="97368" custScaleY="97216">
        <dgm:presLayoutVars>
          <dgm:bulletEnabled val="1"/>
        </dgm:presLayoutVars>
      </dgm:prSet>
      <dgm:spPr/>
      <dgm:t>
        <a:bodyPr/>
        <a:lstStyle/>
        <a:p>
          <a:endParaRPr lang="ru-RU"/>
        </a:p>
      </dgm:t>
    </dgm:pt>
    <dgm:pt modelId="{1EFA2423-476F-4353-823C-CAC32941ED5B}" type="pres">
      <dgm:prSet presAssocID="{52AE0D0F-253B-402D-B297-FB5E6F984771}" presName="sp" presStyleCnt="0"/>
      <dgm:spPr/>
    </dgm:pt>
    <dgm:pt modelId="{64BFA9AA-0D3A-4069-8BE1-554F63ECD382}" type="pres">
      <dgm:prSet presAssocID="{E5E9914A-8A7C-4582-B79E-A76E315C3B0F}" presName="linNode" presStyleCnt="0"/>
      <dgm:spPr/>
    </dgm:pt>
    <dgm:pt modelId="{F6767264-D156-4F2F-9676-C2BE83A642CB}" type="pres">
      <dgm:prSet presAssocID="{E5E9914A-8A7C-4582-B79E-A76E315C3B0F}" presName="parentText" presStyleLbl="node1" presStyleIdx="1" presStyleCnt="3">
        <dgm:presLayoutVars>
          <dgm:chMax val="1"/>
          <dgm:bulletEnabled val="1"/>
        </dgm:presLayoutVars>
      </dgm:prSet>
      <dgm:spPr/>
      <dgm:t>
        <a:bodyPr/>
        <a:lstStyle/>
        <a:p>
          <a:endParaRPr lang="ru-RU"/>
        </a:p>
      </dgm:t>
    </dgm:pt>
    <dgm:pt modelId="{9F217813-549D-4E77-BA42-8D3677BC0302}" type="pres">
      <dgm:prSet presAssocID="{E5E9914A-8A7C-4582-B79E-A76E315C3B0F}" presName="descendantText" presStyleLbl="alignAccFollowNode1" presStyleIdx="1" presStyleCnt="3">
        <dgm:presLayoutVars>
          <dgm:bulletEnabled val="1"/>
        </dgm:presLayoutVars>
      </dgm:prSet>
      <dgm:spPr/>
      <dgm:t>
        <a:bodyPr/>
        <a:lstStyle/>
        <a:p>
          <a:endParaRPr lang="ru-RU"/>
        </a:p>
      </dgm:t>
    </dgm:pt>
    <dgm:pt modelId="{ECA45231-6C25-41F7-A95B-1287C282E8AC}" type="pres">
      <dgm:prSet presAssocID="{FE2F8539-2141-4155-90C0-B2E069A3B09F}" presName="sp" presStyleCnt="0"/>
      <dgm:spPr/>
    </dgm:pt>
    <dgm:pt modelId="{8578CCDF-4BAA-478A-987B-15F6F9EE6618}" type="pres">
      <dgm:prSet presAssocID="{0DE924A7-16F6-40E1-8BB8-5E962FB596ED}" presName="linNode" presStyleCnt="0"/>
      <dgm:spPr/>
    </dgm:pt>
    <dgm:pt modelId="{5321A1D6-A324-43A1-9EF9-92E96221FB3E}" type="pres">
      <dgm:prSet presAssocID="{0DE924A7-16F6-40E1-8BB8-5E962FB596ED}" presName="parentText" presStyleLbl="node1" presStyleIdx="2" presStyleCnt="3" custScaleY="108935" custLinFactNeighborY="2802">
        <dgm:presLayoutVars>
          <dgm:chMax val="1"/>
          <dgm:bulletEnabled val="1"/>
        </dgm:presLayoutVars>
      </dgm:prSet>
      <dgm:spPr/>
      <dgm:t>
        <a:bodyPr/>
        <a:lstStyle/>
        <a:p>
          <a:endParaRPr lang="ru-RU"/>
        </a:p>
      </dgm:t>
    </dgm:pt>
    <dgm:pt modelId="{C249C648-B10F-484A-967F-827C960E08E8}" type="pres">
      <dgm:prSet presAssocID="{0DE924A7-16F6-40E1-8BB8-5E962FB596ED}" presName="descendantText" presStyleLbl="alignAccFollowNode1" presStyleIdx="2" presStyleCnt="3" custScaleY="96521">
        <dgm:presLayoutVars>
          <dgm:bulletEnabled val="1"/>
        </dgm:presLayoutVars>
      </dgm:prSet>
      <dgm:spPr/>
      <dgm:t>
        <a:bodyPr/>
        <a:lstStyle/>
        <a:p>
          <a:endParaRPr lang="ru-RU"/>
        </a:p>
      </dgm:t>
    </dgm:pt>
  </dgm:ptLst>
  <dgm:cxnLst>
    <dgm:cxn modelId="{BE7F5B7D-FB2F-4FD8-A7DA-8FBA38D4AC0E}" srcId="{88794A73-38D5-4FEE-A99B-10AC8B666C7F}" destId="{D3485D83-5345-4302-BFC2-6D5E07AEA526}" srcOrd="0" destOrd="0" parTransId="{E88C8E2C-8542-4E8C-9306-08DA560DD963}" sibTransId="{6011B197-BE0D-44B7-A913-9B1E5C11F769}"/>
    <dgm:cxn modelId="{421C273C-BB09-43D5-B3F0-7EA4AB876896}" srcId="{E5E9914A-8A7C-4582-B79E-A76E315C3B0F}" destId="{B426C908-88CE-47E0-A209-FFA06CE4AD5E}" srcOrd="0" destOrd="0" parTransId="{9621D339-FABF-4F0B-BAE2-636291212DE5}" sibTransId="{C21A2FB6-18B3-4E24-BCFD-A80BC5519138}"/>
    <dgm:cxn modelId="{C040C41B-1CD4-41A6-BE14-C592B53F8A65}" type="presOf" srcId="{E5E9914A-8A7C-4582-B79E-A76E315C3B0F}" destId="{F6767264-D156-4F2F-9676-C2BE83A642CB}" srcOrd="0" destOrd="0" presId="urn:microsoft.com/office/officeart/2005/8/layout/vList5"/>
    <dgm:cxn modelId="{86F669E5-F9AE-4272-AA1D-D48EB2C48286}" type="presOf" srcId="{B07B0A22-7E04-445F-A96E-3892A8E3CDBA}" destId="{C249C648-B10F-484A-967F-827C960E08E8}" srcOrd="0" destOrd="1" presId="urn:microsoft.com/office/officeart/2005/8/layout/vList5"/>
    <dgm:cxn modelId="{28F096F9-D044-4D80-8B56-A02809E22DF7}" srcId="{0DE924A7-16F6-40E1-8BB8-5E962FB596ED}" destId="{B07B0A22-7E04-445F-A96E-3892A8E3CDBA}" srcOrd="1" destOrd="0" parTransId="{2AF64BCF-9ACE-4034-91C5-4C8DF135610D}" sibTransId="{2A2DB404-729F-4A71-9B5D-08A41C083F4C}"/>
    <dgm:cxn modelId="{65163A3C-4C36-4C94-9E58-792F411856BA}" type="presOf" srcId="{B426C908-88CE-47E0-A209-FFA06CE4AD5E}" destId="{9F217813-549D-4E77-BA42-8D3677BC0302}" srcOrd="0" destOrd="0" presId="urn:microsoft.com/office/officeart/2005/8/layout/vList5"/>
    <dgm:cxn modelId="{D3F70032-7FF6-4442-8B1D-1FF9D166791D}" type="presOf" srcId="{0DE924A7-16F6-40E1-8BB8-5E962FB596ED}" destId="{5321A1D6-A324-43A1-9EF9-92E96221FB3E}" srcOrd="0" destOrd="0" presId="urn:microsoft.com/office/officeart/2005/8/layout/vList5"/>
    <dgm:cxn modelId="{C095B044-458C-4DB5-9F2E-CEC4960B45A1}" type="presOf" srcId="{F52F9CEA-E112-46EB-A513-01AB7CC984FC}" destId="{C249C648-B10F-484A-967F-827C960E08E8}" srcOrd="0" destOrd="0" presId="urn:microsoft.com/office/officeart/2005/8/layout/vList5"/>
    <dgm:cxn modelId="{C8E77C4B-A7E9-463A-9E04-BB1AF98B8D3F}" type="presOf" srcId="{1D2C03EF-7ABD-4675-A50C-EEDAF86FB1FF}" destId="{127F80A1-60F4-41A9-AD27-3ABC12BE8D51}" srcOrd="0" destOrd="0" presId="urn:microsoft.com/office/officeart/2005/8/layout/vList5"/>
    <dgm:cxn modelId="{9D58CD33-2ECC-4DFA-9D4C-0E7ACAEDDD4D}" srcId="{0DE924A7-16F6-40E1-8BB8-5E962FB596ED}" destId="{F52F9CEA-E112-46EB-A513-01AB7CC984FC}" srcOrd="0" destOrd="0" parTransId="{AC409D11-1304-4D48-9C15-7A08A48F1243}" sibTransId="{E751950A-D438-479D-896B-52FEA5AF1ACD}"/>
    <dgm:cxn modelId="{0FCEE95E-11FF-46BB-B968-E2F62BB50122}" type="presOf" srcId="{88794A73-38D5-4FEE-A99B-10AC8B666C7F}" destId="{BB77FEBA-9FEA-4BC5-A3B7-79226206336D}" srcOrd="0" destOrd="0" presId="urn:microsoft.com/office/officeart/2005/8/layout/vList5"/>
    <dgm:cxn modelId="{3FE979CA-D988-425A-BB2A-FFE9F4FE62F0}" type="presOf" srcId="{D3485D83-5345-4302-BFC2-6D5E07AEA526}" destId="{E3E05E81-DD53-4FB8-BB59-9BDD55791682}" srcOrd="0" destOrd="0" presId="urn:microsoft.com/office/officeart/2005/8/layout/vList5"/>
    <dgm:cxn modelId="{9DB9E7CD-6441-4263-A2A3-31FB26714F1C}" srcId="{1D2C03EF-7ABD-4675-A50C-EEDAF86FB1FF}" destId="{E5E9914A-8A7C-4582-B79E-A76E315C3B0F}" srcOrd="1" destOrd="0" parTransId="{3B121420-3BD2-4EED-AA58-1F3D6A12D101}" sibTransId="{FE2F8539-2141-4155-90C0-B2E069A3B09F}"/>
    <dgm:cxn modelId="{F5A2D998-46E1-4D95-8446-5813BB728D5C}" srcId="{1D2C03EF-7ABD-4675-A50C-EEDAF86FB1FF}" destId="{0DE924A7-16F6-40E1-8BB8-5E962FB596ED}" srcOrd="2" destOrd="0" parTransId="{1071FCBA-E3A3-4323-B97C-506BBACA4074}" sibTransId="{B8467CFC-CEA8-4955-91C9-D9400FF1EE96}"/>
    <dgm:cxn modelId="{20510757-7550-4D89-9890-6AF9AA2326DD}" srcId="{1D2C03EF-7ABD-4675-A50C-EEDAF86FB1FF}" destId="{88794A73-38D5-4FEE-A99B-10AC8B666C7F}" srcOrd="0" destOrd="0" parTransId="{7D9C34B1-77F9-4D13-9D6B-AE209BEA7371}" sibTransId="{52AE0D0F-253B-402D-B297-FB5E6F984771}"/>
    <dgm:cxn modelId="{9FFD7778-0231-4CA4-9E4A-A041FB7AAC85}" type="presParOf" srcId="{127F80A1-60F4-41A9-AD27-3ABC12BE8D51}" destId="{A752533F-3FC4-4877-B39F-D79155BF77B1}" srcOrd="0" destOrd="0" presId="urn:microsoft.com/office/officeart/2005/8/layout/vList5"/>
    <dgm:cxn modelId="{072F30E6-5C83-4967-B804-8713F183BB7F}" type="presParOf" srcId="{A752533F-3FC4-4877-B39F-D79155BF77B1}" destId="{BB77FEBA-9FEA-4BC5-A3B7-79226206336D}" srcOrd="0" destOrd="0" presId="urn:microsoft.com/office/officeart/2005/8/layout/vList5"/>
    <dgm:cxn modelId="{765573B5-7EE8-4E68-89E2-A33CD72D8216}" type="presParOf" srcId="{A752533F-3FC4-4877-B39F-D79155BF77B1}" destId="{E3E05E81-DD53-4FB8-BB59-9BDD55791682}" srcOrd="1" destOrd="0" presId="urn:microsoft.com/office/officeart/2005/8/layout/vList5"/>
    <dgm:cxn modelId="{E350005C-BCA4-4737-8585-9D603C29ABDA}" type="presParOf" srcId="{127F80A1-60F4-41A9-AD27-3ABC12BE8D51}" destId="{1EFA2423-476F-4353-823C-CAC32941ED5B}" srcOrd="1" destOrd="0" presId="urn:microsoft.com/office/officeart/2005/8/layout/vList5"/>
    <dgm:cxn modelId="{29EBC0C8-8632-4808-B589-6EB9D4CC9C95}" type="presParOf" srcId="{127F80A1-60F4-41A9-AD27-3ABC12BE8D51}" destId="{64BFA9AA-0D3A-4069-8BE1-554F63ECD382}" srcOrd="2" destOrd="0" presId="urn:microsoft.com/office/officeart/2005/8/layout/vList5"/>
    <dgm:cxn modelId="{24EB420D-DEE1-4696-9B2F-691ACC62A01C}" type="presParOf" srcId="{64BFA9AA-0D3A-4069-8BE1-554F63ECD382}" destId="{F6767264-D156-4F2F-9676-C2BE83A642CB}" srcOrd="0" destOrd="0" presId="urn:microsoft.com/office/officeart/2005/8/layout/vList5"/>
    <dgm:cxn modelId="{E1F8C8AC-2C98-45A7-8DCD-6C5BF55C8F61}" type="presParOf" srcId="{64BFA9AA-0D3A-4069-8BE1-554F63ECD382}" destId="{9F217813-549D-4E77-BA42-8D3677BC0302}" srcOrd="1" destOrd="0" presId="urn:microsoft.com/office/officeart/2005/8/layout/vList5"/>
    <dgm:cxn modelId="{D7BC0B4E-7175-4987-B4BC-963EA74E66A1}" type="presParOf" srcId="{127F80A1-60F4-41A9-AD27-3ABC12BE8D51}" destId="{ECA45231-6C25-41F7-A95B-1287C282E8AC}" srcOrd="3" destOrd="0" presId="urn:microsoft.com/office/officeart/2005/8/layout/vList5"/>
    <dgm:cxn modelId="{BD4B0783-FAB0-47D3-988F-9304643C5707}" type="presParOf" srcId="{127F80A1-60F4-41A9-AD27-3ABC12BE8D51}" destId="{8578CCDF-4BAA-478A-987B-15F6F9EE6618}" srcOrd="4" destOrd="0" presId="urn:microsoft.com/office/officeart/2005/8/layout/vList5"/>
    <dgm:cxn modelId="{C222E3EA-2EED-4588-99A2-7C2FBCE8E0AF}" type="presParOf" srcId="{8578CCDF-4BAA-478A-987B-15F6F9EE6618}" destId="{5321A1D6-A324-43A1-9EF9-92E96221FB3E}" srcOrd="0" destOrd="0" presId="urn:microsoft.com/office/officeart/2005/8/layout/vList5"/>
    <dgm:cxn modelId="{FB9A728A-DB42-4BFD-87B0-35B51D4682D4}" type="presParOf" srcId="{8578CCDF-4BAA-478A-987B-15F6F9EE6618}" destId="{C249C648-B10F-484A-967F-827C960E08E8}" srcOrd="1" destOrd="0" presId="urn:microsoft.com/office/officeart/2005/8/layout/vList5"/>
  </dgm:cxnLst>
  <dgm:bg>
    <a:noFill/>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29D38146-6D2B-4EF0-B122-C9205617B10D}"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ru-RU"/>
        </a:p>
      </dgm:t>
    </dgm:pt>
    <dgm:pt modelId="{FF23D236-38D6-4D50-B89D-08F67A90B508}">
      <dgm:prSet phldrT="[Текст]"/>
      <dgm:spPr/>
      <dgm:t>
        <a:bodyPr/>
        <a:lstStyle/>
        <a:p>
          <a:r>
            <a:rPr lang="ru-RU" b="1" dirty="0" smtClean="0">
              <a:solidFill>
                <a:schemeClr val="bg1"/>
              </a:solidFill>
              <a:latin typeface="PT Astra Serif" pitchFamily="18" charset="-52"/>
              <a:ea typeface="PT Astra Serif" pitchFamily="18" charset="-52"/>
              <a:cs typeface="Times New Roman" pitchFamily="18" charset="0"/>
            </a:rPr>
            <a:t>Виды апелляции</a:t>
          </a:r>
          <a:endParaRPr lang="ru-RU" b="1" dirty="0">
            <a:solidFill>
              <a:schemeClr val="bg1"/>
            </a:solidFill>
            <a:latin typeface="PT Astra Serif" pitchFamily="18" charset="-52"/>
            <a:ea typeface="PT Astra Serif" pitchFamily="18" charset="-52"/>
            <a:cs typeface="Times New Roman" pitchFamily="18" charset="0"/>
          </a:endParaRPr>
        </a:p>
      </dgm:t>
    </dgm:pt>
    <dgm:pt modelId="{055C9576-1F16-488B-83A8-7C8A921FF6E7}" type="parTrans" cxnId="{98690E9B-BC3E-4C37-BB5A-9DF51FD4A42A}">
      <dgm:prSet/>
      <dgm:spPr/>
      <dgm:t>
        <a:bodyPr/>
        <a:lstStyle/>
        <a:p>
          <a:endParaRPr lang="ru-RU">
            <a:latin typeface="PT Astra Serif" pitchFamily="18" charset="-52"/>
            <a:ea typeface="PT Astra Serif" pitchFamily="18" charset="-52"/>
          </a:endParaRPr>
        </a:p>
      </dgm:t>
    </dgm:pt>
    <dgm:pt modelId="{1B112E18-B8BA-47AC-B490-9245081F7AF3}" type="sibTrans" cxnId="{98690E9B-BC3E-4C37-BB5A-9DF51FD4A42A}">
      <dgm:prSet/>
      <dgm:spPr/>
      <dgm:t>
        <a:bodyPr/>
        <a:lstStyle/>
        <a:p>
          <a:endParaRPr lang="ru-RU">
            <a:latin typeface="PT Astra Serif" pitchFamily="18" charset="-52"/>
            <a:ea typeface="PT Astra Serif" pitchFamily="18" charset="-52"/>
          </a:endParaRPr>
        </a:p>
      </dgm:t>
    </dgm:pt>
    <dgm:pt modelId="{4FBA8C6E-1893-4973-A315-FAD4D4976012}">
      <dgm:prSet phldrT="[Текст]"/>
      <dgm:spPr/>
      <dgm:t>
        <a:bodyPr/>
        <a:lstStyle/>
        <a:p>
          <a:r>
            <a:rPr lang="ru-RU" b="1" dirty="0" smtClean="0">
              <a:solidFill>
                <a:schemeClr val="tx1"/>
              </a:solidFill>
              <a:latin typeface="PT Astra Serif" pitchFamily="18" charset="-52"/>
              <a:ea typeface="PT Astra Serif" pitchFamily="18" charset="-52"/>
            </a:rPr>
            <a:t>О нарушении Порядка ГИА-9</a:t>
          </a:r>
          <a:endParaRPr lang="ru-RU" b="1" dirty="0">
            <a:solidFill>
              <a:schemeClr val="tx1"/>
            </a:solidFill>
            <a:latin typeface="PT Astra Serif" pitchFamily="18" charset="-52"/>
            <a:ea typeface="PT Astra Serif" pitchFamily="18" charset="-52"/>
          </a:endParaRPr>
        </a:p>
      </dgm:t>
    </dgm:pt>
    <dgm:pt modelId="{15C09514-E558-4986-A6F2-613DFBA38886}" type="parTrans" cxnId="{287DE482-65CC-4E4E-8418-96ADAA012469}">
      <dgm:prSet/>
      <dgm:spPr/>
      <dgm:t>
        <a:bodyPr/>
        <a:lstStyle/>
        <a:p>
          <a:endParaRPr lang="ru-RU">
            <a:latin typeface="PT Astra Serif" pitchFamily="18" charset="-52"/>
            <a:ea typeface="PT Astra Serif" pitchFamily="18" charset="-52"/>
          </a:endParaRPr>
        </a:p>
      </dgm:t>
    </dgm:pt>
    <dgm:pt modelId="{7E785E82-74A6-4CE5-9DD3-8D44EAE654DB}" type="sibTrans" cxnId="{287DE482-65CC-4E4E-8418-96ADAA012469}">
      <dgm:prSet/>
      <dgm:spPr/>
      <dgm:t>
        <a:bodyPr/>
        <a:lstStyle/>
        <a:p>
          <a:endParaRPr lang="ru-RU">
            <a:latin typeface="PT Astra Serif" pitchFamily="18" charset="-52"/>
            <a:ea typeface="PT Astra Serif" pitchFamily="18" charset="-52"/>
          </a:endParaRPr>
        </a:p>
      </dgm:t>
    </dgm:pt>
    <dgm:pt modelId="{002859BD-D233-44C6-B057-9F4FDB3DF26D}">
      <dgm:prSet phldrT="[Текст]"/>
      <dgm:spPr/>
      <dgm:t>
        <a:bodyPr/>
        <a:lstStyle/>
        <a:p>
          <a:r>
            <a:rPr lang="ru-RU" b="1" dirty="0" smtClean="0">
              <a:solidFill>
                <a:schemeClr val="bg1"/>
              </a:solidFill>
              <a:latin typeface="PT Astra Serif" pitchFamily="18" charset="-52"/>
              <a:ea typeface="PT Astra Serif" pitchFamily="18" charset="-52"/>
              <a:cs typeface="Times New Roman" pitchFamily="18" charset="0"/>
            </a:rPr>
            <a:t>Подача</a:t>
          </a:r>
          <a:r>
            <a:rPr lang="ru-RU" b="1" baseline="0" dirty="0" smtClean="0">
              <a:solidFill>
                <a:schemeClr val="bg1"/>
              </a:solidFill>
              <a:latin typeface="PT Astra Serif" pitchFamily="18" charset="-52"/>
              <a:ea typeface="PT Astra Serif" pitchFamily="18" charset="-52"/>
              <a:cs typeface="Times New Roman" pitchFamily="18" charset="0"/>
            </a:rPr>
            <a:t> апелляции в письменной форме, </a:t>
          </a:r>
        </a:p>
        <a:p>
          <a:r>
            <a:rPr lang="ru-RU" b="1" dirty="0" smtClean="0">
              <a:solidFill>
                <a:schemeClr val="bg1"/>
              </a:solidFill>
              <a:latin typeface="PT Astra Serif" pitchFamily="18" charset="-52"/>
              <a:ea typeface="PT Astra Serif" pitchFamily="18" charset="-52"/>
              <a:cs typeface="Times New Roman" pitchFamily="18" charset="0"/>
            </a:rPr>
            <a:t>время</a:t>
          </a:r>
          <a:r>
            <a:rPr lang="ru-RU" b="1" baseline="0" dirty="0" smtClean="0">
              <a:solidFill>
                <a:schemeClr val="bg1"/>
              </a:solidFill>
              <a:latin typeface="PT Astra Serif" pitchFamily="18" charset="-52"/>
              <a:ea typeface="PT Astra Serif" pitchFamily="18" charset="-52"/>
              <a:cs typeface="Times New Roman" pitchFamily="18" charset="0"/>
            </a:rPr>
            <a:t> и место подачи апелляции</a:t>
          </a:r>
          <a:endParaRPr lang="ru-RU" b="1" dirty="0">
            <a:solidFill>
              <a:srgbClr val="FFC000"/>
            </a:solidFill>
            <a:latin typeface="PT Astra Serif" pitchFamily="18" charset="-52"/>
            <a:ea typeface="PT Astra Serif" pitchFamily="18" charset="-52"/>
            <a:cs typeface="Times New Roman" pitchFamily="18" charset="0"/>
          </a:endParaRPr>
        </a:p>
      </dgm:t>
    </dgm:pt>
    <dgm:pt modelId="{84D80D99-DB3D-4A0D-9886-E6253D8E6414}" type="parTrans" cxnId="{029185B5-095D-4DE7-BE19-CAE852C53C22}">
      <dgm:prSet/>
      <dgm:spPr/>
      <dgm:t>
        <a:bodyPr/>
        <a:lstStyle/>
        <a:p>
          <a:endParaRPr lang="ru-RU">
            <a:latin typeface="PT Astra Serif" pitchFamily="18" charset="-52"/>
            <a:ea typeface="PT Astra Serif" pitchFamily="18" charset="-52"/>
          </a:endParaRPr>
        </a:p>
      </dgm:t>
    </dgm:pt>
    <dgm:pt modelId="{B3FC8C30-500F-43BF-8D8A-2286D0054E88}" type="sibTrans" cxnId="{029185B5-095D-4DE7-BE19-CAE852C53C22}">
      <dgm:prSet/>
      <dgm:spPr/>
      <dgm:t>
        <a:bodyPr/>
        <a:lstStyle/>
        <a:p>
          <a:endParaRPr lang="ru-RU">
            <a:latin typeface="PT Astra Serif" pitchFamily="18" charset="-52"/>
            <a:ea typeface="PT Astra Serif" pitchFamily="18" charset="-52"/>
          </a:endParaRPr>
        </a:p>
      </dgm:t>
    </dgm:pt>
    <dgm:pt modelId="{450A5672-4FBF-4753-9CFD-6173D7A92B29}">
      <dgm:prSet phldrT="[Текст]" custT="1"/>
      <dgm:spPr/>
      <dgm:t>
        <a:bodyPr/>
        <a:lstStyle/>
        <a:p>
          <a:endParaRPr lang="ru-RU" sz="1600" b="1" dirty="0" smtClean="0">
            <a:solidFill>
              <a:schemeClr val="tx1"/>
            </a:solidFill>
            <a:latin typeface="PT Astra Serif" pitchFamily="18" charset="-52"/>
            <a:ea typeface="PT Astra Serif" pitchFamily="18" charset="-52"/>
            <a:cs typeface="Times New Roman" pitchFamily="18" charset="0"/>
          </a:endParaRPr>
        </a:p>
        <a:p>
          <a:endParaRPr lang="ru-RU" sz="1200" b="1" dirty="0" smtClean="0">
            <a:solidFill>
              <a:schemeClr val="bg1"/>
            </a:solidFill>
            <a:latin typeface="PT Astra Serif" pitchFamily="18" charset="-52"/>
            <a:ea typeface="PT Astra Serif" pitchFamily="18" charset="-52"/>
            <a:cs typeface="Times New Roman" pitchFamily="18" charset="0"/>
          </a:endParaRPr>
        </a:p>
        <a:p>
          <a:endParaRPr lang="ru-RU" sz="900" b="1" dirty="0" smtClean="0">
            <a:solidFill>
              <a:schemeClr val="tx1"/>
            </a:solidFill>
            <a:latin typeface="PT Astra Serif" pitchFamily="18" charset="-52"/>
            <a:ea typeface="PT Astra Serif" pitchFamily="18" charset="-52"/>
            <a:cs typeface="Times New Roman" pitchFamily="18" charset="0"/>
          </a:endParaRPr>
        </a:p>
        <a:p>
          <a:endParaRPr lang="ru-RU" sz="900" b="1" dirty="0" smtClean="0">
            <a:solidFill>
              <a:schemeClr val="tx1"/>
            </a:solidFill>
            <a:latin typeface="PT Astra Serif" pitchFamily="18" charset="-52"/>
            <a:ea typeface="PT Astra Serif" pitchFamily="18" charset="-52"/>
            <a:cs typeface="Times New Roman" pitchFamily="18" charset="0"/>
          </a:endParaRPr>
        </a:p>
        <a:p>
          <a:r>
            <a:rPr lang="ru-RU" sz="900" b="1" dirty="0" smtClean="0">
              <a:solidFill>
                <a:schemeClr val="tx1"/>
              </a:solidFill>
              <a:latin typeface="PT Astra Serif" pitchFamily="18" charset="-52"/>
              <a:ea typeface="PT Astra Serif" pitchFamily="18" charset="-52"/>
              <a:cs typeface="Times New Roman" pitchFamily="18" charset="0"/>
            </a:rPr>
            <a:t>В ППЭ члену ГЭК в день проведения экзамена </a:t>
          </a:r>
        </a:p>
        <a:p>
          <a:r>
            <a:rPr lang="ru-RU" sz="900" b="1" dirty="0" smtClean="0">
              <a:solidFill>
                <a:schemeClr val="tx1"/>
              </a:solidFill>
              <a:latin typeface="PT Astra Serif" pitchFamily="18" charset="-52"/>
              <a:ea typeface="PT Astra Serif" pitchFamily="18" charset="-52"/>
              <a:cs typeface="Times New Roman" pitchFamily="18" charset="0"/>
            </a:rPr>
            <a:t>по соответствующему учебному предмету</a:t>
          </a:r>
          <a:endParaRPr lang="ru-RU" sz="900" b="1" baseline="0" dirty="0" smtClean="0">
            <a:solidFill>
              <a:schemeClr val="tx1"/>
            </a:solidFill>
            <a:latin typeface="PT Astra Serif" pitchFamily="18" charset="-52"/>
            <a:ea typeface="PT Astra Serif" pitchFamily="18" charset="-52"/>
            <a:cs typeface="Times New Roman" pitchFamily="18" charset="0"/>
          </a:endParaRPr>
        </a:p>
        <a:p>
          <a:endParaRPr lang="ru-RU" sz="1200" b="1" baseline="0" dirty="0" smtClean="0">
            <a:solidFill>
              <a:schemeClr val="tx1"/>
            </a:solidFill>
            <a:latin typeface="PT Astra Serif" pitchFamily="18" charset="-52"/>
            <a:ea typeface="PT Astra Serif" pitchFamily="18" charset="-52"/>
            <a:cs typeface="Times New Roman" pitchFamily="18" charset="0"/>
          </a:endParaRPr>
        </a:p>
        <a:p>
          <a:endParaRPr lang="ru-RU" sz="1600" b="1" baseline="0" dirty="0" smtClean="0">
            <a:solidFill>
              <a:schemeClr val="tx1"/>
            </a:solidFill>
            <a:latin typeface="PT Astra Serif" pitchFamily="18" charset="-52"/>
            <a:ea typeface="PT Astra Serif" pitchFamily="18" charset="-52"/>
            <a:cs typeface="Times New Roman" pitchFamily="18" charset="0"/>
          </a:endParaRPr>
        </a:p>
        <a:p>
          <a:endParaRPr lang="ru-RU" sz="1600" b="1" dirty="0">
            <a:solidFill>
              <a:schemeClr val="tx1"/>
            </a:solidFill>
            <a:latin typeface="PT Astra Serif" pitchFamily="18" charset="-52"/>
            <a:ea typeface="PT Astra Serif" pitchFamily="18" charset="-52"/>
            <a:cs typeface="Times New Roman" pitchFamily="18" charset="0"/>
          </a:endParaRPr>
        </a:p>
      </dgm:t>
    </dgm:pt>
    <dgm:pt modelId="{C3EEC9E7-547A-4C27-8810-9644A687EC90}" type="parTrans" cxnId="{777E5ED5-19B4-43C5-BD62-FF80438705F5}">
      <dgm:prSet/>
      <dgm:spPr/>
      <dgm:t>
        <a:bodyPr/>
        <a:lstStyle/>
        <a:p>
          <a:endParaRPr lang="ru-RU">
            <a:latin typeface="PT Astra Serif" pitchFamily="18" charset="-52"/>
            <a:ea typeface="PT Astra Serif" pitchFamily="18" charset="-52"/>
          </a:endParaRPr>
        </a:p>
      </dgm:t>
    </dgm:pt>
    <dgm:pt modelId="{0B245EE4-6B3E-4446-887E-680BBFD2F31C}" type="sibTrans" cxnId="{777E5ED5-19B4-43C5-BD62-FF80438705F5}">
      <dgm:prSet/>
      <dgm:spPr/>
      <dgm:t>
        <a:bodyPr/>
        <a:lstStyle/>
        <a:p>
          <a:endParaRPr lang="ru-RU">
            <a:latin typeface="PT Astra Serif" pitchFamily="18" charset="-52"/>
            <a:ea typeface="PT Astra Serif" pitchFamily="18" charset="-52"/>
          </a:endParaRPr>
        </a:p>
      </dgm:t>
    </dgm:pt>
    <dgm:pt modelId="{5008539B-33AF-439D-BEC8-2F80AA1B717C}">
      <dgm:prSet phldrT="[Текст]" custT="1"/>
      <dgm:spPr/>
      <dgm:t>
        <a:bodyPr/>
        <a:lstStyle/>
        <a:p>
          <a:r>
            <a:rPr lang="ru-RU" sz="900" b="1" dirty="0" smtClean="0">
              <a:solidFill>
                <a:schemeClr val="tx1"/>
              </a:solidFill>
              <a:latin typeface="PT Astra Serif" pitchFamily="18" charset="-52"/>
              <a:ea typeface="PT Astra Serif" pitchFamily="18" charset="-52"/>
              <a:cs typeface="Times New Roman" pitchFamily="18" charset="0"/>
            </a:rPr>
            <a:t>В образовательную организацию, в которой допущен до ГИА-9 в </a:t>
          </a:r>
          <a:r>
            <a:rPr lang="ru-RU" sz="900" b="1" dirty="0" smtClean="0">
              <a:solidFill>
                <a:schemeClr val="accent6">
                  <a:lumMod val="75000"/>
                </a:schemeClr>
              </a:solidFill>
              <a:latin typeface="PT Astra Serif" pitchFamily="18" charset="-52"/>
              <a:ea typeface="PT Astra Serif" pitchFamily="18" charset="-52"/>
              <a:cs typeface="Times New Roman" pitchFamily="18" charset="0"/>
            </a:rPr>
            <a:t> </a:t>
          </a:r>
          <a:r>
            <a:rPr lang="ru-RU" sz="900" b="1" dirty="0" smtClean="0">
              <a:solidFill>
                <a:schemeClr val="tx1"/>
              </a:solidFill>
              <a:latin typeface="PT Astra Serif" pitchFamily="18" charset="-52"/>
              <a:ea typeface="PT Astra Serif" pitchFamily="18" charset="-52"/>
              <a:cs typeface="Times New Roman" pitchFamily="18" charset="0"/>
            </a:rPr>
            <a:t>течение двух рабочих дней, следующих за официальным днем объявления результатов ГИА;</a:t>
          </a:r>
        </a:p>
        <a:p>
          <a:r>
            <a:rPr lang="ru-RU" sz="900" b="1" dirty="0" smtClean="0">
              <a:solidFill>
                <a:schemeClr val="tx1"/>
              </a:solidFill>
              <a:latin typeface="PT Astra Serif" pitchFamily="18" charset="-52"/>
              <a:ea typeface="PT Astra Serif" pitchFamily="18" charset="-52"/>
              <a:cs typeface="Times New Roman" pitchFamily="18" charset="0"/>
            </a:rPr>
            <a:t>По</a:t>
          </a:r>
          <a:r>
            <a:rPr lang="ru-RU" sz="900" b="1" baseline="0" dirty="0" smtClean="0">
              <a:solidFill>
                <a:schemeClr val="tx1"/>
              </a:solidFill>
              <a:latin typeface="PT Astra Serif" pitchFamily="18" charset="-52"/>
              <a:ea typeface="PT Astra Serif" pitchFamily="18" charset="-52"/>
              <a:cs typeface="Times New Roman" pitchFamily="18" charset="0"/>
            </a:rPr>
            <a:t> решению ГЭК – с использованием ИКТ - </a:t>
          </a:r>
          <a:r>
            <a:rPr lang="ru-RU" sz="900" b="1" baseline="0" dirty="0" smtClean="0">
              <a:solidFill>
                <a:srgbClr val="FF0000"/>
              </a:solidFill>
              <a:latin typeface="PT Astra Serif" pitchFamily="18" charset="-52"/>
              <a:ea typeface="PT Astra Serif" pitchFamily="18" charset="-52"/>
              <a:cs typeface="Times New Roman" pitchFamily="18" charset="0"/>
            </a:rPr>
            <a:t>нововведение</a:t>
          </a:r>
          <a:endParaRPr lang="ru-RU" sz="900" b="1" dirty="0">
            <a:solidFill>
              <a:srgbClr val="FF0000"/>
            </a:solidFill>
            <a:latin typeface="PT Astra Serif" pitchFamily="18" charset="-52"/>
            <a:ea typeface="PT Astra Serif" pitchFamily="18" charset="-52"/>
            <a:cs typeface="Times New Roman" pitchFamily="18" charset="0"/>
          </a:endParaRPr>
        </a:p>
      </dgm:t>
    </dgm:pt>
    <dgm:pt modelId="{3988B73B-06E0-440B-94A6-CB7BC1278ECC}" type="parTrans" cxnId="{09DF64E8-1C1D-460C-B809-C53A5AB63E2B}">
      <dgm:prSet/>
      <dgm:spPr/>
      <dgm:t>
        <a:bodyPr/>
        <a:lstStyle/>
        <a:p>
          <a:endParaRPr lang="ru-RU">
            <a:latin typeface="PT Astra Serif" pitchFamily="18" charset="-52"/>
            <a:ea typeface="PT Astra Serif" pitchFamily="18" charset="-52"/>
          </a:endParaRPr>
        </a:p>
      </dgm:t>
    </dgm:pt>
    <dgm:pt modelId="{05A50E7F-3DA0-4BBE-9798-5222D12C2981}" type="sibTrans" cxnId="{09DF64E8-1C1D-460C-B809-C53A5AB63E2B}">
      <dgm:prSet/>
      <dgm:spPr/>
      <dgm:t>
        <a:bodyPr/>
        <a:lstStyle/>
        <a:p>
          <a:endParaRPr lang="ru-RU">
            <a:latin typeface="PT Astra Serif" pitchFamily="18" charset="-52"/>
            <a:ea typeface="PT Astra Serif" pitchFamily="18" charset="-52"/>
          </a:endParaRPr>
        </a:p>
      </dgm:t>
    </dgm:pt>
    <dgm:pt modelId="{A266E722-1844-4B3D-88D0-496190C53728}">
      <dgm:prSet phldrT="[Текст]"/>
      <dgm:spPr/>
      <dgm:t>
        <a:bodyPr/>
        <a:lstStyle/>
        <a:p>
          <a:r>
            <a:rPr lang="ru-RU" b="1" dirty="0" smtClean="0">
              <a:solidFill>
                <a:schemeClr val="bg1"/>
              </a:solidFill>
              <a:latin typeface="PT Astra Serif" pitchFamily="18" charset="-52"/>
              <a:ea typeface="PT Astra Serif" pitchFamily="18" charset="-52"/>
              <a:cs typeface="Times New Roman" pitchFamily="18" charset="0"/>
            </a:rPr>
            <a:t>Кто</a:t>
          </a:r>
          <a:r>
            <a:rPr lang="ru-RU" b="1" baseline="0" dirty="0" smtClean="0">
              <a:solidFill>
                <a:schemeClr val="bg1"/>
              </a:solidFill>
              <a:latin typeface="PT Astra Serif" pitchFamily="18" charset="-52"/>
              <a:ea typeface="PT Astra Serif" pitchFamily="18" charset="-52"/>
              <a:cs typeface="Times New Roman" pitchFamily="18" charset="0"/>
            </a:rPr>
            <a:t> подает апелляцию</a:t>
          </a:r>
          <a:endParaRPr lang="ru-RU" b="1" dirty="0">
            <a:solidFill>
              <a:schemeClr val="bg1"/>
            </a:solidFill>
            <a:latin typeface="PT Astra Serif" pitchFamily="18" charset="-52"/>
            <a:ea typeface="PT Astra Serif" pitchFamily="18" charset="-52"/>
            <a:cs typeface="Times New Roman" pitchFamily="18" charset="0"/>
          </a:endParaRPr>
        </a:p>
      </dgm:t>
    </dgm:pt>
    <dgm:pt modelId="{A94DB20E-60D2-4F25-B4B4-9EFDDE3990D3}" type="parTrans" cxnId="{FB658841-35E3-4EEC-9D34-58597BA2134F}">
      <dgm:prSet/>
      <dgm:spPr/>
      <dgm:t>
        <a:bodyPr/>
        <a:lstStyle/>
        <a:p>
          <a:endParaRPr lang="ru-RU">
            <a:latin typeface="PT Astra Serif" pitchFamily="18" charset="-52"/>
            <a:ea typeface="PT Astra Serif" pitchFamily="18" charset="-52"/>
          </a:endParaRPr>
        </a:p>
      </dgm:t>
    </dgm:pt>
    <dgm:pt modelId="{4ED1F7B5-A9FA-4C6D-AD1A-ED0827DD6C87}" type="sibTrans" cxnId="{FB658841-35E3-4EEC-9D34-58597BA2134F}">
      <dgm:prSet/>
      <dgm:spPr/>
      <dgm:t>
        <a:bodyPr/>
        <a:lstStyle/>
        <a:p>
          <a:endParaRPr lang="ru-RU">
            <a:latin typeface="PT Astra Serif" pitchFamily="18" charset="-52"/>
            <a:ea typeface="PT Astra Serif" pitchFamily="18" charset="-52"/>
          </a:endParaRPr>
        </a:p>
      </dgm:t>
    </dgm:pt>
    <dgm:pt modelId="{8B9134FA-C2F9-4D8F-B592-0405B799294C}">
      <dgm:prSet phldrT="[Текст]" custT="1"/>
      <dgm:spPr/>
      <dgm:t>
        <a:bodyPr/>
        <a:lstStyle/>
        <a:p>
          <a:r>
            <a:rPr lang="ru-RU" sz="1200" b="1" dirty="0" smtClean="0">
              <a:solidFill>
                <a:schemeClr val="tx1"/>
              </a:solidFill>
              <a:latin typeface="PT Astra Serif" pitchFamily="18" charset="-52"/>
              <a:ea typeface="PT Astra Serif" pitchFamily="18" charset="-52"/>
              <a:cs typeface="Times New Roman" pitchFamily="18" charset="0"/>
            </a:rPr>
            <a:t>Участник ГИА</a:t>
          </a:r>
          <a:endParaRPr lang="ru-RU" sz="1200" b="1" dirty="0">
            <a:solidFill>
              <a:schemeClr val="tx1"/>
            </a:solidFill>
            <a:latin typeface="PT Astra Serif" pitchFamily="18" charset="-52"/>
            <a:ea typeface="PT Astra Serif" pitchFamily="18" charset="-52"/>
            <a:cs typeface="Times New Roman" pitchFamily="18" charset="0"/>
          </a:endParaRPr>
        </a:p>
      </dgm:t>
    </dgm:pt>
    <dgm:pt modelId="{351FC195-01C2-42ED-A494-8A92F1F9C94E}" type="parTrans" cxnId="{D0AB8C58-2458-4949-A175-891F75850B8A}">
      <dgm:prSet/>
      <dgm:spPr/>
      <dgm:t>
        <a:bodyPr/>
        <a:lstStyle/>
        <a:p>
          <a:endParaRPr lang="ru-RU">
            <a:latin typeface="PT Astra Serif" pitchFamily="18" charset="-52"/>
            <a:ea typeface="PT Astra Serif" pitchFamily="18" charset="-52"/>
          </a:endParaRPr>
        </a:p>
      </dgm:t>
    </dgm:pt>
    <dgm:pt modelId="{0178A86E-287B-42E5-AD95-66230727DAE6}" type="sibTrans" cxnId="{D0AB8C58-2458-4949-A175-891F75850B8A}">
      <dgm:prSet/>
      <dgm:spPr/>
      <dgm:t>
        <a:bodyPr/>
        <a:lstStyle/>
        <a:p>
          <a:endParaRPr lang="ru-RU">
            <a:latin typeface="PT Astra Serif" pitchFamily="18" charset="-52"/>
            <a:ea typeface="PT Astra Serif" pitchFamily="18" charset="-52"/>
          </a:endParaRPr>
        </a:p>
      </dgm:t>
    </dgm:pt>
    <dgm:pt modelId="{A8A51979-C9E3-4E85-9A55-2165D90A0584}">
      <dgm:prSet phldrT="[Текст]" custT="1"/>
      <dgm:spPr/>
      <dgm:t>
        <a:bodyPr/>
        <a:lstStyle/>
        <a:p>
          <a:r>
            <a:rPr lang="ru-RU" sz="1000" b="1" dirty="0" smtClean="0">
              <a:solidFill>
                <a:schemeClr val="tx1"/>
              </a:solidFill>
              <a:latin typeface="PT Astra Serif" pitchFamily="18" charset="-52"/>
              <a:ea typeface="PT Astra Serif" pitchFamily="18" charset="-52"/>
              <a:cs typeface="Times New Roman" pitchFamily="18" charset="0"/>
            </a:rPr>
            <a:t>Участник ГИА, родители (законные представители) – паспорт, уполномоченные родителями лица, при предъявлении документа, удостоверяющего личность и доверенности - </a:t>
          </a:r>
          <a:r>
            <a:rPr lang="ru-RU" sz="1000" b="1" dirty="0" smtClean="0">
              <a:solidFill>
                <a:srgbClr val="FF0000"/>
              </a:solidFill>
              <a:latin typeface="PT Astra Serif" pitchFamily="18" charset="-52"/>
              <a:ea typeface="PT Astra Serif" pitchFamily="18" charset="-52"/>
              <a:cs typeface="Times New Roman" pitchFamily="18" charset="0"/>
            </a:rPr>
            <a:t>нововведение</a:t>
          </a:r>
          <a:endParaRPr lang="ru-RU" sz="1000" b="1" dirty="0">
            <a:solidFill>
              <a:srgbClr val="FF0000"/>
            </a:solidFill>
            <a:latin typeface="PT Astra Serif" pitchFamily="18" charset="-52"/>
            <a:ea typeface="PT Astra Serif" pitchFamily="18" charset="-52"/>
            <a:cs typeface="Times New Roman" pitchFamily="18" charset="0"/>
          </a:endParaRPr>
        </a:p>
      </dgm:t>
    </dgm:pt>
    <dgm:pt modelId="{3BB8CCED-DEE0-49CB-A2A3-97DC4B99AABF}" type="parTrans" cxnId="{86410BF3-F05A-4C56-8D95-310599B5FB54}">
      <dgm:prSet/>
      <dgm:spPr/>
      <dgm:t>
        <a:bodyPr/>
        <a:lstStyle/>
        <a:p>
          <a:endParaRPr lang="ru-RU">
            <a:latin typeface="PT Astra Serif" pitchFamily="18" charset="-52"/>
            <a:ea typeface="PT Astra Serif" pitchFamily="18" charset="-52"/>
          </a:endParaRPr>
        </a:p>
      </dgm:t>
    </dgm:pt>
    <dgm:pt modelId="{FDA6FC54-9CC9-45D5-B37E-EEABBB692E3F}" type="sibTrans" cxnId="{86410BF3-F05A-4C56-8D95-310599B5FB54}">
      <dgm:prSet/>
      <dgm:spPr/>
      <dgm:t>
        <a:bodyPr/>
        <a:lstStyle/>
        <a:p>
          <a:endParaRPr lang="ru-RU">
            <a:latin typeface="PT Astra Serif" pitchFamily="18" charset="-52"/>
            <a:ea typeface="PT Astra Serif" pitchFamily="18" charset="-52"/>
          </a:endParaRPr>
        </a:p>
      </dgm:t>
    </dgm:pt>
    <dgm:pt modelId="{E489796D-F6F3-42BA-ADCD-6F1B899C563A}">
      <dgm:prSet/>
      <dgm:spPr/>
      <dgm:t>
        <a:bodyPr/>
        <a:lstStyle/>
        <a:p>
          <a:r>
            <a:rPr lang="ru-RU" b="1" dirty="0" smtClean="0">
              <a:solidFill>
                <a:schemeClr val="tx1"/>
              </a:solidFill>
              <a:latin typeface="PT Astra Serif" pitchFamily="18" charset="-52"/>
              <a:ea typeface="PT Astra Serif" pitchFamily="18" charset="-52"/>
              <a:cs typeface="Times New Roman" pitchFamily="18" charset="0"/>
            </a:rPr>
            <a:t>О несогласии с выставленными баллами</a:t>
          </a:r>
          <a:endParaRPr lang="ru-RU" b="1" dirty="0">
            <a:solidFill>
              <a:srgbClr val="00B050"/>
            </a:solidFill>
            <a:latin typeface="PT Astra Serif" pitchFamily="18" charset="-52"/>
            <a:ea typeface="PT Astra Serif" pitchFamily="18" charset="-52"/>
            <a:cs typeface="Times New Roman" pitchFamily="18" charset="0"/>
          </a:endParaRPr>
        </a:p>
      </dgm:t>
    </dgm:pt>
    <dgm:pt modelId="{D583BEA0-1B59-4D19-A4F4-AF113EF5D6C8}" type="parTrans" cxnId="{4770AB4B-A154-400A-A200-47B56AF2FAC0}">
      <dgm:prSet/>
      <dgm:spPr/>
      <dgm:t>
        <a:bodyPr/>
        <a:lstStyle/>
        <a:p>
          <a:endParaRPr lang="ru-RU">
            <a:latin typeface="PT Astra Serif" pitchFamily="18" charset="-52"/>
            <a:ea typeface="PT Astra Serif" pitchFamily="18" charset="-52"/>
          </a:endParaRPr>
        </a:p>
      </dgm:t>
    </dgm:pt>
    <dgm:pt modelId="{F0A28E72-096B-44A6-A1D3-2BAC0E20FC77}" type="sibTrans" cxnId="{4770AB4B-A154-400A-A200-47B56AF2FAC0}">
      <dgm:prSet/>
      <dgm:spPr/>
      <dgm:t>
        <a:bodyPr/>
        <a:lstStyle/>
        <a:p>
          <a:endParaRPr lang="ru-RU">
            <a:latin typeface="PT Astra Serif" pitchFamily="18" charset="-52"/>
            <a:ea typeface="PT Astra Serif" pitchFamily="18" charset="-52"/>
          </a:endParaRPr>
        </a:p>
      </dgm:t>
    </dgm:pt>
    <dgm:pt modelId="{9A7DED22-A578-445A-91BB-10DB47A04B0E}" type="pres">
      <dgm:prSet presAssocID="{29D38146-6D2B-4EF0-B122-C9205617B10D}" presName="Name0" presStyleCnt="0">
        <dgm:presLayoutVars>
          <dgm:dir/>
          <dgm:animLvl val="lvl"/>
          <dgm:resizeHandles val="exact"/>
        </dgm:presLayoutVars>
      </dgm:prSet>
      <dgm:spPr/>
      <dgm:t>
        <a:bodyPr/>
        <a:lstStyle/>
        <a:p>
          <a:endParaRPr lang="ru-RU"/>
        </a:p>
      </dgm:t>
    </dgm:pt>
    <dgm:pt modelId="{E7243228-2F13-4637-AEF5-A6F34EDCD684}" type="pres">
      <dgm:prSet presAssocID="{A266E722-1844-4B3D-88D0-496190C53728}" presName="boxAndChildren" presStyleCnt="0"/>
      <dgm:spPr/>
    </dgm:pt>
    <dgm:pt modelId="{5B2D3378-39D8-4D84-BACA-6E51EF9BC7D8}" type="pres">
      <dgm:prSet presAssocID="{A266E722-1844-4B3D-88D0-496190C53728}" presName="parentTextBox" presStyleLbl="node1" presStyleIdx="0" presStyleCnt="3"/>
      <dgm:spPr/>
      <dgm:t>
        <a:bodyPr/>
        <a:lstStyle/>
        <a:p>
          <a:endParaRPr lang="ru-RU"/>
        </a:p>
      </dgm:t>
    </dgm:pt>
    <dgm:pt modelId="{BE686FE8-4CBC-4D12-9106-399E9AB3DA14}" type="pres">
      <dgm:prSet presAssocID="{A266E722-1844-4B3D-88D0-496190C53728}" presName="entireBox" presStyleLbl="node1" presStyleIdx="0" presStyleCnt="3"/>
      <dgm:spPr/>
      <dgm:t>
        <a:bodyPr/>
        <a:lstStyle/>
        <a:p>
          <a:endParaRPr lang="ru-RU"/>
        </a:p>
      </dgm:t>
    </dgm:pt>
    <dgm:pt modelId="{9C74272A-52A6-4352-A78B-72FEADB4F1C3}" type="pres">
      <dgm:prSet presAssocID="{A266E722-1844-4B3D-88D0-496190C53728}" presName="descendantBox" presStyleCnt="0"/>
      <dgm:spPr/>
    </dgm:pt>
    <dgm:pt modelId="{9122F7D9-6020-4BD9-BFD2-24D95402DBCA}" type="pres">
      <dgm:prSet presAssocID="{8B9134FA-C2F9-4D8F-B592-0405B799294C}" presName="childTextBox" presStyleLbl="fgAccFollowNode1" presStyleIdx="0" presStyleCnt="6">
        <dgm:presLayoutVars>
          <dgm:bulletEnabled val="1"/>
        </dgm:presLayoutVars>
      </dgm:prSet>
      <dgm:spPr/>
      <dgm:t>
        <a:bodyPr/>
        <a:lstStyle/>
        <a:p>
          <a:endParaRPr lang="ru-RU"/>
        </a:p>
      </dgm:t>
    </dgm:pt>
    <dgm:pt modelId="{3A91E97E-5C88-4960-ADA8-9112C2C2FE40}" type="pres">
      <dgm:prSet presAssocID="{A8A51979-C9E3-4E85-9A55-2165D90A0584}" presName="childTextBox" presStyleLbl="fgAccFollowNode1" presStyleIdx="1" presStyleCnt="6">
        <dgm:presLayoutVars>
          <dgm:bulletEnabled val="1"/>
        </dgm:presLayoutVars>
      </dgm:prSet>
      <dgm:spPr/>
      <dgm:t>
        <a:bodyPr/>
        <a:lstStyle/>
        <a:p>
          <a:endParaRPr lang="ru-RU"/>
        </a:p>
      </dgm:t>
    </dgm:pt>
    <dgm:pt modelId="{C53FA079-0D97-45C7-9C64-3855D889BB9A}" type="pres">
      <dgm:prSet presAssocID="{B3FC8C30-500F-43BF-8D8A-2286D0054E88}" presName="sp" presStyleCnt="0"/>
      <dgm:spPr/>
    </dgm:pt>
    <dgm:pt modelId="{69C283C8-4D5D-4371-B814-F02A6709ADD0}" type="pres">
      <dgm:prSet presAssocID="{002859BD-D233-44C6-B057-9F4FDB3DF26D}" presName="arrowAndChildren" presStyleCnt="0"/>
      <dgm:spPr/>
    </dgm:pt>
    <dgm:pt modelId="{7FE5C4DF-D8A5-408F-9A13-1172923C510B}" type="pres">
      <dgm:prSet presAssocID="{002859BD-D233-44C6-B057-9F4FDB3DF26D}" presName="parentTextArrow" presStyleLbl="node1" presStyleIdx="0" presStyleCnt="3"/>
      <dgm:spPr/>
      <dgm:t>
        <a:bodyPr/>
        <a:lstStyle/>
        <a:p>
          <a:endParaRPr lang="ru-RU"/>
        </a:p>
      </dgm:t>
    </dgm:pt>
    <dgm:pt modelId="{D33AB8D1-1A8B-4915-9B5C-A9D10A7A23D3}" type="pres">
      <dgm:prSet presAssocID="{002859BD-D233-44C6-B057-9F4FDB3DF26D}" presName="arrow" presStyleLbl="node1" presStyleIdx="1" presStyleCnt="3"/>
      <dgm:spPr/>
      <dgm:t>
        <a:bodyPr/>
        <a:lstStyle/>
        <a:p>
          <a:endParaRPr lang="ru-RU"/>
        </a:p>
      </dgm:t>
    </dgm:pt>
    <dgm:pt modelId="{2E6CF1E2-CA34-4D82-8CCF-A661B97348C3}" type="pres">
      <dgm:prSet presAssocID="{002859BD-D233-44C6-B057-9F4FDB3DF26D}" presName="descendantArrow" presStyleCnt="0"/>
      <dgm:spPr/>
    </dgm:pt>
    <dgm:pt modelId="{6C839A4E-4CF5-4A74-A710-98EF56F69AA6}" type="pres">
      <dgm:prSet presAssocID="{450A5672-4FBF-4753-9CFD-6173D7A92B29}" presName="childTextArrow" presStyleLbl="fgAccFollowNode1" presStyleIdx="2" presStyleCnt="6" custScaleY="109795" custLinFactNeighborX="-5085" custLinFactNeighborY="-1678">
        <dgm:presLayoutVars>
          <dgm:bulletEnabled val="1"/>
        </dgm:presLayoutVars>
      </dgm:prSet>
      <dgm:spPr/>
      <dgm:t>
        <a:bodyPr/>
        <a:lstStyle/>
        <a:p>
          <a:endParaRPr lang="ru-RU"/>
        </a:p>
      </dgm:t>
    </dgm:pt>
    <dgm:pt modelId="{AF741A98-C4F2-462A-B10A-18A14676FA52}" type="pres">
      <dgm:prSet presAssocID="{5008539B-33AF-439D-BEC8-2F80AA1B717C}" presName="childTextArrow" presStyleLbl="fgAccFollowNode1" presStyleIdx="3" presStyleCnt="6" custScaleY="106439">
        <dgm:presLayoutVars>
          <dgm:bulletEnabled val="1"/>
        </dgm:presLayoutVars>
      </dgm:prSet>
      <dgm:spPr/>
      <dgm:t>
        <a:bodyPr/>
        <a:lstStyle/>
        <a:p>
          <a:endParaRPr lang="ru-RU"/>
        </a:p>
      </dgm:t>
    </dgm:pt>
    <dgm:pt modelId="{12844FDB-4E55-43F2-9C85-202FF5B5F048}" type="pres">
      <dgm:prSet presAssocID="{1B112E18-B8BA-47AC-B490-9245081F7AF3}" presName="sp" presStyleCnt="0"/>
      <dgm:spPr/>
    </dgm:pt>
    <dgm:pt modelId="{19937EEB-0FD8-496C-8E7A-8986FEFB802D}" type="pres">
      <dgm:prSet presAssocID="{FF23D236-38D6-4D50-B89D-08F67A90B508}" presName="arrowAndChildren" presStyleCnt="0"/>
      <dgm:spPr/>
    </dgm:pt>
    <dgm:pt modelId="{5F4FF5C3-9682-4C94-94C3-472B6350C22E}" type="pres">
      <dgm:prSet presAssocID="{FF23D236-38D6-4D50-B89D-08F67A90B508}" presName="parentTextArrow" presStyleLbl="node1" presStyleIdx="1" presStyleCnt="3"/>
      <dgm:spPr/>
      <dgm:t>
        <a:bodyPr/>
        <a:lstStyle/>
        <a:p>
          <a:endParaRPr lang="ru-RU"/>
        </a:p>
      </dgm:t>
    </dgm:pt>
    <dgm:pt modelId="{33668F69-B72C-42B6-8A79-AE0CD87C86DA}" type="pres">
      <dgm:prSet presAssocID="{FF23D236-38D6-4D50-B89D-08F67A90B508}" presName="arrow" presStyleLbl="node1" presStyleIdx="2" presStyleCnt="3"/>
      <dgm:spPr/>
      <dgm:t>
        <a:bodyPr/>
        <a:lstStyle/>
        <a:p>
          <a:endParaRPr lang="ru-RU"/>
        </a:p>
      </dgm:t>
    </dgm:pt>
    <dgm:pt modelId="{58C0D5DC-5F26-40E8-8FC9-5F63C6D449FD}" type="pres">
      <dgm:prSet presAssocID="{FF23D236-38D6-4D50-B89D-08F67A90B508}" presName="descendantArrow" presStyleCnt="0"/>
      <dgm:spPr/>
    </dgm:pt>
    <dgm:pt modelId="{737F148F-BB61-45D0-8B21-7B05B6A1FC56}" type="pres">
      <dgm:prSet presAssocID="{4FBA8C6E-1893-4973-A315-FAD4D4976012}" presName="childTextArrow" presStyleLbl="fgAccFollowNode1" presStyleIdx="4" presStyleCnt="6">
        <dgm:presLayoutVars>
          <dgm:bulletEnabled val="1"/>
        </dgm:presLayoutVars>
      </dgm:prSet>
      <dgm:spPr/>
      <dgm:t>
        <a:bodyPr/>
        <a:lstStyle/>
        <a:p>
          <a:endParaRPr lang="ru-RU"/>
        </a:p>
      </dgm:t>
    </dgm:pt>
    <dgm:pt modelId="{C6740F28-19D4-474B-A2D3-BCB99DBBBB3D}" type="pres">
      <dgm:prSet presAssocID="{E489796D-F6F3-42BA-ADCD-6F1B899C563A}" presName="childTextArrow" presStyleLbl="fgAccFollowNode1" presStyleIdx="5" presStyleCnt="6">
        <dgm:presLayoutVars>
          <dgm:bulletEnabled val="1"/>
        </dgm:presLayoutVars>
      </dgm:prSet>
      <dgm:spPr/>
      <dgm:t>
        <a:bodyPr/>
        <a:lstStyle/>
        <a:p>
          <a:endParaRPr lang="ru-RU"/>
        </a:p>
      </dgm:t>
    </dgm:pt>
  </dgm:ptLst>
  <dgm:cxnLst>
    <dgm:cxn modelId="{64C3CFCD-3582-4727-AC52-C9332EA91D1D}" type="presOf" srcId="{E489796D-F6F3-42BA-ADCD-6F1B899C563A}" destId="{C6740F28-19D4-474B-A2D3-BCB99DBBBB3D}" srcOrd="0" destOrd="0" presId="urn:microsoft.com/office/officeart/2005/8/layout/process4"/>
    <dgm:cxn modelId="{77E21190-9936-47D8-8ED5-6DA7AC45D4E9}" type="presOf" srcId="{002859BD-D233-44C6-B057-9F4FDB3DF26D}" destId="{7FE5C4DF-D8A5-408F-9A13-1172923C510B}" srcOrd="0" destOrd="0" presId="urn:microsoft.com/office/officeart/2005/8/layout/process4"/>
    <dgm:cxn modelId="{86410BF3-F05A-4C56-8D95-310599B5FB54}" srcId="{A266E722-1844-4B3D-88D0-496190C53728}" destId="{A8A51979-C9E3-4E85-9A55-2165D90A0584}" srcOrd="1" destOrd="0" parTransId="{3BB8CCED-DEE0-49CB-A2A3-97DC4B99AABF}" sibTransId="{FDA6FC54-9CC9-45D5-B37E-EEABBB692E3F}"/>
    <dgm:cxn modelId="{09DF64E8-1C1D-460C-B809-C53A5AB63E2B}" srcId="{002859BD-D233-44C6-B057-9F4FDB3DF26D}" destId="{5008539B-33AF-439D-BEC8-2F80AA1B717C}" srcOrd="1" destOrd="0" parTransId="{3988B73B-06E0-440B-94A6-CB7BC1278ECC}" sibTransId="{05A50E7F-3DA0-4BBE-9798-5222D12C2981}"/>
    <dgm:cxn modelId="{3AA53AC5-F309-4BB9-9487-E4DB136BD54E}" type="presOf" srcId="{A266E722-1844-4B3D-88D0-496190C53728}" destId="{BE686FE8-4CBC-4D12-9106-399E9AB3DA14}" srcOrd="1" destOrd="0" presId="urn:microsoft.com/office/officeart/2005/8/layout/process4"/>
    <dgm:cxn modelId="{82B7BA49-8C27-49C1-8706-7A68D8CF23B9}" type="presOf" srcId="{4FBA8C6E-1893-4973-A315-FAD4D4976012}" destId="{737F148F-BB61-45D0-8B21-7B05B6A1FC56}" srcOrd="0" destOrd="0" presId="urn:microsoft.com/office/officeart/2005/8/layout/process4"/>
    <dgm:cxn modelId="{9B4946D4-AB9D-4647-9066-D6D0C52FEA4A}" type="presOf" srcId="{FF23D236-38D6-4D50-B89D-08F67A90B508}" destId="{5F4FF5C3-9682-4C94-94C3-472B6350C22E}" srcOrd="0" destOrd="0" presId="urn:microsoft.com/office/officeart/2005/8/layout/process4"/>
    <dgm:cxn modelId="{2B724CF0-677B-481C-BEFB-70E76DAE0214}" type="presOf" srcId="{FF23D236-38D6-4D50-B89D-08F67A90B508}" destId="{33668F69-B72C-42B6-8A79-AE0CD87C86DA}" srcOrd="1" destOrd="0" presId="urn:microsoft.com/office/officeart/2005/8/layout/process4"/>
    <dgm:cxn modelId="{777E5ED5-19B4-43C5-BD62-FF80438705F5}" srcId="{002859BD-D233-44C6-B057-9F4FDB3DF26D}" destId="{450A5672-4FBF-4753-9CFD-6173D7A92B29}" srcOrd="0" destOrd="0" parTransId="{C3EEC9E7-547A-4C27-8810-9644A687EC90}" sibTransId="{0B245EE4-6B3E-4446-887E-680BBFD2F31C}"/>
    <dgm:cxn modelId="{029185B5-095D-4DE7-BE19-CAE852C53C22}" srcId="{29D38146-6D2B-4EF0-B122-C9205617B10D}" destId="{002859BD-D233-44C6-B057-9F4FDB3DF26D}" srcOrd="1" destOrd="0" parTransId="{84D80D99-DB3D-4A0D-9886-E6253D8E6414}" sibTransId="{B3FC8C30-500F-43BF-8D8A-2286D0054E88}"/>
    <dgm:cxn modelId="{98690E9B-BC3E-4C37-BB5A-9DF51FD4A42A}" srcId="{29D38146-6D2B-4EF0-B122-C9205617B10D}" destId="{FF23D236-38D6-4D50-B89D-08F67A90B508}" srcOrd="0" destOrd="0" parTransId="{055C9576-1F16-488B-83A8-7C8A921FF6E7}" sibTransId="{1B112E18-B8BA-47AC-B490-9245081F7AF3}"/>
    <dgm:cxn modelId="{82E80149-A9D1-44EF-96E8-439EF42F77A7}" type="presOf" srcId="{8B9134FA-C2F9-4D8F-B592-0405B799294C}" destId="{9122F7D9-6020-4BD9-BFD2-24D95402DBCA}" srcOrd="0" destOrd="0" presId="urn:microsoft.com/office/officeart/2005/8/layout/process4"/>
    <dgm:cxn modelId="{F514510E-3BFE-4984-A571-ADE27FA71F20}" type="presOf" srcId="{002859BD-D233-44C6-B057-9F4FDB3DF26D}" destId="{D33AB8D1-1A8B-4915-9B5C-A9D10A7A23D3}" srcOrd="1" destOrd="0" presId="urn:microsoft.com/office/officeart/2005/8/layout/process4"/>
    <dgm:cxn modelId="{D0AB8C58-2458-4949-A175-891F75850B8A}" srcId="{A266E722-1844-4B3D-88D0-496190C53728}" destId="{8B9134FA-C2F9-4D8F-B592-0405B799294C}" srcOrd="0" destOrd="0" parTransId="{351FC195-01C2-42ED-A494-8A92F1F9C94E}" sibTransId="{0178A86E-287B-42E5-AD95-66230727DAE6}"/>
    <dgm:cxn modelId="{287DE482-65CC-4E4E-8418-96ADAA012469}" srcId="{FF23D236-38D6-4D50-B89D-08F67A90B508}" destId="{4FBA8C6E-1893-4973-A315-FAD4D4976012}" srcOrd="0" destOrd="0" parTransId="{15C09514-E558-4986-A6F2-613DFBA38886}" sibTransId="{7E785E82-74A6-4CE5-9DD3-8D44EAE654DB}"/>
    <dgm:cxn modelId="{4770AB4B-A154-400A-A200-47B56AF2FAC0}" srcId="{FF23D236-38D6-4D50-B89D-08F67A90B508}" destId="{E489796D-F6F3-42BA-ADCD-6F1B899C563A}" srcOrd="1" destOrd="0" parTransId="{D583BEA0-1B59-4D19-A4F4-AF113EF5D6C8}" sibTransId="{F0A28E72-096B-44A6-A1D3-2BAC0E20FC77}"/>
    <dgm:cxn modelId="{E6A29C7A-9199-4C3A-BECB-3B61C9AE38B4}" type="presOf" srcId="{450A5672-4FBF-4753-9CFD-6173D7A92B29}" destId="{6C839A4E-4CF5-4A74-A710-98EF56F69AA6}" srcOrd="0" destOrd="0" presId="urn:microsoft.com/office/officeart/2005/8/layout/process4"/>
    <dgm:cxn modelId="{E7498CC3-5B3A-425A-AD98-6DA28627B1E4}" type="presOf" srcId="{A266E722-1844-4B3D-88D0-496190C53728}" destId="{5B2D3378-39D8-4D84-BACA-6E51EF9BC7D8}" srcOrd="0" destOrd="0" presId="urn:microsoft.com/office/officeart/2005/8/layout/process4"/>
    <dgm:cxn modelId="{6C6AF203-866D-4306-A09A-D3C77ABB7E53}" type="presOf" srcId="{29D38146-6D2B-4EF0-B122-C9205617B10D}" destId="{9A7DED22-A578-445A-91BB-10DB47A04B0E}" srcOrd="0" destOrd="0" presId="urn:microsoft.com/office/officeart/2005/8/layout/process4"/>
    <dgm:cxn modelId="{BD02CF74-E95B-49FA-A9D5-862CA620D3A2}" type="presOf" srcId="{A8A51979-C9E3-4E85-9A55-2165D90A0584}" destId="{3A91E97E-5C88-4960-ADA8-9112C2C2FE40}" srcOrd="0" destOrd="0" presId="urn:microsoft.com/office/officeart/2005/8/layout/process4"/>
    <dgm:cxn modelId="{FB658841-35E3-4EEC-9D34-58597BA2134F}" srcId="{29D38146-6D2B-4EF0-B122-C9205617B10D}" destId="{A266E722-1844-4B3D-88D0-496190C53728}" srcOrd="2" destOrd="0" parTransId="{A94DB20E-60D2-4F25-B4B4-9EFDDE3990D3}" sibTransId="{4ED1F7B5-A9FA-4C6D-AD1A-ED0827DD6C87}"/>
    <dgm:cxn modelId="{701BCFF9-2703-41A1-A17F-373AE97A61D7}" type="presOf" srcId="{5008539B-33AF-439D-BEC8-2F80AA1B717C}" destId="{AF741A98-C4F2-462A-B10A-18A14676FA52}" srcOrd="0" destOrd="0" presId="urn:microsoft.com/office/officeart/2005/8/layout/process4"/>
    <dgm:cxn modelId="{5906C086-6F76-4C0B-A944-3700E5A9DC8B}" type="presParOf" srcId="{9A7DED22-A578-445A-91BB-10DB47A04B0E}" destId="{E7243228-2F13-4637-AEF5-A6F34EDCD684}" srcOrd="0" destOrd="0" presId="urn:microsoft.com/office/officeart/2005/8/layout/process4"/>
    <dgm:cxn modelId="{6B6E4C57-F8A2-459E-AF5D-1C38CF2CDF1F}" type="presParOf" srcId="{E7243228-2F13-4637-AEF5-A6F34EDCD684}" destId="{5B2D3378-39D8-4D84-BACA-6E51EF9BC7D8}" srcOrd="0" destOrd="0" presId="urn:microsoft.com/office/officeart/2005/8/layout/process4"/>
    <dgm:cxn modelId="{556E789C-1C62-4CFA-B082-C4209301F973}" type="presParOf" srcId="{E7243228-2F13-4637-AEF5-A6F34EDCD684}" destId="{BE686FE8-4CBC-4D12-9106-399E9AB3DA14}" srcOrd="1" destOrd="0" presId="urn:microsoft.com/office/officeart/2005/8/layout/process4"/>
    <dgm:cxn modelId="{1DADBD28-7BDC-494E-A131-11E2837CF199}" type="presParOf" srcId="{E7243228-2F13-4637-AEF5-A6F34EDCD684}" destId="{9C74272A-52A6-4352-A78B-72FEADB4F1C3}" srcOrd="2" destOrd="0" presId="urn:microsoft.com/office/officeart/2005/8/layout/process4"/>
    <dgm:cxn modelId="{7D0702D3-56FD-4A0F-A86C-C29A05ADB47F}" type="presParOf" srcId="{9C74272A-52A6-4352-A78B-72FEADB4F1C3}" destId="{9122F7D9-6020-4BD9-BFD2-24D95402DBCA}" srcOrd="0" destOrd="0" presId="urn:microsoft.com/office/officeart/2005/8/layout/process4"/>
    <dgm:cxn modelId="{34F34514-1D0F-4844-9D44-EF063BDA555D}" type="presParOf" srcId="{9C74272A-52A6-4352-A78B-72FEADB4F1C3}" destId="{3A91E97E-5C88-4960-ADA8-9112C2C2FE40}" srcOrd="1" destOrd="0" presId="urn:microsoft.com/office/officeart/2005/8/layout/process4"/>
    <dgm:cxn modelId="{92511BE1-F10E-4F21-BEB5-1019AC175EF5}" type="presParOf" srcId="{9A7DED22-A578-445A-91BB-10DB47A04B0E}" destId="{C53FA079-0D97-45C7-9C64-3855D889BB9A}" srcOrd="1" destOrd="0" presId="urn:microsoft.com/office/officeart/2005/8/layout/process4"/>
    <dgm:cxn modelId="{7982FB7F-AAD2-45F4-A1EC-A2C220F993D3}" type="presParOf" srcId="{9A7DED22-A578-445A-91BB-10DB47A04B0E}" destId="{69C283C8-4D5D-4371-B814-F02A6709ADD0}" srcOrd="2" destOrd="0" presId="urn:microsoft.com/office/officeart/2005/8/layout/process4"/>
    <dgm:cxn modelId="{81B300AE-A4D2-4E9D-84DD-13C9F59FA04B}" type="presParOf" srcId="{69C283C8-4D5D-4371-B814-F02A6709ADD0}" destId="{7FE5C4DF-D8A5-408F-9A13-1172923C510B}" srcOrd="0" destOrd="0" presId="urn:microsoft.com/office/officeart/2005/8/layout/process4"/>
    <dgm:cxn modelId="{8E3C141C-A433-4765-B890-46795AA61233}" type="presParOf" srcId="{69C283C8-4D5D-4371-B814-F02A6709ADD0}" destId="{D33AB8D1-1A8B-4915-9B5C-A9D10A7A23D3}" srcOrd="1" destOrd="0" presId="urn:microsoft.com/office/officeart/2005/8/layout/process4"/>
    <dgm:cxn modelId="{FF7DD898-3133-463E-86AB-AF0509A024E5}" type="presParOf" srcId="{69C283C8-4D5D-4371-B814-F02A6709ADD0}" destId="{2E6CF1E2-CA34-4D82-8CCF-A661B97348C3}" srcOrd="2" destOrd="0" presId="urn:microsoft.com/office/officeart/2005/8/layout/process4"/>
    <dgm:cxn modelId="{7219D44F-8715-456A-8433-F641268864AA}" type="presParOf" srcId="{2E6CF1E2-CA34-4D82-8CCF-A661B97348C3}" destId="{6C839A4E-4CF5-4A74-A710-98EF56F69AA6}" srcOrd="0" destOrd="0" presId="urn:microsoft.com/office/officeart/2005/8/layout/process4"/>
    <dgm:cxn modelId="{7814D6AB-8BC8-45FA-8F4B-3872AC244977}" type="presParOf" srcId="{2E6CF1E2-CA34-4D82-8CCF-A661B97348C3}" destId="{AF741A98-C4F2-462A-B10A-18A14676FA52}" srcOrd="1" destOrd="0" presId="urn:microsoft.com/office/officeart/2005/8/layout/process4"/>
    <dgm:cxn modelId="{845846CD-2169-46FB-AAD5-FCE414D8731C}" type="presParOf" srcId="{9A7DED22-A578-445A-91BB-10DB47A04B0E}" destId="{12844FDB-4E55-43F2-9C85-202FF5B5F048}" srcOrd="3" destOrd="0" presId="urn:microsoft.com/office/officeart/2005/8/layout/process4"/>
    <dgm:cxn modelId="{61A8B50D-9709-45E1-B5F3-76AB9C7D4D61}" type="presParOf" srcId="{9A7DED22-A578-445A-91BB-10DB47A04B0E}" destId="{19937EEB-0FD8-496C-8E7A-8986FEFB802D}" srcOrd="4" destOrd="0" presId="urn:microsoft.com/office/officeart/2005/8/layout/process4"/>
    <dgm:cxn modelId="{853F93C5-59F8-4272-B003-30E1FA53789F}" type="presParOf" srcId="{19937EEB-0FD8-496C-8E7A-8986FEFB802D}" destId="{5F4FF5C3-9682-4C94-94C3-472B6350C22E}" srcOrd="0" destOrd="0" presId="urn:microsoft.com/office/officeart/2005/8/layout/process4"/>
    <dgm:cxn modelId="{0EBAEE47-5C63-4B2C-A44A-2CB9718AACD2}" type="presParOf" srcId="{19937EEB-0FD8-496C-8E7A-8986FEFB802D}" destId="{33668F69-B72C-42B6-8A79-AE0CD87C86DA}" srcOrd="1" destOrd="0" presId="urn:microsoft.com/office/officeart/2005/8/layout/process4"/>
    <dgm:cxn modelId="{0FFB1193-CDE5-47D5-A246-665ABC69AF02}" type="presParOf" srcId="{19937EEB-0FD8-496C-8E7A-8986FEFB802D}" destId="{58C0D5DC-5F26-40E8-8FC9-5F63C6D449FD}" srcOrd="2" destOrd="0" presId="urn:microsoft.com/office/officeart/2005/8/layout/process4"/>
    <dgm:cxn modelId="{FFBF71F5-4A2B-4F8C-A430-8629B7683755}" type="presParOf" srcId="{58C0D5DC-5F26-40E8-8FC9-5F63C6D449FD}" destId="{737F148F-BB61-45D0-8B21-7B05B6A1FC56}" srcOrd="0" destOrd="0" presId="urn:microsoft.com/office/officeart/2005/8/layout/process4"/>
    <dgm:cxn modelId="{90870B7C-93BD-489A-BC29-403245706FA9}" type="presParOf" srcId="{58C0D5DC-5F26-40E8-8FC9-5F63C6D449FD}" destId="{C6740F28-19D4-474B-A2D3-BCB99DBBBB3D}" srcOrd="1" destOrd="0" presId="urn:microsoft.com/office/officeart/2005/8/layout/process4"/>
  </dgm:cxnLst>
  <dgm:bg>
    <a:noFill/>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7BBD3A-08B3-42C4-B7BD-78ADF282CAF4}"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ru-RU"/>
        </a:p>
      </dgm:t>
    </dgm:pt>
    <dgm:pt modelId="{CFA8CB36-91D1-4E0F-9BAD-FFFA374EC3EE}">
      <dgm:prSet phldrT="[Текст]"/>
      <dgm:spPr>
        <a:solidFill>
          <a:schemeClr val="accent2">
            <a:lumMod val="75000"/>
          </a:schemeClr>
        </a:solidFill>
      </dgm:spPr>
      <dgm:t>
        <a:bodyPr/>
        <a:lstStyle/>
        <a:p>
          <a:r>
            <a:rPr lang="ru-RU" b="1" dirty="0" smtClean="0">
              <a:solidFill>
                <a:schemeClr val="bg1"/>
              </a:solidFill>
              <a:latin typeface="PT Astra Serif" pitchFamily="18" charset="-52"/>
              <a:ea typeface="PT Astra Serif" pitchFamily="18" charset="-52"/>
              <a:cs typeface="Times New Roman" pitchFamily="18" charset="0"/>
            </a:rPr>
            <a:t>Обучающиеся, являющиеся в текущем учебном году победителями или призерами заключительного этапа всероссийской олимпиады школьников, членами сборных команд Р</a:t>
          </a:r>
          <a:r>
            <a:rPr lang="en-US" b="1" dirty="0" smtClean="0">
              <a:solidFill>
                <a:schemeClr val="bg1"/>
              </a:solidFill>
              <a:latin typeface="PT Astra Serif" pitchFamily="18" charset="-52"/>
              <a:ea typeface="PT Astra Serif" pitchFamily="18" charset="-52"/>
              <a:cs typeface="Times New Roman" pitchFamily="18" charset="0"/>
            </a:rPr>
            <a:t>A</a:t>
          </a:r>
          <a:r>
            <a:rPr lang="ru-RU" b="1" dirty="0" smtClean="0">
              <a:solidFill>
                <a:schemeClr val="bg1"/>
              </a:solidFill>
              <a:latin typeface="PT Astra Serif" pitchFamily="18" charset="-52"/>
              <a:ea typeface="PT Astra Serif" pitchFamily="18" charset="-52"/>
              <a:cs typeface="Times New Roman" pitchFamily="18" charset="0"/>
            </a:rPr>
            <a:t>, участвовавших в международных олимпиадах</a:t>
          </a:r>
          <a:r>
            <a:rPr lang="en-US" b="1" dirty="0" smtClean="0">
              <a:solidFill>
                <a:schemeClr val="bg1"/>
              </a:solidFill>
              <a:latin typeface="PT Astra Serif" pitchFamily="18" charset="-52"/>
              <a:ea typeface="PT Astra Serif" pitchFamily="18" charset="-52"/>
              <a:cs typeface="Times New Roman" pitchFamily="18" charset="0"/>
            </a:rPr>
            <a:t> </a:t>
          </a:r>
          <a:r>
            <a:rPr lang="ru-RU" b="1" dirty="0" smtClean="0">
              <a:solidFill>
                <a:schemeClr val="bg1"/>
              </a:solidFill>
              <a:latin typeface="PT Astra Serif" pitchFamily="18" charset="-52"/>
              <a:ea typeface="PT Astra Serif" pitchFamily="18" charset="-52"/>
              <a:cs typeface="Times New Roman" pitchFamily="18" charset="0"/>
            </a:rPr>
            <a:t> </a:t>
          </a:r>
          <a:r>
            <a:rPr lang="ru-RU" b="1" dirty="0" smtClean="0">
              <a:solidFill>
                <a:srgbClr val="92D050"/>
              </a:solidFill>
              <a:latin typeface="PT Astra Serif" pitchFamily="18" charset="-52"/>
              <a:ea typeface="PT Astra Serif" pitchFamily="18" charset="-52"/>
              <a:cs typeface="Times New Roman" pitchFamily="18" charset="0"/>
            </a:rPr>
            <a:t>по общеобразовательным предметам </a:t>
          </a:r>
          <a:r>
            <a:rPr lang="ru-RU" b="1" dirty="0" smtClean="0">
              <a:solidFill>
                <a:schemeClr val="bg1"/>
              </a:solidFill>
              <a:latin typeface="PT Astra Serif" pitchFamily="18" charset="-52"/>
              <a:ea typeface="PT Astra Serif" pitchFamily="18" charset="-52"/>
              <a:cs typeface="Times New Roman" pitchFamily="18" charset="0"/>
            </a:rPr>
            <a:t>и сформированных в порядке, устанавливаемом Министерством просвещения РФ, соответствующему профилю всероссийской олимпиады школьников, международной олимпиады</a:t>
          </a:r>
          <a:endParaRPr lang="ru-RU" dirty="0">
            <a:solidFill>
              <a:schemeClr val="bg1"/>
            </a:solidFill>
          </a:endParaRPr>
        </a:p>
      </dgm:t>
    </dgm:pt>
    <dgm:pt modelId="{70A8E4DC-F8A4-47E6-8845-2566B3DC1C3E}" type="parTrans" cxnId="{A62E769F-2EA2-4EAB-BB57-EE9EF856C5B3}">
      <dgm:prSet/>
      <dgm:spPr/>
      <dgm:t>
        <a:bodyPr/>
        <a:lstStyle/>
        <a:p>
          <a:endParaRPr lang="ru-RU"/>
        </a:p>
      </dgm:t>
    </dgm:pt>
    <dgm:pt modelId="{A0650DDA-FC9B-4F6B-A3A5-78B411C24712}" type="sibTrans" cxnId="{A62E769F-2EA2-4EAB-BB57-EE9EF856C5B3}">
      <dgm:prSet/>
      <dgm:spPr/>
      <dgm:t>
        <a:bodyPr/>
        <a:lstStyle/>
        <a:p>
          <a:endParaRPr lang="ru-RU"/>
        </a:p>
      </dgm:t>
    </dgm:pt>
    <dgm:pt modelId="{0A4D36E9-8354-4034-8D64-512C019B9A4A}">
      <dgm:prSet phldrT="[Текст]" custT="1"/>
      <dgm:spPr>
        <a:solidFill>
          <a:schemeClr val="accent2">
            <a:lumMod val="40000"/>
            <a:lumOff val="60000"/>
            <a:alpha val="90000"/>
          </a:schemeClr>
        </a:solidFill>
      </dgm:spPr>
      <dgm:t>
        <a:bodyPr/>
        <a:lstStyle/>
        <a:p>
          <a:r>
            <a:rPr lang="ru-RU" sz="2000" b="1" dirty="0" smtClean="0">
              <a:solidFill>
                <a:srgbClr val="C00000"/>
              </a:solidFill>
              <a:latin typeface="PT Astra Serif" pitchFamily="18" charset="-52"/>
              <a:ea typeface="PT Astra Serif" pitchFamily="18" charset="-52"/>
            </a:rPr>
            <a:t>До </a:t>
          </a:r>
        </a:p>
        <a:p>
          <a:r>
            <a:rPr lang="ru-RU" sz="2000" b="1" dirty="0" smtClean="0">
              <a:solidFill>
                <a:srgbClr val="C00000"/>
              </a:solidFill>
              <a:latin typeface="PT Astra Serif" pitchFamily="18" charset="-52"/>
              <a:ea typeface="PT Astra Serif" pitchFamily="18" charset="-52"/>
            </a:rPr>
            <a:t>1 марта</a:t>
          </a:r>
          <a:endParaRPr lang="ru-RU" sz="2000" b="1" dirty="0">
            <a:solidFill>
              <a:srgbClr val="C00000"/>
            </a:solidFill>
            <a:latin typeface="PT Astra Serif" pitchFamily="18" charset="-52"/>
            <a:ea typeface="PT Astra Serif" pitchFamily="18" charset="-52"/>
          </a:endParaRPr>
        </a:p>
      </dgm:t>
    </dgm:pt>
    <dgm:pt modelId="{037B17F9-4302-4E2A-8B98-4319C8515773}" type="parTrans" cxnId="{D93B4A29-7266-400E-8DB0-1DE6A37A5D4A}">
      <dgm:prSet/>
      <dgm:spPr/>
      <dgm:t>
        <a:bodyPr/>
        <a:lstStyle/>
        <a:p>
          <a:endParaRPr lang="ru-RU"/>
        </a:p>
      </dgm:t>
    </dgm:pt>
    <dgm:pt modelId="{E4F698CE-E917-4719-AFC7-A1196F94C6E9}" type="sibTrans" cxnId="{D93B4A29-7266-400E-8DB0-1DE6A37A5D4A}">
      <dgm:prSet/>
      <dgm:spPr/>
      <dgm:t>
        <a:bodyPr/>
        <a:lstStyle/>
        <a:p>
          <a:endParaRPr lang="ru-RU"/>
        </a:p>
      </dgm:t>
    </dgm:pt>
    <dgm:pt modelId="{8D90CDDF-1A76-479B-A2E1-CD035500FC18}">
      <dgm:prSet phldrT="[Текст]"/>
      <dgm:spPr>
        <a:solidFill>
          <a:schemeClr val="accent2">
            <a:lumMod val="20000"/>
            <a:lumOff val="80000"/>
            <a:alpha val="90000"/>
          </a:schemeClr>
        </a:solidFill>
      </dgm:spPr>
      <dgm:t>
        <a:bodyPr/>
        <a:lstStyle/>
        <a:p>
          <a:r>
            <a:rPr lang="ru-RU" b="1" dirty="0" smtClean="0">
              <a:solidFill>
                <a:schemeClr val="accent3">
                  <a:lumMod val="50000"/>
                </a:schemeClr>
              </a:solidFill>
              <a:latin typeface="PT Astra Serif" pitchFamily="18" charset="-52"/>
              <a:ea typeface="PT Astra Serif" pitchFamily="18" charset="-52"/>
            </a:rPr>
            <a:t>Общеобразовательная организация</a:t>
          </a:r>
          <a:endParaRPr lang="ru-RU" b="1" dirty="0">
            <a:solidFill>
              <a:schemeClr val="accent3">
                <a:lumMod val="50000"/>
              </a:schemeClr>
            </a:solidFill>
            <a:latin typeface="PT Astra Serif" pitchFamily="18" charset="-52"/>
            <a:ea typeface="PT Astra Serif" pitchFamily="18" charset="-52"/>
          </a:endParaRPr>
        </a:p>
      </dgm:t>
    </dgm:pt>
    <dgm:pt modelId="{971D3299-E448-4E67-8D46-37E12FB97309}" type="parTrans" cxnId="{4407EF3F-7A90-4F96-A1B5-61A918C8E0FC}">
      <dgm:prSet/>
      <dgm:spPr/>
      <dgm:t>
        <a:bodyPr/>
        <a:lstStyle/>
        <a:p>
          <a:endParaRPr lang="ru-RU"/>
        </a:p>
      </dgm:t>
    </dgm:pt>
    <dgm:pt modelId="{511021B8-6372-4DD2-A104-CA790F4D6C12}" type="sibTrans" cxnId="{4407EF3F-7A90-4F96-A1B5-61A918C8E0FC}">
      <dgm:prSet/>
      <dgm:spPr/>
      <dgm:t>
        <a:bodyPr/>
        <a:lstStyle/>
        <a:p>
          <a:endParaRPr lang="ru-RU"/>
        </a:p>
      </dgm:t>
    </dgm:pt>
    <dgm:pt modelId="{A7617A7F-18A1-4B71-AC8B-5D8F7ACB7FD6}">
      <dgm:prSet phldrT="[Текст]"/>
      <dgm:spPr>
        <a:solidFill>
          <a:schemeClr val="accent2">
            <a:lumMod val="75000"/>
          </a:schemeClr>
        </a:solidFill>
      </dgm:spPr>
      <dgm:t>
        <a:bodyPr/>
        <a:lstStyle/>
        <a:p>
          <a:r>
            <a:rPr lang="ru-RU" b="1" dirty="0" smtClean="0">
              <a:solidFill>
                <a:schemeClr val="bg1"/>
              </a:solidFill>
              <a:latin typeface="PT Astra Serif" pitchFamily="18" charset="-52"/>
              <a:ea typeface="PT Astra Serif" pitchFamily="18" charset="-52"/>
              <a:cs typeface="Times New Roman" pitchFamily="18" charset="0"/>
            </a:rPr>
            <a:t>Обучающиеся, являющиеся в текущем учебном году победителями или призерами заключительного этапа всероссийской олимпиады школьников, членами сборных команд Р</a:t>
          </a:r>
          <a:r>
            <a:rPr lang="en-US" b="1" dirty="0" smtClean="0">
              <a:solidFill>
                <a:schemeClr val="bg1"/>
              </a:solidFill>
              <a:latin typeface="PT Astra Serif" pitchFamily="18" charset="-52"/>
              <a:ea typeface="PT Astra Serif" pitchFamily="18" charset="-52"/>
              <a:cs typeface="Times New Roman" pitchFamily="18" charset="0"/>
            </a:rPr>
            <a:t>A</a:t>
          </a:r>
          <a:r>
            <a:rPr lang="ru-RU" b="1" dirty="0" smtClean="0">
              <a:solidFill>
                <a:schemeClr val="bg1"/>
              </a:solidFill>
              <a:latin typeface="PT Astra Serif" pitchFamily="18" charset="-52"/>
              <a:ea typeface="PT Astra Serif" pitchFamily="18" charset="-52"/>
              <a:cs typeface="Times New Roman" pitchFamily="18" charset="0"/>
            </a:rPr>
            <a:t>, участвовавших в международных олимпиадах</a:t>
          </a:r>
          <a:r>
            <a:rPr lang="en-US" b="1" dirty="0" smtClean="0">
              <a:solidFill>
                <a:schemeClr val="bg1"/>
              </a:solidFill>
              <a:latin typeface="PT Astra Serif" pitchFamily="18" charset="-52"/>
              <a:ea typeface="PT Astra Serif" pitchFamily="18" charset="-52"/>
              <a:cs typeface="Times New Roman" pitchFamily="18" charset="0"/>
            </a:rPr>
            <a:t> </a:t>
          </a:r>
          <a:r>
            <a:rPr lang="ru-RU" b="1" dirty="0" smtClean="0">
              <a:solidFill>
                <a:schemeClr val="bg1"/>
              </a:solidFill>
              <a:latin typeface="PT Astra Serif" pitchFamily="18" charset="-52"/>
              <a:ea typeface="PT Astra Serif" pitchFamily="18" charset="-52"/>
              <a:cs typeface="Times New Roman" pitchFamily="18" charset="0"/>
            </a:rPr>
            <a:t> </a:t>
          </a:r>
          <a:r>
            <a:rPr lang="ru-RU" b="1" dirty="0" smtClean="0">
              <a:solidFill>
                <a:srgbClr val="92D050"/>
              </a:solidFill>
              <a:latin typeface="PT Astra Serif" pitchFamily="18" charset="-52"/>
              <a:ea typeface="PT Astra Serif" pitchFamily="18" charset="-52"/>
              <a:cs typeface="Times New Roman" pitchFamily="18" charset="0"/>
            </a:rPr>
            <a:t>по общеобразовательным предметам </a:t>
          </a:r>
          <a:r>
            <a:rPr lang="ru-RU" b="1" dirty="0" smtClean="0">
              <a:solidFill>
                <a:schemeClr val="bg1"/>
              </a:solidFill>
              <a:latin typeface="PT Astra Serif" pitchFamily="18" charset="-52"/>
              <a:ea typeface="PT Astra Serif" pitchFamily="18" charset="-52"/>
              <a:cs typeface="Times New Roman" pitchFamily="18" charset="0"/>
            </a:rPr>
            <a:t>и сформированных в порядке, устанавливаемом Министерством просвещения РФ, соответствующему профилю всероссийской олимпиады школьников, международной олимпиады</a:t>
          </a:r>
          <a:endParaRPr lang="ru-RU" dirty="0"/>
        </a:p>
      </dgm:t>
    </dgm:pt>
    <dgm:pt modelId="{E1EEC88F-4314-495B-AF8E-12AA0FA43831}" type="parTrans" cxnId="{A2994FD2-D8D5-4DBE-8D62-3394D5C2F9E5}">
      <dgm:prSet/>
      <dgm:spPr/>
      <dgm:t>
        <a:bodyPr/>
        <a:lstStyle/>
        <a:p>
          <a:endParaRPr lang="ru-RU"/>
        </a:p>
      </dgm:t>
    </dgm:pt>
    <dgm:pt modelId="{0C6AFCEF-E031-46D0-8E50-0AAE9DCC82F1}" type="sibTrans" cxnId="{A2994FD2-D8D5-4DBE-8D62-3394D5C2F9E5}">
      <dgm:prSet/>
      <dgm:spPr/>
      <dgm:t>
        <a:bodyPr/>
        <a:lstStyle/>
        <a:p>
          <a:endParaRPr lang="ru-RU"/>
        </a:p>
      </dgm:t>
    </dgm:pt>
    <dgm:pt modelId="{CDE90971-F63A-4E6A-9E2F-AC2646C1DD83}">
      <dgm:prSet phldrT="[Текст]" custT="1"/>
      <dgm:spPr>
        <a:solidFill>
          <a:schemeClr val="accent2">
            <a:lumMod val="40000"/>
            <a:lumOff val="60000"/>
            <a:alpha val="90000"/>
          </a:schemeClr>
        </a:solidFill>
      </dgm:spPr>
      <dgm:t>
        <a:bodyPr/>
        <a:lstStyle/>
        <a:p>
          <a:r>
            <a:rPr lang="ru-RU" sz="2000" b="1" dirty="0" smtClean="0">
              <a:solidFill>
                <a:srgbClr val="C00000"/>
              </a:solidFill>
              <a:latin typeface="PT Astra Serif" pitchFamily="18" charset="-52"/>
              <a:ea typeface="PT Astra Serif" pitchFamily="18" charset="-52"/>
            </a:rPr>
            <a:t>После </a:t>
          </a:r>
        </a:p>
        <a:p>
          <a:r>
            <a:rPr lang="ru-RU" sz="2000" b="1" dirty="0" smtClean="0">
              <a:solidFill>
                <a:srgbClr val="C00000"/>
              </a:solidFill>
              <a:latin typeface="PT Astra Serif" pitchFamily="18" charset="-52"/>
              <a:ea typeface="PT Astra Serif" pitchFamily="18" charset="-52"/>
            </a:rPr>
            <a:t>1 марта</a:t>
          </a:r>
          <a:endParaRPr lang="ru-RU" sz="2000" b="1" dirty="0">
            <a:solidFill>
              <a:srgbClr val="C00000"/>
            </a:solidFill>
            <a:latin typeface="PT Astra Serif" pitchFamily="18" charset="-52"/>
            <a:ea typeface="PT Astra Serif" pitchFamily="18" charset="-52"/>
          </a:endParaRPr>
        </a:p>
      </dgm:t>
    </dgm:pt>
    <dgm:pt modelId="{3B8D503F-F85D-4E78-BB4C-C91435106C9E}" type="parTrans" cxnId="{2755017E-D24E-4E05-BE3C-E21C4500F99B}">
      <dgm:prSet/>
      <dgm:spPr/>
      <dgm:t>
        <a:bodyPr/>
        <a:lstStyle/>
        <a:p>
          <a:endParaRPr lang="ru-RU"/>
        </a:p>
      </dgm:t>
    </dgm:pt>
    <dgm:pt modelId="{C9ED804E-6A4C-4892-8830-2F1C424D0F18}" type="sibTrans" cxnId="{2755017E-D24E-4E05-BE3C-E21C4500F99B}">
      <dgm:prSet/>
      <dgm:spPr/>
      <dgm:t>
        <a:bodyPr/>
        <a:lstStyle/>
        <a:p>
          <a:endParaRPr lang="ru-RU"/>
        </a:p>
      </dgm:t>
    </dgm:pt>
    <dgm:pt modelId="{6C153FF2-7300-4288-AC5F-861C47C99288}">
      <dgm:prSet phldrT="[Текст]"/>
      <dgm:spPr>
        <a:solidFill>
          <a:schemeClr val="accent2">
            <a:lumMod val="20000"/>
            <a:lumOff val="80000"/>
            <a:alpha val="90000"/>
          </a:schemeClr>
        </a:solidFill>
      </dgm:spPr>
      <dgm:t>
        <a:bodyPr/>
        <a:lstStyle/>
        <a:p>
          <a:r>
            <a:rPr lang="ru-RU" b="1" dirty="0" smtClean="0">
              <a:solidFill>
                <a:schemeClr val="accent3">
                  <a:lumMod val="50000"/>
                </a:schemeClr>
              </a:solidFill>
              <a:latin typeface="PT Astra Serif" pitchFamily="18" charset="-52"/>
              <a:ea typeface="PT Astra Serif" pitchFamily="18" charset="-52"/>
            </a:rPr>
            <a:t>ГЭК-9</a:t>
          </a:r>
          <a:endParaRPr lang="ru-RU" b="1" dirty="0">
            <a:solidFill>
              <a:schemeClr val="accent3">
                <a:lumMod val="50000"/>
              </a:schemeClr>
            </a:solidFill>
            <a:latin typeface="PT Astra Serif" pitchFamily="18" charset="-52"/>
            <a:ea typeface="PT Astra Serif" pitchFamily="18" charset="-52"/>
          </a:endParaRPr>
        </a:p>
      </dgm:t>
    </dgm:pt>
    <dgm:pt modelId="{F7E5F3ED-C5FA-49A0-8E6E-8951E9E5687D}" type="parTrans" cxnId="{2D5C9799-C91A-4757-89D4-021C7D28A8C0}">
      <dgm:prSet/>
      <dgm:spPr/>
      <dgm:t>
        <a:bodyPr/>
        <a:lstStyle/>
        <a:p>
          <a:endParaRPr lang="ru-RU"/>
        </a:p>
      </dgm:t>
    </dgm:pt>
    <dgm:pt modelId="{BFF58D02-3E47-444E-A98A-F4406BEF9A14}" type="sibTrans" cxnId="{2D5C9799-C91A-4757-89D4-021C7D28A8C0}">
      <dgm:prSet/>
      <dgm:spPr/>
      <dgm:t>
        <a:bodyPr/>
        <a:lstStyle/>
        <a:p>
          <a:endParaRPr lang="ru-RU"/>
        </a:p>
      </dgm:t>
    </dgm:pt>
    <dgm:pt modelId="{3D424D7C-0769-465C-B3E4-8B39B4EE1252}">
      <dgm:prSet phldrT="[Текст]"/>
      <dgm:spPr/>
      <dgm:t>
        <a:bodyPr/>
        <a:lstStyle/>
        <a:p>
          <a:r>
            <a:rPr lang="ru-RU" b="1" dirty="0" smtClean="0">
              <a:solidFill>
                <a:srgbClr val="0033A0"/>
              </a:solidFill>
              <a:latin typeface="PT Astra Serif" pitchFamily="18" charset="-52"/>
              <a:ea typeface="PT Astra Serif" pitchFamily="18" charset="-52"/>
            </a:rPr>
            <a:t>Заявление  на имя руководителя общеобразовательной организации + подтверждающие документы</a:t>
          </a:r>
          <a:endParaRPr lang="ru-RU" b="1" dirty="0">
            <a:solidFill>
              <a:srgbClr val="0033A0"/>
            </a:solidFill>
            <a:latin typeface="PT Astra Serif" pitchFamily="18" charset="-52"/>
            <a:ea typeface="PT Astra Serif" pitchFamily="18" charset="-52"/>
          </a:endParaRPr>
        </a:p>
      </dgm:t>
    </dgm:pt>
    <dgm:pt modelId="{79CC4AE0-189D-49E6-ADCA-37AEF176BA92}" type="parTrans" cxnId="{03EAA655-67E4-4F54-AF24-93630A729EF5}">
      <dgm:prSet/>
      <dgm:spPr/>
      <dgm:t>
        <a:bodyPr/>
        <a:lstStyle/>
        <a:p>
          <a:endParaRPr lang="ru-RU"/>
        </a:p>
      </dgm:t>
    </dgm:pt>
    <dgm:pt modelId="{F129B2E6-97E9-4B84-9A6F-DB26F0E0D357}" type="sibTrans" cxnId="{03EAA655-67E4-4F54-AF24-93630A729EF5}">
      <dgm:prSet/>
      <dgm:spPr/>
      <dgm:t>
        <a:bodyPr/>
        <a:lstStyle/>
        <a:p>
          <a:endParaRPr lang="ru-RU"/>
        </a:p>
      </dgm:t>
    </dgm:pt>
    <dgm:pt modelId="{0CA135EB-ACDE-4F75-A751-0F2B710F1407}">
      <dgm:prSet phldrT="[Текст]"/>
      <dgm:spPr/>
      <dgm:t>
        <a:bodyPr/>
        <a:lstStyle/>
        <a:p>
          <a:r>
            <a:rPr lang="ru-RU" b="1" dirty="0" smtClean="0">
              <a:solidFill>
                <a:srgbClr val="0033A0"/>
              </a:solidFill>
              <a:latin typeface="PT Astra Serif" pitchFamily="18" charset="-52"/>
              <a:ea typeface="PT Astra Serif" pitchFamily="18" charset="-52"/>
            </a:rPr>
            <a:t>Заявление на имя председателя ГЭК-9 + подтверждающие документы</a:t>
          </a:r>
          <a:endParaRPr lang="ru-RU" b="1" dirty="0">
            <a:solidFill>
              <a:srgbClr val="0033A0"/>
            </a:solidFill>
            <a:latin typeface="PT Astra Serif" pitchFamily="18" charset="-52"/>
            <a:ea typeface="PT Astra Serif" pitchFamily="18" charset="-52"/>
          </a:endParaRPr>
        </a:p>
      </dgm:t>
    </dgm:pt>
    <dgm:pt modelId="{55EDD962-9080-48FA-BF9E-5F32BE6BD3BF}" type="parTrans" cxnId="{EDC56305-CF76-4D09-8D66-727E28F3E1DD}">
      <dgm:prSet/>
      <dgm:spPr/>
      <dgm:t>
        <a:bodyPr/>
        <a:lstStyle/>
        <a:p>
          <a:endParaRPr lang="ru-RU"/>
        </a:p>
      </dgm:t>
    </dgm:pt>
    <dgm:pt modelId="{CCAD3101-9B22-42CF-9087-AA679C5D18A2}" type="sibTrans" cxnId="{EDC56305-CF76-4D09-8D66-727E28F3E1DD}">
      <dgm:prSet/>
      <dgm:spPr/>
      <dgm:t>
        <a:bodyPr/>
        <a:lstStyle/>
        <a:p>
          <a:endParaRPr lang="ru-RU"/>
        </a:p>
      </dgm:t>
    </dgm:pt>
    <dgm:pt modelId="{0EB0330C-784A-4AE2-B6F5-38A993199B8C}" type="pres">
      <dgm:prSet presAssocID="{AD7BBD3A-08B3-42C4-B7BD-78ADF282CAF4}" presName="Name0" presStyleCnt="0">
        <dgm:presLayoutVars>
          <dgm:chPref val="3"/>
          <dgm:dir/>
          <dgm:animLvl val="lvl"/>
          <dgm:resizeHandles/>
        </dgm:presLayoutVars>
      </dgm:prSet>
      <dgm:spPr/>
      <dgm:t>
        <a:bodyPr/>
        <a:lstStyle/>
        <a:p>
          <a:endParaRPr lang="ru-RU"/>
        </a:p>
      </dgm:t>
    </dgm:pt>
    <dgm:pt modelId="{AEE88D09-CF50-43B4-9188-3679455BF7C6}" type="pres">
      <dgm:prSet presAssocID="{CFA8CB36-91D1-4E0F-9BAD-FFFA374EC3EE}" presName="horFlow" presStyleCnt="0"/>
      <dgm:spPr/>
    </dgm:pt>
    <dgm:pt modelId="{1AA1EDF1-A182-438B-9972-F325D88FB6F2}" type="pres">
      <dgm:prSet presAssocID="{CFA8CB36-91D1-4E0F-9BAD-FFFA374EC3EE}" presName="bigChev" presStyleLbl="node1" presStyleIdx="0" presStyleCnt="2"/>
      <dgm:spPr/>
      <dgm:t>
        <a:bodyPr/>
        <a:lstStyle/>
        <a:p>
          <a:endParaRPr lang="ru-RU"/>
        </a:p>
      </dgm:t>
    </dgm:pt>
    <dgm:pt modelId="{BFE719FE-4A65-45A7-8349-F22D3850B173}" type="pres">
      <dgm:prSet presAssocID="{037B17F9-4302-4E2A-8B98-4319C8515773}" presName="parTrans" presStyleCnt="0"/>
      <dgm:spPr/>
    </dgm:pt>
    <dgm:pt modelId="{3FE3A514-916E-4CB8-89F2-61197AED4D73}" type="pres">
      <dgm:prSet presAssocID="{0A4D36E9-8354-4034-8D64-512C019B9A4A}" presName="node" presStyleLbl="alignAccFollowNode1" presStyleIdx="0" presStyleCnt="6" custScaleY="120327">
        <dgm:presLayoutVars>
          <dgm:bulletEnabled val="1"/>
        </dgm:presLayoutVars>
      </dgm:prSet>
      <dgm:spPr/>
      <dgm:t>
        <a:bodyPr/>
        <a:lstStyle/>
        <a:p>
          <a:endParaRPr lang="ru-RU"/>
        </a:p>
      </dgm:t>
    </dgm:pt>
    <dgm:pt modelId="{5876B5C8-ACCC-4379-B95D-DC7027561784}" type="pres">
      <dgm:prSet presAssocID="{E4F698CE-E917-4719-AFC7-A1196F94C6E9}" presName="sibTrans" presStyleCnt="0"/>
      <dgm:spPr/>
    </dgm:pt>
    <dgm:pt modelId="{BC28A7A1-D01A-4519-9CC3-85E28964D8B6}" type="pres">
      <dgm:prSet presAssocID="{8D90CDDF-1A76-479B-A2E1-CD035500FC18}" presName="node" presStyleLbl="alignAccFollowNode1" presStyleIdx="1" presStyleCnt="6" custScaleY="115168">
        <dgm:presLayoutVars>
          <dgm:bulletEnabled val="1"/>
        </dgm:presLayoutVars>
      </dgm:prSet>
      <dgm:spPr/>
      <dgm:t>
        <a:bodyPr/>
        <a:lstStyle/>
        <a:p>
          <a:endParaRPr lang="ru-RU"/>
        </a:p>
      </dgm:t>
    </dgm:pt>
    <dgm:pt modelId="{E2140C24-09CE-45ED-A004-9D2EEAF22A57}" type="pres">
      <dgm:prSet presAssocID="{511021B8-6372-4DD2-A104-CA790F4D6C12}" presName="sibTrans" presStyleCnt="0"/>
      <dgm:spPr/>
    </dgm:pt>
    <dgm:pt modelId="{4BFC3BFE-FCB7-4177-A621-C552C26ABD97}" type="pres">
      <dgm:prSet presAssocID="{3D424D7C-0769-465C-B3E4-8B39B4EE1252}" presName="node" presStyleLbl="alignAccFollowNode1" presStyleIdx="2" presStyleCnt="6" custScaleY="115168">
        <dgm:presLayoutVars>
          <dgm:bulletEnabled val="1"/>
        </dgm:presLayoutVars>
      </dgm:prSet>
      <dgm:spPr/>
      <dgm:t>
        <a:bodyPr/>
        <a:lstStyle/>
        <a:p>
          <a:endParaRPr lang="ru-RU"/>
        </a:p>
      </dgm:t>
    </dgm:pt>
    <dgm:pt modelId="{C33522B6-76B5-462A-B2E4-1E8C017FD749}" type="pres">
      <dgm:prSet presAssocID="{CFA8CB36-91D1-4E0F-9BAD-FFFA374EC3EE}" presName="vSp" presStyleCnt="0"/>
      <dgm:spPr/>
    </dgm:pt>
    <dgm:pt modelId="{C8BF0E4D-A868-4286-977B-068F8E819075}" type="pres">
      <dgm:prSet presAssocID="{A7617A7F-18A1-4B71-AC8B-5D8F7ACB7FD6}" presName="horFlow" presStyleCnt="0"/>
      <dgm:spPr/>
    </dgm:pt>
    <dgm:pt modelId="{2DFFBB9A-019A-4118-B813-3D1255185D2C}" type="pres">
      <dgm:prSet presAssocID="{A7617A7F-18A1-4B71-AC8B-5D8F7ACB7FD6}" presName="bigChev" presStyleLbl="node1" presStyleIdx="1" presStyleCnt="2"/>
      <dgm:spPr/>
      <dgm:t>
        <a:bodyPr/>
        <a:lstStyle/>
        <a:p>
          <a:endParaRPr lang="ru-RU"/>
        </a:p>
      </dgm:t>
    </dgm:pt>
    <dgm:pt modelId="{7F165AFD-AB9A-4495-88C8-3C291B67D03A}" type="pres">
      <dgm:prSet presAssocID="{3B8D503F-F85D-4E78-BB4C-C91435106C9E}" presName="parTrans" presStyleCnt="0"/>
      <dgm:spPr/>
    </dgm:pt>
    <dgm:pt modelId="{A509EC1C-A29F-4B95-BD87-7A512208DF45}" type="pres">
      <dgm:prSet presAssocID="{CDE90971-F63A-4E6A-9E2F-AC2646C1DD83}" presName="node" presStyleLbl="alignAccFollowNode1" presStyleIdx="3" presStyleCnt="6" custScaleY="121459">
        <dgm:presLayoutVars>
          <dgm:bulletEnabled val="1"/>
        </dgm:presLayoutVars>
      </dgm:prSet>
      <dgm:spPr/>
      <dgm:t>
        <a:bodyPr/>
        <a:lstStyle/>
        <a:p>
          <a:endParaRPr lang="ru-RU"/>
        </a:p>
      </dgm:t>
    </dgm:pt>
    <dgm:pt modelId="{22DA7D67-8FCE-4F23-8481-5A83C3EAFD32}" type="pres">
      <dgm:prSet presAssocID="{C9ED804E-6A4C-4892-8830-2F1C424D0F18}" presName="sibTrans" presStyleCnt="0"/>
      <dgm:spPr/>
    </dgm:pt>
    <dgm:pt modelId="{232D01D5-C92E-460D-8184-C6C4DEA2CACE}" type="pres">
      <dgm:prSet presAssocID="{6C153FF2-7300-4288-AC5F-861C47C99288}" presName="node" presStyleLbl="alignAccFollowNode1" presStyleIdx="4" presStyleCnt="6" custScaleY="116745">
        <dgm:presLayoutVars>
          <dgm:bulletEnabled val="1"/>
        </dgm:presLayoutVars>
      </dgm:prSet>
      <dgm:spPr/>
      <dgm:t>
        <a:bodyPr/>
        <a:lstStyle/>
        <a:p>
          <a:endParaRPr lang="ru-RU"/>
        </a:p>
      </dgm:t>
    </dgm:pt>
    <dgm:pt modelId="{4C82AE72-E7A8-4479-8C2A-305ACAEBFA92}" type="pres">
      <dgm:prSet presAssocID="{BFF58D02-3E47-444E-A98A-F4406BEF9A14}" presName="sibTrans" presStyleCnt="0"/>
      <dgm:spPr/>
    </dgm:pt>
    <dgm:pt modelId="{953871CE-7A13-4193-84BA-1E8A1D1ED217}" type="pres">
      <dgm:prSet presAssocID="{0CA135EB-ACDE-4F75-A751-0F2B710F1407}" presName="node" presStyleLbl="alignAccFollowNode1" presStyleIdx="5" presStyleCnt="6" custScaleY="116745">
        <dgm:presLayoutVars>
          <dgm:bulletEnabled val="1"/>
        </dgm:presLayoutVars>
      </dgm:prSet>
      <dgm:spPr/>
      <dgm:t>
        <a:bodyPr/>
        <a:lstStyle/>
        <a:p>
          <a:endParaRPr lang="ru-RU"/>
        </a:p>
      </dgm:t>
    </dgm:pt>
  </dgm:ptLst>
  <dgm:cxnLst>
    <dgm:cxn modelId="{263F28EF-3335-4E03-9851-03AF56645768}" type="presOf" srcId="{3D424D7C-0769-465C-B3E4-8B39B4EE1252}" destId="{4BFC3BFE-FCB7-4177-A621-C552C26ABD97}" srcOrd="0" destOrd="0" presId="urn:microsoft.com/office/officeart/2005/8/layout/lProcess3"/>
    <dgm:cxn modelId="{9A24D39C-7562-426A-BCC0-259882AC3EA4}" type="presOf" srcId="{CDE90971-F63A-4E6A-9E2F-AC2646C1DD83}" destId="{A509EC1C-A29F-4B95-BD87-7A512208DF45}" srcOrd="0" destOrd="0" presId="urn:microsoft.com/office/officeart/2005/8/layout/lProcess3"/>
    <dgm:cxn modelId="{EDC56305-CF76-4D09-8D66-727E28F3E1DD}" srcId="{A7617A7F-18A1-4B71-AC8B-5D8F7ACB7FD6}" destId="{0CA135EB-ACDE-4F75-A751-0F2B710F1407}" srcOrd="2" destOrd="0" parTransId="{55EDD962-9080-48FA-BF9E-5F32BE6BD3BF}" sibTransId="{CCAD3101-9B22-42CF-9087-AA679C5D18A2}"/>
    <dgm:cxn modelId="{B439EF73-AB08-4EA6-AFB3-09379F37B6EF}" type="presOf" srcId="{0A4D36E9-8354-4034-8D64-512C019B9A4A}" destId="{3FE3A514-916E-4CB8-89F2-61197AED4D73}" srcOrd="0" destOrd="0" presId="urn:microsoft.com/office/officeart/2005/8/layout/lProcess3"/>
    <dgm:cxn modelId="{4407EF3F-7A90-4F96-A1B5-61A918C8E0FC}" srcId="{CFA8CB36-91D1-4E0F-9BAD-FFFA374EC3EE}" destId="{8D90CDDF-1A76-479B-A2E1-CD035500FC18}" srcOrd="1" destOrd="0" parTransId="{971D3299-E448-4E67-8D46-37E12FB97309}" sibTransId="{511021B8-6372-4DD2-A104-CA790F4D6C12}"/>
    <dgm:cxn modelId="{77224D87-AB4D-4C68-B69C-9F3EC8700EE6}" type="presOf" srcId="{CFA8CB36-91D1-4E0F-9BAD-FFFA374EC3EE}" destId="{1AA1EDF1-A182-438B-9972-F325D88FB6F2}" srcOrd="0" destOrd="0" presId="urn:microsoft.com/office/officeart/2005/8/layout/lProcess3"/>
    <dgm:cxn modelId="{03EAA655-67E4-4F54-AF24-93630A729EF5}" srcId="{CFA8CB36-91D1-4E0F-9BAD-FFFA374EC3EE}" destId="{3D424D7C-0769-465C-B3E4-8B39B4EE1252}" srcOrd="2" destOrd="0" parTransId="{79CC4AE0-189D-49E6-ADCA-37AEF176BA92}" sibTransId="{F129B2E6-97E9-4B84-9A6F-DB26F0E0D357}"/>
    <dgm:cxn modelId="{2D5C9799-C91A-4757-89D4-021C7D28A8C0}" srcId="{A7617A7F-18A1-4B71-AC8B-5D8F7ACB7FD6}" destId="{6C153FF2-7300-4288-AC5F-861C47C99288}" srcOrd="1" destOrd="0" parTransId="{F7E5F3ED-C5FA-49A0-8E6E-8951E9E5687D}" sibTransId="{BFF58D02-3E47-444E-A98A-F4406BEF9A14}"/>
    <dgm:cxn modelId="{171395C8-BAEC-4979-8A4A-EF63C35D3738}" type="presOf" srcId="{8D90CDDF-1A76-479B-A2E1-CD035500FC18}" destId="{BC28A7A1-D01A-4519-9CC3-85E28964D8B6}" srcOrd="0" destOrd="0" presId="urn:microsoft.com/office/officeart/2005/8/layout/lProcess3"/>
    <dgm:cxn modelId="{A62E769F-2EA2-4EAB-BB57-EE9EF856C5B3}" srcId="{AD7BBD3A-08B3-42C4-B7BD-78ADF282CAF4}" destId="{CFA8CB36-91D1-4E0F-9BAD-FFFA374EC3EE}" srcOrd="0" destOrd="0" parTransId="{70A8E4DC-F8A4-47E6-8845-2566B3DC1C3E}" sibTransId="{A0650DDA-FC9B-4F6B-A3A5-78B411C24712}"/>
    <dgm:cxn modelId="{2433E67F-31B1-4E37-A178-4CF3A371A932}" type="presOf" srcId="{6C153FF2-7300-4288-AC5F-861C47C99288}" destId="{232D01D5-C92E-460D-8184-C6C4DEA2CACE}" srcOrd="0" destOrd="0" presId="urn:microsoft.com/office/officeart/2005/8/layout/lProcess3"/>
    <dgm:cxn modelId="{D93B4A29-7266-400E-8DB0-1DE6A37A5D4A}" srcId="{CFA8CB36-91D1-4E0F-9BAD-FFFA374EC3EE}" destId="{0A4D36E9-8354-4034-8D64-512C019B9A4A}" srcOrd="0" destOrd="0" parTransId="{037B17F9-4302-4E2A-8B98-4319C8515773}" sibTransId="{E4F698CE-E917-4719-AFC7-A1196F94C6E9}"/>
    <dgm:cxn modelId="{A2994FD2-D8D5-4DBE-8D62-3394D5C2F9E5}" srcId="{AD7BBD3A-08B3-42C4-B7BD-78ADF282CAF4}" destId="{A7617A7F-18A1-4B71-AC8B-5D8F7ACB7FD6}" srcOrd="1" destOrd="0" parTransId="{E1EEC88F-4314-495B-AF8E-12AA0FA43831}" sibTransId="{0C6AFCEF-E031-46D0-8E50-0AAE9DCC82F1}"/>
    <dgm:cxn modelId="{A2A3FA2C-59CC-4364-95D0-D1792AECC623}" type="presOf" srcId="{0CA135EB-ACDE-4F75-A751-0F2B710F1407}" destId="{953871CE-7A13-4193-84BA-1E8A1D1ED217}" srcOrd="0" destOrd="0" presId="urn:microsoft.com/office/officeart/2005/8/layout/lProcess3"/>
    <dgm:cxn modelId="{F5E0D66E-3F67-45DD-B41A-884712159A3E}" type="presOf" srcId="{AD7BBD3A-08B3-42C4-B7BD-78ADF282CAF4}" destId="{0EB0330C-784A-4AE2-B6F5-38A993199B8C}" srcOrd="0" destOrd="0" presId="urn:microsoft.com/office/officeart/2005/8/layout/lProcess3"/>
    <dgm:cxn modelId="{2755017E-D24E-4E05-BE3C-E21C4500F99B}" srcId="{A7617A7F-18A1-4B71-AC8B-5D8F7ACB7FD6}" destId="{CDE90971-F63A-4E6A-9E2F-AC2646C1DD83}" srcOrd="0" destOrd="0" parTransId="{3B8D503F-F85D-4E78-BB4C-C91435106C9E}" sibTransId="{C9ED804E-6A4C-4892-8830-2F1C424D0F18}"/>
    <dgm:cxn modelId="{61F76B16-3862-4C5A-9F03-4139CFC0B040}" type="presOf" srcId="{A7617A7F-18A1-4B71-AC8B-5D8F7ACB7FD6}" destId="{2DFFBB9A-019A-4118-B813-3D1255185D2C}" srcOrd="0" destOrd="0" presId="urn:microsoft.com/office/officeart/2005/8/layout/lProcess3"/>
    <dgm:cxn modelId="{822B5A9A-01F4-4016-A283-EACD60E094E9}" type="presParOf" srcId="{0EB0330C-784A-4AE2-B6F5-38A993199B8C}" destId="{AEE88D09-CF50-43B4-9188-3679455BF7C6}" srcOrd="0" destOrd="0" presId="urn:microsoft.com/office/officeart/2005/8/layout/lProcess3"/>
    <dgm:cxn modelId="{274E1006-1907-4DD0-B84A-08A77D714F07}" type="presParOf" srcId="{AEE88D09-CF50-43B4-9188-3679455BF7C6}" destId="{1AA1EDF1-A182-438B-9972-F325D88FB6F2}" srcOrd="0" destOrd="0" presId="urn:microsoft.com/office/officeart/2005/8/layout/lProcess3"/>
    <dgm:cxn modelId="{BB03785B-740F-4007-8F2B-69E96D1DEAD1}" type="presParOf" srcId="{AEE88D09-CF50-43B4-9188-3679455BF7C6}" destId="{BFE719FE-4A65-45A7-8349-F22D3850B173}" srcOrd="1" destOrd="0" presId="urn:microsoft.com/office/officeart/2005/8/layout/lProcess3"/>
    <dgm:cxn modelId="{BDA2DBD4-27F1-4373-968F-0DB362343479}" type="presParOf" srcId="{AEE88D09-CF50-43B4-9188-3679455BF7C6}" destId="{3FE3A514-916E-4CB8-89F2-61197AED4D73}" srcOrd="2" destOrd="0" presId="urn:microsoft.com/office/officeart/2005/8/layout/lProcess3"/>
    <dgm:cxn modelId="{0B139CBF-5B92-4A21-AF04-5DAEF58B5958}" type="presParOf" srcId="{AEE88D09-CF50-43B4-9188-3679455BF7C6}" destId="{5876B5C8-ACCC-4379-B95D-DC7027561784}" srcOrd="3" destOrd="0" presId="urn:microsoft.com/office/officeart/2005/8/layout/lProcess3"/>
    <dgm:cxn modelId="{5A917437-8015-43D8-8819-0640F25F3C78}" type="presParOf" srcId="{AEE88D09-CF50-43B4-9188-3679455BF7C6}" destId="{BC28A7A1-D01A-4519-9CC3-85E28964D8B6}" srcOrd="4" destOrd="0" presId="urn:microsoft.com/office/officeart/2005/8/layout/lProcess3"/>
    <dgm:cxn modelId="{C9854F50-420F-4189-8269-A3C7FF956C32}" type="presParOf" srcId="{AEE88D09-CF50-43B4-9188-3679455BF7C6}" destId="{E2140C24-09CE-45ED-A004-9D2EEAF22A57}" srcOrd="5" destOrd="0" presId="urn:microsoft.com/office/officeart/2005/8/layout/lProcess3"/>
    <dgm:cxn modelId="{D20819D1-AE52-47C4-9B97-3EF40A2E434F}" type="presParOf" srcId="{AEE88D09-CF50-43B4-9188-3679455BF7C6}" destId="{4BFC3BFE-FCB7-4177-A621-C552C26ABD97}" srcOrd="6" destOrd="0" presId="urn:microsoft.com/office/officeart/2005/8/layout/lProcess3"/>
    <dgm:cxn modelId="{B987E466-01F1-4C54-92A6-D20882950968}" type="presParOf" srcId="{0EB0330C-784A-4AE2-B6F5-38A993199B8C}" destId="{C33522B6-76B5-462A-B2E4-1E8C017FD749}" srcOrd="1" destOrd="0" presId="urn:microsoft.com/office/officeart/2005/8/layout/lProcess3"/>
    <dgm:cxn modelId="{AFB78974-BD99-4549-A8F9-DDBD4E977915}" type="presParOf" srcId="{0EB0330C-784A-4AE2-B6F5-38A993199B8C}" destId="{C8BF0E4D-A868-4286-977B-068F8E819075}" srcOrd="2" destOrd="0" presId="urn:microsoft.com/office/officeart/2005/8/layout/lProcess3"/>
    <dgm:cxn modelId="{A8E0ACFE-DCBD-48B4-8E5C-7A28AC13EEA5}" type="presParOf" srcId="{C8BF0E4D-A868-4286-977B-068F8E819075}" destId="{2DFFBB9A-019A-4118-B813-3D1255185D2C}" srcOrd="0" destOrd="0" presId="urn:microsoft.com/office/officeart/2005/8/layout/lProcess3"/>
    <dgm:cxn modelId="{E367052A-A478-4671-82FB-D3D7738C9429}" type="presParOf" srcId="{C8BF0E4D-A868-4286-977B-068F8E819075}" destId="{7F165AFD-AB9A-4495-88C8-3C291B67D03A}" srcOrd="1" destOrd="0" presId="urn:microsoft.com/office/officeart/2005/8/layout/lProcess3"/>
    <dgm:cxn modelId="{B013A135-EAA8-4952-802E-BBE5BA32B980}" type="presParOf" srcId="{C8BF0E4D-A868-4286-977B-068F8E819075}" destId="{A509EC1C-A29F-4B95-BD87-7A512208DF45}" srcOrd="2" destOrd="0" presId="urn:microsoft.com/office/officeart/2005/8/layout/lProcess3"/>
    <dgm:cxn modelId="{D41EEC5A-A41D-4E94-B02F-4BD7D56136F0}" type="presParOf" srcId="{C8BF0E4D-A868-4286-977B-068F8E819075}" destId="{22DA7D67-8FCE-4F23-8481-5A83C3EAFD32}" srcOrd="3" destOrd="0" presId="urn:microsoft.com/office/officeart/2005/8/layout/lProcess3"/>
    <dgm:cxn modelId="{578C33E4-5E58-4897-B599-6AF59314C5C8}" type="presParOf" srcId="{C8BF0E4D-A868-4286-977B-068F8E819075}" destId="{232D01D5-C92E-460D-8184-C6C4DEA2CACE}" srcOrd="4" destOrd="0" presId="urn:microsoft.com/office/officeart/2005/8/layout/lProcess3"/>
    <dgm:cxn modelId="{36F00449-52AA-4C07-A7D3-75A0AE8BCD4E}" type="presParOf" srcId="{C8BF0E4D-A868-4286-977B-068F8E819075}" destId="{4C82AE72-E7A8-4479-8C2A-305ACAEBFA92}" srcOrd="5" destOrd="0" presId="urn:microsoft.com/office/officeart/2005/8/layout/lProcess3"/>
    <dgm:cxn modelId="{B87F624B-291F-4F7A-876B-FA42A38A6760}" type="presParOf" srcId="{C8BF0E4D-A868-4286-977B-068F8E819075}" destId="{953871CE-7A13-4193-84BA-1E8A1D1ED217}" srcOrd="6" destOrd="0" presId="urn:microsoft.com/office/officeart/2005/8/layout/lProcess3"/>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A669C29-D0C4-4F72-8824-BC616F825F77}"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ru-RU"/>
        </a:p>
      </dgm:t>
    </dgm:pt>
    <dgm:pt modelId="{A403BFCC-681D-466E-9494-E21833DC207D}">
      <dgm:prSet phldrT="[Текст]"/>
      <dgm:spPr>
        <a:solidFill>
          <a:srgbClr val="0070C0"/>
        </a:solidFill>
      </dgm:spPr>
      <dgm:t>
        <a:bodyPr/>
        <a:lstStyle/>
        <a:p>
          <a:r>
            <a:rPr lang="ru-RU" b="1" dirty="0" smtClean="0">
              <a:latin typeface="PT Astra Serif" pitchFamily="18" charset="-52"/>
              <a:ea typeface="PT Astra Serif" pitchFamily="18" charset="-52"/>
            </a:rPr>
            <a:t>1) Основной государственный экзамен </a:t>
          </a:r>
        </a:p>
        <a:p>
          <a:r>
            <a:rPr lang="ru-RU" b="1" dirty="0" smtClean="0">
              <a:latin typeface="PT Astra Serif" pitchFamily="18" charset="-52"/>
              <a:ea typeface="PT Astra Serif" pitchFamily="18" charset="-52"/>
            </a:rPr>
            <a:t>(ОГЭ)</a:t>
          </a:r>
          <a:endParaRPr lang="ru-RU" b="1" dirty="0">
            <a:latin typeface="PT Astra Serif" pitchFamily="18" charset="-52"/>
            <a:ea typeface="PT Astra Serif" pitchFamily="18" charset="-52"/>
          </a:endParaRPr>
        </a:p>
      </dgm:t>
    </dgm:pt>
    <dgm:pt modelId="{8DF76EEB-AE54-4EB9-B0C5-3EED1F89BA0C}" type="parTrans" cxnId="{571C24A7-0AB7-458F-9BD8-0FAF518FDE8D}">
      <dgm:prSet/>
      <dgm:spPr/>
      <dgm:t>
        <a:bodyPr/>
        <a:lstStyle/>
        <a:p>
          <a:endParaRPr lang="ru-RU"/>
        </a:p>
      </dgm:t>
    </dgm:pt>
    <dgm:pt modelId="{B3C1EDA1-6025-481A-ADD5-C5D79643F643}" type="sibTrans" cxnId="{571C24A7-0AB7-458F-9BD8-0FAF518FDE8D}">
      <dgm:prSet/>
      <dgm:spPr/>
      <dgm:t>
        <a:bodyPr/>
        <a:lstStyle/>
        <a:p>
          <a:endParaRPr lang="ru-RU"/>
        </a:p>
      </dgm:t>
    </dgm:pt>
    <dgm:pt modelId="{74A3E933-DFC1-4BBC-9306-B5818E84A583}">
      <dgm:prSet phldrT="[Текст]" custT="1"/>
      <dgm:spPr/>
      <dgm:t>
        <a:bodyPr/>
        <a:lstStyle/>
        <a:p>
          <a:r>
            <a:rPr lang="ru-RU" altLang="ru-RU" sz="1000" b="1" dirty="0" smtClean="0">
              <a:solidFill>
                <a:srgbClr val="C00000"/>
              </a:solidFill>
              <a:latin typeface="Times New Roman" pitchFamily="18" charset="0"/>
            </a:rPr>
            <a:t>с использованием контрольных измерительных материалов, представляющих собой комплексы заданий стандартизированной формы (КИМ) </a:t>
          </a:r>
          <a:endParaRPr lang="ru-RU" sz="1000" dirty="0"/>
        </a:p>
      </dgm:t>
    </dgm:pt>
    <dgm:pt modelId="{C2A9E7BB-1E2E-482A-A8F3-060DD4E46580}" type="parTrans" cxnId="{D6BFF880-BAC8-4978-AC29-98AC1B71DE98}">
      <dgm:prSet/>
      <dgm:spPr/>
      <dgm:t>
        <a:bodyPr/>
        <a:lstStyle/>
        <a:p>
          <a:endParaRPr lang="ru-RU"/>
        </a:p>
      </dgm:t>
    </dgm:pt>
    <dgm:pt modelId="{71FEABBD-7901-4BF8-9D98-1875E99A9DA7}" type="sibTrans" cxnId="{D6BFF880-BAC8-4978-AC29-98AC1B71DE98}">
      <dgm:prSet/>
      <dgm:spPr/>
      <dgm:t>
        <a:bodyPr/>
        <a:lstStyle/>
        <a:p>
          <a:endParaRPr lang="ru-RU"/>
        </a:p>
      </dgm:t>
    </dgm:pt>
    <dgm:pt modelId="{9FFBD268-DB22-4CD5-ADEE-25FB39F6B087}">
      <dgm:prSet phldrT="[Текст]" custT="1"/>
      <dgm:spPr/>
      <dgm:t>
        <a:bodyPr/>
        <a:lstStyle/>
        <a:p>
          <a:pPr algn="ctr"/>
          <a:r>
            <a:rPr lang="ru-RU" sz="800" b="1" dirty="0" smtClean="0">
              <a:solidFill>
                <a:srgbClr val="0033A0"/>
              </a:solidFill>
              <a:latin typeface="PT Astra Serif" pitchFamily="18" charset="-52"/>
              <a:ea typeface="PT Astra Serif" pitchFamily="18" charset="-52"/>
            </a:rPr>
            <a:t>обучающиеся образовательных организаций,</a:t>
          </a:r>
        </a:p>
        <a:p>
          <a:pPr algn="ctr"/>
          <a:r>
            <a:rPr lang="ru-RU" sz="800" dirty="0" smtClean="0">
              <a:latin typeface="PT Astra Serif" pitchFamily="18" charset="-52"/>
              <a:ea typeface="PT Astra Serif" pitchFamily="18" charset="-52"/>
            </a:rPr>
            <a:t> освоившие образовательные программы основного общего образования в очной, </a:t>
          </a:r>
          <a:r>
            <a:rPr lang="ru-RU" sz="800" dirty="0" err="1" smtClean="0">
              <a:latin typeface="PT Astra Serif" pitchFamily="18" charset="-52"/>
              <a:ea typeface="PT Astra Serif" pitchFamily="18" charset="-52"/>
            </a:rPr>
            <a:t>очно-заочной</a:t>
          </a:r>
          <a:r>
            <a:rPr lang="ru-RU" sz="800" dirty="0" smtClean="0">
              <a:latin typeface="PT Astra Serif" pitchFamily="18" charset="-52"/>
              <a:ea typeface="PT Astra Serif" pitchFamily="18" charset="-52"/>
            </a:rPr>
            <a:t> или заочной формах, в том числе иностранные граждане, лица без гражданства, соотечественники за рубежом, беженцы и вынужденные переселенцы;</a:t>
          </a:r>
        </a:p>
        <a:p>
          <a:pPr algn="ctr"/>
          <a:r>
            <a:rPr lang="ru-RU" sz="800" b="1" dirty="0" smtClean="0">
              <a:solidFill>
                <a:srgbClr val="0033A0"/>
              </a:solidFill>
              <a:latin typeface="PT Astra Serif" pitchFamily="18" charset="-52"/>
              <a:ea typeface="PT Astra Serif" pitchFamily="18" charset="-52"/>
            </a:rPr>
            <a:t>экстерны</a:t>
          </a:r>
          <a:endParaRPr lang="ru-RU" sz="800" b="1" dirty="0">
            <a:solidFill>
              <a:srgbClr val="0033A0"/>
            </a:solidFill>
            <a:latin typeface="PT Astra Serif" pitchFamily="18" charset="-52"/>
            <a:ea typeface="PT Astra Serif" pitchFamily="18" charset="-52"/>
          </a:endParaRPr>
        </a:p>
      </dgm:t>
    </dgm:pt>
    <dgm:pt modelId="{B6DAE71F-1111-4422-9312-5AD86D49EF93}" type="parTrans" cxnId="{4D5C9799-80AA-42DE-BF52-DB7F6510D227}">
      <dgm:prSet/>
      <dgm:spPr/>
      <dgm:t>
        <a:bodyPr/>
        <a:lstStyle/>
        <a:p>
          <a:endParaRPr lang="ru-RU"/>
        </a:p>
      </dgm:t>
    </dgm:pt>
    <dgm:pt modelId="{9DD7513A-E63A-4912-878C-D5879C7E4755}" type="sibTrans" cxnId="{4D5C9799-80AA-42DE-BF52-DB7F6510D227}">
      <dgm:prSet/>
      <dgm:spPr/>
      <dgm:t>
        <a:bodyPr/>
        <a:lstStyle/>
        <a:p>
          <a:endParaRPr lang="ru-RU"/>
        </a:p>
      </dgm:t>
    </dgm:pt>
    <dgm:pt modelId="{6C50C2ED-5111-4621-8C11-46334DBF4DC2}">
      <dgm:prSet phldrT="[Текст]"/>
      <dgm:spPr>
        <a:solidFill>
          <a:srgbClr val="0070C0"/>
        </a:solidFill>
      </dgm:spPr>
      <dgm:t>
        <a:bodyPr/>
        <a:lstStyle/>
        <a:p>
          <a:r>
            <a:rPr lang="ru-RU" b="1" dirty="0" smtClean="0">
              <a:latin typeface="PT Astra Serif" pitchFamily="18" charset="-52"/>
              <a:ea typeface="PT Astra Serif" pitchFamily="18" charset="-52"/>
            </a:rPr>
            <a:t>2) Государственный выпускной </a:t>
          </a:r>
        </a:p>
        <a:p>
          <a:r>
            <a:rPr lang="ru-RU" b="1" dirty="0" smtClean="0">
              <a:latin typeface="PT Astra Serif" pitchFamily="18" charset="-52"/>
              <a:ea typeface="PT Astra Serif" pitchFamily="18" charset="-52"/>
            </a:rPr>
            <a:t>экзамен </a:t>
          </a:r>
        </a:p>
        <a:p>
          <a:r>
            <a:rPr lang="ru-RU" b="1" dirty="0" smtClean="0">
              <a:latin typeface="PT Astra Serif" pitchFamily="18" charset="-52"/>
              <a:ea typeface="PT Astra Serif" pitchFamily="18" charset="-52"/>
            </a:rPr>
            <a:t>(ГВЭ)</a:t>
          </a:r>
          <a:endParaRPr lang="ru-RU" b="1" dirty="0">
            <a:latin typeface="PT Astra Serif" pitchFamily="18" charset="-52"/>
            <a:ea typeface="PT Astra Serif" pitchFamily="18" charset="-52"/>
          </a:endParaRPr>
        </a:p>
      </dgm:t>
    </dgm:pt>
    <dgm:pt modelId="{4088A837-A659-4879-8A95-6DA5C5F1A94A}" type="parTrans" cxnId="{74071DDE-3621-48EA-9C89-F99504DA7934}">
      <dgm:prSet/>
      <dgm:spPr/>
      <dgm:t>
        <a:bodyPr/>
        <a:lstStyle/>
        <a:p>
          <a:endParaRPr lang="ru-RU"/>
        </a:p>
      </dgm:t>
    </dgm:pt>
    <dgm:pt modelId="{3A0A8963-2C13-48BF-9541-FC7577F00A55}" type="sibTrans" cxnId="{74071DDE-3621-48EA-9C89-F99504DA7934}">
      <dgm:prSet/>
      <dgm:spPr/>
      <dgm:t>
        <a:bodyPr/>
        <a:lstStyle/>
        <a:p>
          <a:endParaRPr lang="ru-RU"/>
        </a:p>
      </dgm:t>
    </dgm:pt>
    <dgm:pt modelId="{42169428-A812-4A90-AD71-47BFBF207C6C}">
      <dgm:prSet phldrT="[Текст]" custT="1"/>
      <dgm:spPr/>
      <dgm:t>
        <a:bodyPr/>
        <a:lstStyle/>
        <a:p>
          <a:r>
            <a:rPr lang="ru-RU" altLang="ru-RU" sz="1000" b="1" dirty="0" smtClean="0">
              <a:solidFill>
                <a:srgbClr val="C00000"/>
              </a:solidFill>
              <a:latin typeface="Times New Roman" pitchFamily="18" charset="0"/>
            </a:rPr>
            <a:t>с использованием контрольных измерительных материалов, представляющих собой комплексы заданий стандартизированной формы (КИМ </a:t>
          </a:r>
          <a:r>
            <a:rPr lang="ru-RU" altLang="ru-RU" sz="1000" b="1" dirty="0" smtClean="0">
              <a:solidFill>
                <a:srgbClr val="00B050"/>
              </a:solidFill>
              <a:latin typeface="Times New Roman" pitchFamily="18" charset="0"/>
            </a:rPr>
            <a:t>- нововведение) </a:t>
          </a:r>
          <a:endParaRPr lang="ru-RU" sz="1000" dirty="0">
            <a:solidFill>
              <a:srgbClr val="00B050"/>
            </a:solidFill>
          </a:endParaRPr>
        </a:p>
      </dgm:t>
    </dgm:pt>
    <dgm:pt modelId="{980C438E-419A-47CF-B6BB-DA5837B240B2}" type="parTrans" cxnId="{67795DC9-2139-4EC0-A1C3-3C62595635A6}">
      <dgm:prSet/>
      <dgm:spPr/>
      <dgm:t>
        <a:bodyPr/>
        <a:lstStyle/>
        <a:p>
          <a:endParaRPr lang="ru-RU"/>
        </a:p>
      </dgm:t>
    </dgm:pt>
    <dgm:pt modelId="{29A5A117-112B-467B-9ED8-E0A0C0A4946F}" type="sibTrans" cxnId="{67795DC9-2139-4EC0-A1C3-3C62595635A6}">
      <dgm:prSet/>
      <dgm:spPr/>
      <dgm:t>
        <a:bodyPr/>
        <a:lstStyle/>
        <a:p>
          <a:endParaRPr lang="ru-RU"/>
        </a:p>
      </dgm:t>
    </dgm:pt>
    <dgm:pt modelId="{7425CA97-FD54-4259-BF7F-A4DB3973C1ED}">
      <dgm:prSet phldrT="[Текст]" custT="1"/>
      <dgm:spPr/>
      <dgm:t>
        <a:bodyPr/>
        <a:lstStyle/>
        <a:p>
          <a:endParaRPr lang="ru-RU" sz="800" b="1" dirty="0" smtClean="0">
            <a:solidFill>
              <a:srgbClr val="0033A0"/>
            </a:solidFill>
            <a:latin typeface="PT Astra Serif" pitchFamily="18" charset="-52"/>
            <a:ea typeface="PT Astra Serif" pitchFamily="18" charset="-52"/>
            <a:cs typeface="Calibri" pitchFamily="34" charset="0"/>
            <a:sym typeface="Calibri" pitchFamily="34" charset="0"/>
          </a:endParaRPr>
        </a:p>
        <a:p>
          <a:r>
            <a:rPr lang="ru-RU" sz="800" b="1" dirty="0" smtClean="0">
              <a:solidFill>
                <a:srgbClr val="0033A0"/>
              </a:solidFill>
              <a:latin typeface="PT Astra Serif" pitchFamily="18" charset="-52"/>
              <a:ea typeface="PT Astra Serif" pitchFamily="18" charset="-52"/>
              <a:cs typeface="Calibri" pitchFamily="34" charset="0"/>
              <a:sym typeface="Calibri" pitchFamily="34" charset="0"/>
            </a:rPr>
            <a:t>обучающиеся в учреждениях, исполняющих наказание в виде лишения свободы</a:t>
          </a:r>
          <a:r>
            <a:rPr lang="ru-RU" sz="800" b="1" dirty="0" smtClean="0">
              <a:solidFill>
                <a:srgbClr val="0033A0"/>
              </a:solidFill>
              <a:latin typeface="PT Astra Serif" pitchFamily="18" charset="-52"/>
              <a:ea typeface="PT Astra Serif" pitchFamily="18" charset="-52"/>
            </a:rPr>
            <a:t>;</a:t>
          </a:r>
        </a:p>
        <a:p>
          <a:r>
            <a:rPr lang="ru-RU" sz="800" b="1" dirty="0" smtClean="0">
              <a:solidFill>
                <a:srgbClr val="0033A0"/>
              </a:solidFill>
              <a:latin typeface="PT Astra Serif" pitchFamily="18" charset="-52"/>
              <a:ea typeface="PT Astra Serif" pitchFamily="18" charset="-52"/>
            </a:rPr>
            <a:t>обучающиеся с ограниченными возможностями здоровья;</a:t>
          </a:r>
        </a:p>
        <a:p>
          <a:r>
            <a:rPr lang="ru-RU" sz="800" b="1" dirty="0" smtClean="0">
              <a:solidFill>
                <a:srgbClr val="0033A0"/>
              </a:solidFill>
              <a:latin typeface="PT Astra Serif" pitchFamily="18" charset="-52"/>
              <a:ea typeface="PT Astra Serif" pitchFamily="18" charset="-52"/>
            </a:rPr>
            <a:t>дети-инвалиды, инвалиды</a:t>
          </a:r>
        </a:p>
        <a:p>
          <a:r>
            <a:rPr lang="ru-RU" sz="800" b="1" dirty="0" smtClean="0">
              <a:solidFill>
                <a:schemeClr val="accent6">
                  <a:lumMod val="75000"/>
                </a:schemeClr>
              </a:solidFill>
              <a:latin typeface="PT Astra Serif" pitchFamily="18" charset="-52"/>
              <a:ea typeface="PT Astra Serif" pitchFamily="18" charset="-52"/>
            </a:rPr>
            <a:t>- сочетание форм: ОГЭ+ГВЭ, </a:t>
          </a:r>
        </a:p>
        <a:p>
          <a:r>
            <a:rPr lang="ru-RU" sz="800" b="1" dirty="0" smtClean="0">
              <a:solidFill>
                <a:schemeClr val="accent6">
                  <a:lumMod val="75000"/>
                </a:schemeClr>
              </a:solidFill>
              <a:latin typeface="PT Astra Serif" pitchFamily="18" charset="-52"/>
              <a:ea typeface="PT Astra Serif" pitchFamily="18" charset="-52"/>
            </a:rPr>
            <a:t>ОГЭ (по желанию)</a:t>
          </a:r>
        </a:p>
        <a:p>
          <a:endParaRPr lang="ru-RU" sz="600" b="1" dirty="0" smtClean="0">
            <a:solidFill>
              <a:srgbClr val="0033A0"/>
            </a:solidFill>
            <a:latin typeface="PT Astra Serif" pitchFamily="18" charset="-52"/>
            <a:ea typeface="PT Astra Serif" pitchFamily="18" charset="-52"/>
          </a:endParaRPr>
        </a:p>
        <a:p>
          <a:endParaRPr lang="ru-RU" sz="600" dirty="0"/>
        </a:p>
      </dgm:t>
    </dgm:pt>
    <dgm:pt modelId="{B6257A82-2319-4502-981F-012BDA47226B}" type="parTrans" cxnId="{97E2B26B-3ED6-4666-81E3-A593BDA10806}">
      <dgm:prSet/>
      <dgm:spPr/>
      <dgm:t>
        <a:bodyPr/>
        <a:lstStyle/>
        <a:p>
          <a:endParaRPr lang="ru-RU"/>
        </a:p>
      </dgm:t>
    </dgm:pt>
    <dgm:pt modelId="{B3C23BCE-BDEC-4342-A658-5D9A08F9B62E}" type="sibTrans" cxnId="{97E2B26B-3ED6-4666-81E3-A593BDA10806}">
      <dgm:prSet/>
      <dgm:spPr/>
      <dgm:t>
        <a:bodyPr/>
        <a:lstStyle/>
        <a:p>
          <a:endParaRPr lang="ru-RU"/>
        </a:p>
      </dgm:t>
    </dgm:pt>
    <dgm:pt modelId="{F15CC536-EC38-40D5-A25E-0446B4EDA6FF}" type="pres">
      <dgm:prSet presAssocID="{EA669C29-D0C4-4F72-8824-BC616F825F77}" presName="diagram" presStyleCnt="0">
        <dgm:presLayoutVars>
          <dgm:chPref val="1"/>
          <dgm:dir/>
          <dgm:animOne val="branch"/>
          <dgm:animLvl val="lvl"/>
          <dgm:resizeHandles/>
        </dgm:presLayoutVars>
      </dgm:prSet>
      <dgm:spPr/>
      <dgm:t>
        <a:bodyPr/>
        <a:lstStyle/>
        <a:p>
          <a:endParaRPr lang="ru-RU"/>
        </a:p>
      </dgm:t>
    </dgm:pt>
    <dgm:pt modelId="{B4B3C2FE-00DA-461F-9A7A-72CC08020194}" type="pres">
      <dgm:prSet presAssocID="{A403BFCC-681D-466E-9494-E21833DC207D}" presName="root" presStyleCnt="0"/>
      <dgm:spPr/>
    </dgm:pt>
    <dgm:pt modelId="{1E743CCE-B64E-4804-8E3F-6C7F32F1C753}" type="pres">
      <dgm:prSet presAssocID="{A403BFCC-681D-466E-9494-E21833DC207D}" presName="rootComposite" presStyleCnt="0"/>
      <dgm:spPr/>
    </dgm:pt>
    <dgm:pt modelId="{A8DA694E-34F6-4F45-9EEF-E5B62AB7A92D}" type="pres">
      <dgm:prSet presAssocID="{A403BFCC-681D-466E-9494-E21833DC207D}" presName="rootText" presStyleLbl="node1" presStyleIdx="0" presStyleCnt="2"/>
      <dgm:spPr/>
      <dgm:t>
        <a:bodyPr/>
        <a:lstStyle/>
        <a:p>
          <a:endParaRPr lang="ru-RU"/>
        </a:p>
      </dgm:t>
    </dgm:pt>
    <dgm:pt modelId="{4AE44AB0-2DC0-4957-906D-1A5C57B29030}" type="pres">
      <dgm:prSet presAssocID="{A403BFCC-681D-466E-9494-E21833DC207D}" presName="rootConnector" presStyleLbl="node1" presStyleIdx="0" presStyleCnt="2"/>
      <dgm:spPr/>
      <dgm:t>
        <a:bodyPr/>
        <a:lstStyle/>
        <a:p>
          <a:endParaRPr lang="ru-RU"/>
        </a:p>
      </dgm:t>
    </dgm:pt>
    <dgm:pt modelId="{9957A51F-32E1-45AD-A094-FCF30BA7F870}" type="pres">
      <dgm:prSet presAssocID="{A403BFCC-681D-466E-9494-E21833DC207D}" presName="childShape" presStyleCnt="0"/>
      <dgm:spPr/>
    </dgm:pt>
    <dgm:pt modelId="{290970E7-37A8-4F63-BFAA-F681CB3F731C}" type="pres">
      <dgm:prSet presAssocID="{C2A9E7BB-1E2E-482A-A8F3-060DD4E46580}" presName="Name13" presStyleLbl="parChTrans1D2" presStyleIdx="0" presStyleCnt="4"/>
      <dgm:spPr/>
      <dgm:t>
        <a:bodyPr/>
        <a:lstStyle/>
        <a:p>
          <a:endParaRPr lang="ru-RU"/>
        </a:p>
      </dgm:t>
    </dgm:pt>
    <dgm:pt modelId="{E0CE3820-F503-4D7B-9084-FFF5B7796D03}" type="pres">
      <dgm:prSet presAssocID="{74A3E933-DFC1-4BBC-9306-B5818E84A583}" presName="childText" presStyleLbl="bgAcc1" presStyleIdx="0" presStyleCnt="4">
        <dgm:presLayoutVars>
          <dgm:bulletEnabled val="1"/>
        </dgm:presLayoutVars>
      </dgm:prSet>
      <dgm:spPr/>
      <dgm:t>
        <a:bodyPr/>
        <a:lstStyle/>
        <a:p>
          <a:endParaRPr lang="ru-RU"/>
        </a:p>
      </dgm:t>
    </dgm:pt>
    <dgm:pt modelId="{96F2F85E-3DCD-47DB-A52D-2A08651CDAE6}" type="pres">
      <dgm:prSet presAssocID="{B6DAE71F-1111-4422-9312-5AD86D49EF93}" presName="Name13" presStyleLbl="parChTrans1D2" presStyleIdx="1" presStyleCnt="4"/>
      <dgm:spPr/>
      <dgm:t>
        <a:bodyPr/>
        <a:lstStyle/>
        <a:p>
          <a:endParaRPr lang="ru-RU"/>
        </a:p>
      </dgm:t>
    </dgm:pt>
    <dgm:pt modelId="{7B46E2FC-CC9A-470F-A4EB-09022D288BA1}" type="pres">
      <dgm:prSet presAssocID="{9FFBD268-DB22-4CD5-ADEE-25FB39F6B087}" presName="childText" presStyleLbl="bgAcc1" presStyleIdx="1" presStyleCnt="4">
        <dgm:presLayoutVars>
          <dgm:bulletEnabled val="1"/>
        </dgm:presLayoutVars>
      </dgm:prSet>
      <dgm:spPr/>
      <dgm:t>
        <a:bodyPr/>
        <a:lstStyle/>
        <a:p>
          <a:endParaRPr lang="ru-RU"/>
        </a:p>
      </dgm:t>
    </dgm:pt>
    <dgm:pt modelId="{C5225FCC-D77F-440D-9873-FA91EE11B18F}" type="pres">
      <dgm:prSet presAssocID="{6C50C2ED-5111-4621-8C11-46334DBF4DC2}" presName="root" presStyleCnt="0"/>
      <dgm:spPr/>
    </dgm:pt>
    <dgm:pt modelId="{1CD64FCD-5DD8-46F4-8868-8237371D1F68}" type="pres">
      <dgm:prSet presAssocID="{6C50C2ED-5111-4621-8C11-46334DBF4DC2}" presName="rootComposite" presStyleCnt="0"/>
      <dgm:spPr/>
    </dgm:pt>
    <dgm:pt modelId="{B3E063EB-FB32-4276-AD4E-023810846F53}" type="pres">
      <dgm:prSet presAssocID="{6C50C2ED-5111-4621-8C11-46334DBF4DC2}" presName="rootText" presStyleLbl="node1" presStyleIdx="1" presStyleCnt="2"/>
      <dgm:spPr/>
      <dgm:t>
        <a:bodyPr/>
        <a:lstStyle/>
        <a:p>
          <a:endParaRPr lang="ru-RU"/>
        </a:p>
      </dgm:t>
    </dgm:pt>
    <dgm:pt modelId="{EADF0F34-3185-4C77-98FA-F70F91AA90B2}" type="pres">
      <dgm:prSet presAssocID="{6C50C2ED-5111-4621-8C11-46334DBF4DC2}" presName="rootConnector" presStyleLbl="node1" presStyleIdx="1" presStyleCnt="2"/>
      <dgm:spPr/>
      <dgm:t>
        <a:bodyPr/>
        <a:lstStyle/>
        <a:p>
          <a:endParaRPr lang="ru-RU"/>
        </a:p>
      </dgm:t>
    </dgm:pt>
    <dgm:pt modelId="{DE8E87BE-DE6E-481F-B4F2-F7007201FF18}" type="pres">
      <dgm:prSet presAssocID="{6C50C2ED-5111-4621-8C11-46334DBF4DC2}" presName="childShape" presStyleCnt="0"/>
      <dgm:spPr/>
    </dgm:pt>
    <dgm:pt modelId="{5C53F7AC-6AA1-47B6-B4C9-1DFA4F78996C}" type="pres">
      <dgm:prSet presAssocID="{980C438E-419A-47CF-B6BB-DA5837B240B2}" presName="Name13" presStyleLbl="parChTrans1D2" presStyleIdx="2" presStyleCnt="4"/>
      <dgm:spPr/>
      <dgm:t>
        <a:bodyPr/>
        <a:lstStyle/>
        <a:p>
          <a:endParaRPr lang="ru-RU"/>
        </a:p>
      </dgm:t>
    </dgm:pt>
    <dgm:pt modelId="{6A7F787E-2A14-4FC8-9054-B90839A043A3}" type="pres">
      <dgm:prSet presAssocID="{42169428-A812-4A90-AD71-47BFBF207C6C}" presName="childText" presStyleLbl="bgAcc1" presStyleIdx="2" presStyleCnt="4">
        <dgm:presLayoutVars>
          <dgm:bulletEnabled val="1"/>
        </dgm:presLayoutVars>
      </dgm:prSet>
      <dgm:spPr/>
      <dgm:t>
        <a:bodyPr/>
        <a:lstStyle/>
        <a:p>
          <a:endParaRPr lang="ru-RU"/>
        </a:p>
      </dgm:t>
    </dgm:pt>
    <dgm:pt modelId="{8EA78366-E5E4-49A8-BFC0-A216BD9EFDC6}" type="pres">
      <dgm:prSet presAssocID="{B6257A82-2319-4502-981F-012BDA47226B}" presName="Name13" presStyleLbl="parChTrans1D2" presStyleIdx="3" presStyleCnt="4"/>
      <dgm:spPr/>
      <dgm:t>
        <a:bodyPr/>
        <a:lstStyle/>
        <a:p>
          <a:endParaRPr lang="ru-RU"/>
        </a:p>
      </dgm:t>
    </dgm:pt>
    <dgm:pt modelId="{07DB070E-7BF3-49D1-9936-F7E9B7CF1044}" type="pres">
      <dgm:prSet presAssocID="{7425CA97-FD54-4259-BF7F-A4DB3973C1ED}" presName="childText" presStyleLbl="bgAcc1" presStyleIdx="3" presStyleCnt="4">
        <dgm:presLayoutVars>
          <dgm:bulletEnabled val="1"/>
        </dgm:presLayoutVars>
      </dgm:prSet>
      <dgm:spPr/>
      <dgm:t>
        <a:bodyPr/>
        <a:lstStyle/>
        <a:p>
          <a:endParaRPr lang="ru-RU"/>
        </a:p>
      </dgm:t>
    </dgm:pt>
  </dgm:ptLst>
  <dgm:cxnLst>
    <dgm:cxn modelId="{F4734966-FBF2-4634-B9DC-21F4558264BB}" type="presOf" srcId="{9FFBD268-DB22-4CD5-ADEE-25FB39F6B087}" destId="{7B46E2FC-CC9A-470F-A4EB-09022D288BA1}" srcOrd="0" destOrd="0" presId="urn:microsoft.com/office/officeart/2005/8/layout/hierarchy3"/>
    <dgm:cxn modelId="{4D5C9799-80AA-42DE-BF52-DB7F6510D227}" srcId="{A403BFCC-681D-466E-9494-E21833DC207D}" destId="{9FFBD268-DB22-4CD5-ADEE-25FB39F6B087}" srcOrd="1" destOrd="0" parTransId="{B6DAE71F-1111-4422-9312-5AD86D49EF93}" sibTransId="{9DD7513A-E63A-4912-878C-D5879C7E4755}"/>
    <dgm:cxn modelId="{571C24A7-0AB7-458F-9BD8-0FAF518FDE8D}" srcId="{EA669C29-D0C4-4F72-8824-BC616F825F77}" destId="{A403BFCC-681D-466E-9494-E21833DC207D}" srcOrd="0" destOrd="0" parTransId="{8DF76EEB-AE54-4EB9-B0C5-3EED1F89BA0C}" sibTransId="{B3C1EDA1-6025-481A-ADD5-C5D79643F643}"/>
    <dgm:cxn modelId="{D543C592-07C0-4803-8270-40CBBA5C05C0}" type="presOf" srcId="{42169428-A812-4A90-AD71-47BFBF207C6C}" destId="{6A7F787E-2A14-4FC8-9054-B90839A043A3}" srcOrd="0" destOrd="0" presId="urn:microsoft.com/office/officeart/2005/8/layout/hierarchy3"/>
    <dgm:cxn modelId="{97E2B26B-3ED6-4666-81E3-A593BDA10806}" srcId="{6C50C2ED-5111-4621-8C11-46334DBF4DC2}" destId="{7425CA97-FD54-4259-BF7F-A4DB3973C1ED}" srcOrd="1" destOrd="0" parTransId="{B6257A82-2319-4502-981F-012BDA47226B}" sibTransId="{B3C23BCE-BDEC-4342-A658-5D9A08F9B62E}"/>
    <dgm:cxn modelId="{2B76B070-9753-451E-9868-74446B0AA6E7}" type="presOf" srcId="{B6257A82-2319-4502-981F-012BDA47226B}" destId="{8EA78366-E5E4-49A8-BFC0-A216BD9EFDC6}" srcOrd="0" destOrd="0" presId="urn:microsoft.com/office/officeart/2005/8/layout/hierarchy3"/>
    <dgm:cxn modelId="{85CFEBDB-7FD9-4F01-83D5-E0F6A7AA16D3}" type="presOf" srcId="{C2A9E7BB-1E2E-482A-A8F3-060DD4E46580}" destId="{290970E7-37A8-4F63-BFAA-F681CB3F731C}" srcOrd="0" destOrd="0" presId="urn:microsoft.com/office/officeart/2005/8/layout/hierarchy3"/>
    <dgm:cxn modelId="{C9914756-9BA3-4074-89A3-F137A60ADB1D}" type="presOf" srcId="{7425CA97-FD54-4259-BF7F-A4DB3973C1ED}" destId="{07DB070E-7BF3-49D1-9936-F7E9B7CF1044}" srcOrd="0" destOrd="0" presId="urn:microsoft.com/office/officeart/2005/8/layout/hierarchy3"/>
    <dgm:cxn modelId="{A0BF4D3C-5BFE-4FC8-BCB0-1053FE7D8CEC}" type="presOf" srcId="{980C438E-419A-47CF-B6BB-DA5837B240B2}" destId="{5C53F7AC-6AA1-47B6-B4C9-1DFA4F78996C}" srcOrd="0" destOrd="0" presId="urn:microsoft.com/office/officeart/2005/8/layout/hierarchy3"/>
    <dgm:cxn modelId="{357069D4-8F5E-4949-8D31-59F1CCAD5B18}" type="presOf" srcId="{74A3E933-DFC1-4BBC-9306-B5818E84A583}" destId="{E0CE3820-F503-4D7B-9084-FFF5B7796D03}" srcOrd="0" destOrd="0" presId="urn:microsoft.com/office/officeart/2005/8/layout/hierarchy3"/>
    <dgm:cxn modelId="{A05212F2-5E01-41D0-B196-8213F648C53B}" type="presOf" srcId="{6C50C2ED-5111-4621-8C11-46334DBF4DC2}" destId="{B3E063EB-FB32-4276-AD4E-023810846F53}" srcOrd="0" destOrd="0" presId="urn:microsoft.com/office/officeart/2005/8/layout/hierarchy3"/>
    <dgm:cxn modelId="{04FB285D-BF80-4EF5-ABFF-CF2163A8C4C3}" type="presOf" srcId="{EA669C29-D0C4-4F72-8824-BC616F825F77}" destId="{F15CC536-EC38-40D5-A25E-0446B4EDA6FF}" srcOrd="0" destOrd="0" presId="urn:microsoft.com/office/officeart/2005/8/layout/hierarchy3"/>
    <dgm:cxn modelId="{54E4AB83-5723-464E-8CDD-FB9FEB5C08B5}" type="presOf" srcId="{A403BFCC-681D-466E-9494-E21833DC207D}" destId="{4AE44AB0-2DC0-4957-906D-1A5C57B29030}" srcOrd="1" destOrd="0" presId="urn:microsoft.com/office/officeart/2005/8/layout/hierarchy3"/>
    <dgm:cxn modelId="{F10389F7-5984-42D6-98EF-040ABB4A2615}" type="presOf" srcId="{6C50C2ED-5111-4621-8C11-46334DBF4DC2}" destId="{EADF0F34-3185-4C77-98FA-F70F91AA90B2}" srcOrd="1" destOrd="0" presId="urn:microsoft.com/office/officeart/2005/8/layout/hierarchy3"/>
    <dgm:cxn modelId="{B23AB1EB-2C5B-4F59-A89C-45905392A2C3}" type="presOf" srcId="{B6DAE71F-1111-4422-9312-5AD86D49EF93}" destId="{96F2F85E-3DCD-47DB-A52D-2A08651CDAE6}" srcOrd="0" destOrd="0" presId="urn:microsoft.com/office/officeart/2005/8/layout/hierarchy3"/>
    <dgm:cxn modelId="{74071DDE-3621-48EA-9C89-F99504DA7934}" srcId="{EA669C29-D0C4-4F72-8824-BC616F825F77}" destId="{6C50C2ED-5111-4621-8C11-46334DBF4DC2}" srcOrd="1" destOrd="0" parTransId="{4088A837-A659-4879-8A95-6DA5C5F1A94A}" sibTransId="{3A0A8963-2C13-48BF-9541-FC7577F00A55}"/>
    <dgm:cxn modelId="{67795DC9-2139-4EC0-A1C3-3C62595635A6}" srcId="{6C50C2ED-5111-4621-8C11-46334DBF4DC2}" destId="{42169428-A812-4A90-AD71-47BFBF207C6C}" srcOrd="0" destOrd="0" parTransId="{980C438E-419A-47CF-B6BB-DA5837B240B2}" sibTransId="{29A5A117-112B-467B-9ED8-E0A0C0A4946F}"/>
    <dgm:cxn modelId="{5B49E822-02A8-411E-8275-0E18B4AF16B5}" type="presOf" srcId="{A403BFCC-681D-466E-9494-E21833DC207D}" destId="{A8DA694E-34F6-4F45-9EEF-E5B62AB7A92D}" srcOrd="0" destOrd="0" presId="urn:microsoft.com/office/officeart/2005/8/layout/hierarchy3"/>
    <dgm:cxn modelId="{D6BFF880-BAC8-4978-AC29-98AC1B71DE98}" srcId="{A403BFCC-681D-466E-9494-E21833DC207D}" destId="{74A3E933-DFC1-4BBC-9306-B5818E84A583}" srcOrd="0" destOrd="0" parTransId="{C2A9E7BB-1E2E-482A-A8F3-060DD4E46580}" sibTransId="{71FEABBD-7901-4BF8-9D98-1875E99A9DA7}"/>
    <dgm:cxn modelId="{CF6149D9-19D3-42A2-B230-4EFAC053B779}" type="presParOf" srcId="{F15CC536-EC38-40D5-A25E-0446B4EDA6FF}" destId="{B4B3C2FE-00DA-461F-9A7A-72CC08020194}" srcOrd="0" destOrd="0" presId="urn:microsoft.com/office/officeart/2005/8/layout/hierarchy3"/>
    <dgm:cxn modelId="{B7671087-D33E-4422-BFCA-A42C7B5169D1}" type="presParOf" srcId="{B4B3C2FE-00DA-461F-9A7A-72CC08020194}" destId="{1E743CCE-B64E-4804-8E3F-6C7F32F1C753}" srcOrd="0" destOrd="0" presId="urn:microsoft.com/office/officeart/2005/8/layout/hierarchy3"/>
    <dgm:cxn modelId="{0E4E3B72-E86D-43C9-8C2A-7833399F94B9}" type="presParOf" srcId="{1E743CCE-B64E-4804-8E3F-6C7F32F1C753}" destId="{A8DA694E-34F6-4F45-9EEF-E5B62AB7A92D}" srcOrd="0" destOrd="0" presId="urn:microsoft.com/office/officeart/2005/8/layout/hierarchy3"/>
    <dgm:cxn modelId="{D0A7EA70-6A4A-4BD1-A085-002F110FB859}" type="presParOf" srcId="{1E743CCE-B64E-4804-8E3F-6C7F32F1C753}" destId="{4AE44AB0-2DC0-4957-906D-1A5C57B29030}" srcOrd="1" destOrd="0" presId="urn:microsoft.com/office/officeart/2005/8/layout/hierarchy3"/>
    <dgm:cxn modelId="{B292CB52-32C0-4883-BB77-C6C064A73235}" type="presParOf" srcId="{B4B3C2FE-00DA-461F-9A7A-72CC08020194}" destId="{9957A51F-32E1-45AD-A094-FCF30BA7F870}" srcOrd="1" destOrd="0" presId="urn:microsoft.com/office/officeart/2005/8/layout/hierarchy3"/>
    <dgm:cxn modelId="{7DB2983D-7932-44D1-B422-04CC1110AC20}" type="presParOf" srcId="{9957A51F-32E1-45AD-A094-FCF30BA7F870}" destId="{290970E7-37A8-4F63-BFAA-F681CB3F731C}" srcOrd="0" destOrd="0" presId="urn:microsoft.com/office/officeart/2005/8/layout/hierarchy3"/>
    <dgm:cxn modelId="{E0BC84D3-19D0-45B4-9FB5-A651D7CF256F}" type="presParOf" srcId="{9957A51F-32E1-45AD-A094-FCF30BA7F870}" destId="{E0CE3820-F503-4D7B-9084-FFF5B7796D03}" srcOrd="1" destOrd="0" presId="urn:microsoft.com/office/officeart/2005/8/layout/hierarchy3"/>
    <dgm:cxn modelId="{5E58F574-8986-4760-AE0E-0A40E8959EE4}" type="presParOf" srcId="{9957A51F-32E1-45AD-A094-FCF30BA7F870}" destId="{96F2F85E-3DCD-47DB-A52D-2A08651CDAE6}" srcOrd="2" destOrd="0" presId="urn:microsoft.com/office/officeart/2005/8/layout/hierarchy3"/>
    <dgm:cxn modelId="{039F1C97-C949-4CE1-8478-64EE0B77EEFD}" type="presParOf" srcId="{9957A51F-32E1-45AD-A094-FCF30BA7F870}" destId="{7B46E2FC-CC9A-470F-A4EB-09022D288BA1}" srcOrd="3" destOrd="0" presId="urn:microsoft.com/office/officeart/2005/8/layout/hierarchy3"/>
    <dgm:cxn modelId="{138311EC-AA55-4D73-9750-3C4C10DBBC59}" type="presParOf" srcId="{F15CC536-EC38-40D5-A25E-0446B4EDA6FF}" destId="{C5225FCC-D77F-440D-9873-FA91EE11B18F}" srcOrd="1" destOrd="0" presId="urn:microsoft.com/office/officeart/2005/8/layout/hierarchy3"/>
    <dgm:cxn modelId="{49F32B63-0334-422B-B38E-64B15494ED1E}" type="presParOf" srcId="{C5225FCC-D77F-440D-9873-FA91EE11B18F}" destId="{1CD64FCD-5DD8-46F4-8868-8237371D1F68}" srcOrd="0" destOrd="0" presId="urn:microsoft.com/office/officeart/2005/8/layout/hierarchy3"/>
    <dgm:cxn modelId="{EB96E66D-6F5E-4277-9471-F45ED3361E56}" type="presParOf" srcId="{1CD64FCD-5DD8-46F4-8868-8237371D1F68}" destId="{B3E063EB-FB32-4276-AD4E-023810846F53}" srcOrd="0" destOrd="0" presId="urn:microsoft.com/office/officeart/2005/8/layout/hierarchy3"/>
    <dgm:cxn modelId="{9E8A7A94-17EB-41CC-910C-7BF27BFCE39D}" type="presParOf" srcId="{1CD64FCD-5DD8-46F4-8868-8237371D1F68}" destId="{EADF0F34-3185-4C77-98FA-F70F91AA90B2}" srcOrd="1" destOrd="0" presId="urn:microsoft.com/office/officeart/2005/8/layout/hierarchy3"/>
    <dgm:cxn modelId="{E1D85777-2A68-4A72-BA00-E5C1902C9B6D}" type="presParOf" srcId="{C5225FCC-D77F-440D-9873-FA91EE11B18F}" destId="{DE8E87BE-DE6E-481F-B4F2-F7007201FF18}" srcOrd="1" destOrd="0" presId="urn:microsoft.com/office/officeart/2005/8/layout/hierarchy3"/>
    <dgm:cxn modelId="{99DF6FD5-B6CF-4DFA-BE35-89150F6CC39E}" type="presParOf" srcId="{DE8E87BE-DE6E-481F-B4F2-F7007201FF18}" destId="{5C53F7AC-6AA1-47B6-B4C9-1DFA4F78996C}" srcOrd="0" destOrd="0" presId="urn:microsoft.com/office/officeart/2005/8/layout/hierarchy3"/>
    <dgm:cxn modelId="{3E2E17C8-AF4C-476C-9D58-631605DD5650}" type="presParOf" srcId="{DE8E87BE-DE6E-481F-B4F2-F7007201FF18}" destId="{6A7F787E-2A14-4FC8-9054-B90839A043A3}" srcOrd="1" destOrd="0" presId="urn:microsoft.com/office/officeart/2005/8/layout/hierarchy3"/>
    <dgm:cxn modelId="{0451CEEA-198E-4DAD-8B39-90A0327DAE1F}" type="presParOf" srcId="{DE8E87BE-DE6E-481F-B4F2-F7007201FF18}" destId="{8EA78366-E5E4-49A8-BFC0-A216BD9EFDC6}" srcOrd="2" destOrd="0" presId="urn:microsoft.com/office/officeart/2005/8/layout/hierarchy3"/>
    <dgm:cxn modelId="{30DD0D9E-A508-4D69-9101-367D0C266188}" type="presParOf" srcId="{DE8E87BE-DE6E-481F-B4F2-F7007201FF18}" destId="{07DB070E-7BF3-49D1-9936-F7E9B7CF1044}" srcOrd="3" destOrd="0" presId="urn:microsoft.com/office/officeart/2005/8/layout/hierarchy3"/>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35F86F7-834B-4525-B19B-16C31F0D935B}"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ru-RU"/>
        </a:p>
      </dgm:t>
    </dgm:pt>
    <dgm:pt modelId="{6AA6E660-6F41-419E-BD7D-F3F1C0E9FE59}">
      <dgm:prSet phldrT="[Текст]" custT="1"/>
      <dgm:spPr>
        <a:solidFill>
          <a:srgbClr val="0070C0"/>
        </a:solidFill>
      </dgm:spPr>
      <dgm:t>
        <a:bodyPr/>
        <a:lstStyle/>
        <a:p>
          <a:r>
            <a:rPr lang="ru-RU" sz="1700" b="1" dirty="0" smtClean="0">
              <a:latin typeface="PT Astra Serif" pitchFamily="18" charset="-52"/>
              <a:ea typeface="PT Astra Serif" pitchFamily="18" charset="-52"/>
            </a:rPr>
            <a:t>3) Форма, устанавливаемая ОИВ</a:t>
          </a:r>
          <a:endParaRPr lang="ru-RU" sz="1700" b="1" dirty="0">
            <a:latin typeface="PT Astra Serif" pitchFamily="18" charset="-52"/>
            <a:ea typeface="PT Astra Serif" pitchFamily="18" charset="-52"/>
          </a:endParaRPr>
        </a:p>
      </dgm:t>
    </dgm:pt>
    <dgm:pt modelId="{4EA19757-CA51-4AAF-8D0A-005900A4F223}" type="parTrans" cxnId="{99F4B236-90F6-4F7F-B89D-76D215FFC371}">
      <dgm:prSet/>
      <dgm:spPr/>
      <dgm:t>
        <a:bodyPr/>
        <a:lstStyle/>
        <a:p>
          <a:endParaRPr lang="ru-RU"/>
        </a:p>
      </dgm:t>
    </dgm:pt>
    <dgm:pt modelId="{7C8B6E90-A02B-45C2-B12F-D745310DA93E}" type="sibTrans" cxnId="{99F4B236-90F6-4F7F-B89D-76D215FFC371}">
      <dgm:prSet/>
      <dgm:spPr/>
      <dgm:t>
        <a:bodyPr/>
        <a:lstStyle/>
        <a:p>
          <a:endParaRPr lang="ru-RU"/>
        </a:p>
      </dgm:t>
    </dgm:pt>
    <dgm:pt modelId="{B378F9DD-660F-4E20-97A6-9069F6F85105}">
      <dgm:prSet phldrT="[Текст]" custT="1"/>
      <dgm:spPr/>
      <dgm:t>
        <a:bodyPr/>
        <a:lstStyle/>
        <a:p>
          <a:r>
            <a:rPr lang="ru-RU" sz="1000" b="1" dirty="0" smtClean="0">
              <a:solidFill>
                <a:srgbClr val="C00000"/>
              </a:solidFill>
              <a:latin typeface="PT Astra Serif" pitchFamily="18" charset="-52"/>
              <a:ea typeface="PT Astra Serif" pitchFamily="18" charset="-52"/>
            </a:rPr>
            <a:t>с использованием экзаменационных материалов, </a:t>
          </a:r>
        </a:p>
        <a:p>
          <a:r>
            <a:rPr lang="ru-RU" sz="1000" b="1" dirty="0" smtClean="0">
              <a:solidFill>
                <a:srgbClr val="C00000"/>
              </a:solidFill>
              <a:latin typeface="PT Astra Serif" pitchFamily="18" charset="-52"/>
              <a:ea typeface="PT Astra Serif" pitchFamily="18" charset="-52"/>
            </a:rPr>
            <a:t>разработанных ОИВ</a:t>
          </a:r>
        </a:p>
        <a:p>
          <a:endParaRPr lang="ru-RU" sz="1000" b="1" dirty="0">
            <a:solidFill>
              <a:srgbClr val="C00000"/>
            </a:solidFill>
            <a:latin typeface="PT Astra Serif" pitchFamily="18" charset="-52"/>
            <a:ea typeface="PT Astra Serif" pitchFamily="18" charset="-52"/>
          </a:endParaRPr>
        </a:p>
      </dgm:t>
    </dgm:pt>
    <dgm:pt modelId="{16A0AB4D-7C5F-4DAF-B0E0-8959364F1FE8}" type="parTrans" cxnId="{C55EC077-F2D6-4B8E-A7E0-D1214652EF1F}">
      <dgm:prSet/>
      <dgm:spPr/>
      <dgm:t>
        <a:bodyPr/>
        <a:lstStyle/>
        <a:p>
          <a:endParaRPr lang="ru-RU"/>
        </a:p>
      </dgm:t>
    </dgm:pt>
    <dgm:pt modelId="{B20D8A0C-5C27-4623-A09E-04EF6E21C5C4}" type="sibTrans" cxnId="{C55EC077-F2D6-4B8E-A7E0-D1214652EF1F}">
      <dgm:prSet/>
      <dgm:spPr/>
      <dgm:t>
        <a:bodyPr/>
        <a:lstStyle/>
        <a:p>
          <a:endParaRPr lang="ru-RU"/>
        </a:p>
      </dgm:t>
    </dgm:pt>
    <dgm:pt modelId="{4EFB5D44-1434-4E31-BC64-410E536248B8}">
      <dgm:prSet phldrT="[Текст]" custT="1"/>
      <dgm:spPr/>
      <dgm:t>
        <a:bodyPr/>
        <a:lstStyle/>
        <a:p>
          <a:endParaRPr lang="ru-RU" sz="900" b="1" dirty="0" smtClean="0">
            <a:solidFill>
              <a:srgbClr val="0033A0"/>
            </a:solidFill>
            <a:latin typeface="PT Astra Serif" pitchFamily="18" charset="-52"/>
            <a:ea typeface="PT Astra Serif" pitchFamily="18" charset="-52"/>
          </a:endParaRPr>
        </a:p>
        <a:p>
          <a:r>
            <a:rPr lang="ru-RU" sz="900" b="1" dirty="0" smtClean="0">
              <a:solidFill>
                <a:srgbClr val="0033A0"/>
              </a:solidFill>
              <a:latin typeface="PT Astra Serif" pitchFamily="18" charset="-52"/>
              <a:ea typeface="PT Astra Serif" pitchFamily="18" charset="-52"/>
            </a:rPr>
            <a:t>обучающиеся, изучавшие родной язык из числа языков народов РФ и литературу народов России на родном языке из числа языков народов РФ и выбравших экзамен по родному языку и (или) родной литературе для прохождения ГИА на добровольной основе</a:t>
          </a:r>
        </a:p>
        <a:p>
          <a:endParaRPr lang="ru-RU" sz="900" b="1" dirty="0">
            <a:solidFill>
              <a:srgbClr val="0033A0"/>
            </a:solidFill>
            <a:latin typeface="PT Astra Serif" pitchFamily="18" charset="-52"/>
            <a:ea typeface="PT Astra Serif" pitchFamily="18" charset="-52"/>
          </a:endParaRPr>
        </a:p>
      </dgm:t>
    </dgm:pt>
    <dgm:pt modelId="{969FF2BF-F219-484B-A6DF-6BCB0E076D29}" type="parTrans" cxnId="{AE9839E9-6E48-4F81-90DA-39990E4CEEB3}">
      <dgm:prSet/>
      <dgm:spPr/>
      <dgm:t>
        <a:bodyPr/>
        <a:lstStyle/>
        <a:p>
          <a:endParaRPr lang="ru-RU"/>
        </a:p>
      </dgm:t>
    </dgm:pt>
    <dgm:pt modelId="{0822F4CC-7C38-4467-A392-44B6BA7038C7}" type="sibTrans" cxnId="{AE9839E9-6E48-4F81-90DA-39990E4CEEB3}">
      <dgm:prSet/>
      <dgm:spPr/>
      <dgm:t>
        <a:bodyPr/>
        <a:lstStyle/>
        <a:p>
          <a:endParaRPr lang="ru-RU"/>
        </a:p>
      </dgm:t>
    </dgm:pt>
    <dgm:pt modelId="{80C7D879-C854-4388-B3CE-D33A35DE99D9}" type="pres">
      <dgm:prSet presAssocID="{435F86F7-834B-4525-B19B-16C31F0D935B}" presName="diagram" presStyleCnt="0">
        <dgm:presLayoutVars>
          <dgm:chPref val="1"/>
          <dgm:dir/>
          <dgm:animOne val="branch"/>
          <dgm:animLvl val="lvl"/>
          <dgm:resizeHandles/>
        </dgm:presLayoutVars>
      </dgm:prSet>
      <dgm:spPr/>
      <dgm:t>
        <a:bodyPr/>
        <a:lstStyle/>
        <a:p>
          <a:endParaRPr lang="ru-RU"/>
        </a:p>
      </dgm:t>
    </dgm:pt>
    <dgm:pt modelId="{B9F3297E-010E-4FAC-AEA0-D6E53F7A7233}" type="pres">
      <dgm:prSet presAssocID="{6AA6E660-6F41-419E-BD7D-F3F1C0E9FE59}" presName="root" presStyleCnt="0"/>
      <dgm:spPr/>
    </dgm:pt>
    <dgm:pt modelId="{55A1ABB8-E6F4-463D-A3EE-AA76088E06A7}" type="pres">
      <dgm:prSet presAssocID="{6AA6E660-6F41-419E-BD7D-F3F1C0E9FE59}" presName="rootComposite" presStyleCnt="0"/>
      <dgm:spPr/>
    </dgm:pt>
    <dgm:pt modelId="{2895A8EA-E740-4472-A554-485BFD9ECB97}" type="pres">
      <dgm:prSet presAssocID="{6AA6E660-6F41-419E-BD7D-F3F1C0E9FE59}" presName="rootText" presStyleLbl="node1" presStyleIdx="0" presStyleCnt="1" custScaleY="107931"/>
      <dgm:spPr/>
      <dgm:t>
        <a:bodyPr/>
        <a:lstStyle/>
        <a:p>
          <a:endParaRPr lang="ru-RU"/>
        </a:p>
      </dgm:t>
    </dgm:pt>
    <dgm:pt modelId="{2391595E-7BEB-4A9C-A1F8-38BB835FDF95}" type="pres">
      <dgm:prSet presAssocID="{6AA6E660-6F41-419E-BD7D-F3F1C0E9FE59}" presName="rootConnector" presStyleLbl="node1" presStyleIdx="0" presStyleCnt="1"/>
      <dgm:spPr/>
      <dgm:t>
        <a:bodyPr/>
        <a:lstStyle/>
        <a:p>
          <a:endParaRPr lang="ru-RU"/>
        </a:p>
      </dgm:t>
    </dgm:pt>
    <dgm:pt modelId="{5E33DB9B-D951-4A2E-9A8A-3F606FE6574B}" type="pres">
      <dgm:prSet presAssocID="{6AA6E660-6F41-419E-BD7D-F3F1C0E9FE59}" presName="childShape" presStyleCnt="0"/>
      <dgm:spPr/>
    </dgm:pt>
    <dgm:pt modelId="{9AC6D359-C4EA-42B9-8057-16884772F031}" type="pres">
      <dgm:prSet presAssocID="{16A0AB4D-7C5F-4DAF-B0E0-8959364F1FE8}" presName="Name13" presStyleLbl="parChTrans1D2" presStyleIdx="0" presStyleCnt="2"/>
      <dgm:spPr/>
      <dgm:t>
        <a:bodyPr/>
        <a:lstStyle/>
        <a:p>
          <a:endParaRPr lang="ru-RU"/>
        </a:p>
      </dgm:t>
    </dgm:pt>
    <dgm:pt modelId="{D78F2D4C-E285-4183-818E-74CA01479770}" type="pres">
      <dgm:prSet presAssocID="{B378F9DD-660F-4E20-97A6-9069F6F85105}" presName="childText" presStyleLbl="bgAcc1" presStyleIdx="0" presStyleCnt="2">
        <dgm:presLayoutVars>
          <dgm:bulletEnabled val="1"/>
        </dgm:presLayoutVars>
      </dgm:prSet>
      <dgm:spPr/>
      <dgm:t>
        <a:bodyPr/>
        <a:lstStyle/>
        <a:p>
          <a:endParaRPr lang="ru-RU"/>
        </a:p>
      </dgm:t>
    </dgm:pt>
    <dgm:pt modelId="{6B7EB91D-8BBE-4AC3-A1CC-980BAFA637DB}" type="pres">
      <dgm:prSet presAssocID="{969FF2BF-F219-484B-A6DF-6BCB0E076D29}" presName="Name13" presStyleLbl="parChTrans1D2" presStyleIdx="1" presStyleCnt="2"/>
      <dgm:spPr/>
      <dgm:t>
        <a:bodyPr/>
        <a:lstStyle/>
        <a:p>
          <a:endParaRPr lang="ru-RU"/>
        </a:p>
      </dgm:t>
    </dgm:pt>
    <dgm:pt modelId="{6EBAB05D-E629-404C-98A1-0FD190083651}" type="pres">
      <dgm:prSet presAssocID="{4EFB5D44-1434-4E31-BC64-410E536248B8}" presName="childText" presStyleLbl="bgAcc1" presStyleIdx="1" presStyleCnt="2" custScaleY="112919">
        <dgm:presLayoutVars>
          <dgm:bulletEnabled val="1"/>
        </dgm:presLayoutVars>
      </dgm:prSet>
      <dgm:spPr/>
      <dgm:t>
        <a:bodyPr/>
        <a:lstStyle/>
        <a:p>
          <a:endParaRPr lang="ru-RU"/>
        </a:p>
      </dgm:t>
    </dgm:pt>
  </dgm:ptLst>
  <dgm:cxnLst>
    <dgm:cxn modelId="{0566F40A-0657-4D37-A004-C893DAE55B45}" type="presOf" srcId="{6AA6E660-6F41-419E-BD7D-F3F1C0E9FE59}" destId="{2895A8EA-E740-4472-A554-485BFD9ECB97}" srcOrd="0" destOrd="0" presId="urn:microsoft.com/office/officeart/2005/8/layout/hierarchy3"/>
    <dgm:cxn modelId="{26A8892F-7DB0-4E12-9D2B-C6D7B9E13DC7}" type="presOf" srcId="{6AA6E660-6F41-419E-BD7D-F3F1C0E9FE59}" destId="{2391595E-7BEB-4A9C-A1F8-38BB835FDF95}" srcOrd="1" destOrd="0" presId="urn:microsoft.com/office/officeart/2005/8/layout/hierarchy3"/>
    <dgm:cxn modelId="{C55EC077-F2D6-4B8E-A7E0-D1214652EF1F}" srcId="{6AA6E660-6F41-419E-BD7D-F3F1C0E9FE59}" destId="{B378F9DD-660F-4E20-97A6-9069F6F85105}" srcOrd="0" destOrd="0" parTransId="{16A0AB4D-7C5F-4DAF-B0E0-8959364F1FE8}" sibTransId="{B20D8A0C-5C27-4623-A09E-04EF6E21C5C4}"/>
    <dgm:cxn modelId="{AE9839E9-6E48-4F81-90DA-39990E4CEEB3}" srcId="{6AA6E660-6F41-419E-BD7D-F3F1C0E9FE59}" destId="{4EFB5D44-1434-4E31-BC64-410E536248B8}" srcOrd="1" destOrd="0" parTransId="{969FF2BF-F219-484B-A6DF-6BCB0E076D29}" sibTransId="{0822F4CC-7C38-4467-A392-44B6BA7038C7}"/>
    <dgm:cxn modelId="{89C08364-C3AB-4600-89F2-A868C50301A6}" type="presOf" srcId="{B378F9DD-660F-4E20-97A6-9069F6F85105}" destId="{D78F2D4C-E285-4183-818E-74CA01479770}" srcOrd="0" destOrd="0" presId="urn:microsoft.com/office/officeart/2005/8/layout/hierarchy3"/>
    <dgm:cxn modelId="{A52ABDC6-9825-4E72-96D4-AFE8B2329AA5}" type="presOf" srcId="{16A0AB4D-7C5F-4DAF-B0E0-8959364F1FE8}" destId="{9AC6D359-C4EA-42B9-8057-16884772F031}" srcOrd="0" destOrd="0" presId="urn:microsoft.com/office/officeart/2005/8/layout/hierarchy3"/>
    <dgm:cxn modelId="{0782E29D-7CDE-4697-9247-929A22FEA9D1}" type="presOf" srcId="{969FF2BF-F219-484B-A6DF-6BCB0E076D29}" destId="{6B7EB91D-8BBE-4AC3-A1CC-980BAFA637DB}" srcOrd="0" destOrd="0" presId="urn:microsoft.com/office/officeart/2005/8/layout/hierarchy3"/>
    <dgm:cxn modelId="{61AC7D02-0FD6-441B-A85C-7D27D2FCF5EE}" type="presOf" srcId="{4EFB5D44-1434-4E31-BC64-410E536248B8}" destId="{6EBAB05D-E629-404C-98A1-0FD190083651}" srcOrd="0" destOrd="0" presId="urn:microsoft.com/office/officeart/2005/8/layout/hierarchy3"/>
    <dgm:cxn modelId="{99F4B236-90F6-4F7F-B89D-76D215FFC371}" srcId="{435F86F7-834B-4525-B19B-16C31F0D935B}" destId="{6AA6E660-6F41-419E-BD7D-F3F1C0E9FE59}" srcOrd="0" destOrd="0" parTransId="{4EA19757-CA51-4AAF-8D0A-005900A4F223}" sibTransId="{7C8B6E90-A02B-45C2-B12F-D745310DA93E}"/>
    <dgm:cxn modelId="{B6ACC10E-F801-4644-A26A-9B9EFE33A0A3}" type="presOf" srcId="{435F86F7-834B-4525-B19B-16C31F0D935B}" destId="{80C7D879-C854-4388-B3CE-D33A35DE99D9}" srcOrd="0" destOrd="0" presId="urn:microsoft.com/office/officeart/2005/8/layout/hierarchy3"/>
    <dgm:cxn modelId="{4EA395A0-D6DC-4883-A72A-4C9C0F8DFE6F}" type="presParOf" srcId="{80C7D879-C854-4388-B3CE-D33A35DE99D9}" destId="{B9F3297E-010E-4FAC-AEA0-D6E53F7A7233}" srcOrd="0" destOrd="0" presId="urn:microsoft.com/office/officeart/2005/8/layout/hierarchy3"/>
    <dgm:cxn modelId="{D909069E-CB82-4CD2-AD5D-D7911F7735E4}" type="presParOf" srcId="{B9F3297E-010E-4FAC-AEA0-D6E53F7A7233}" destId="{55A1ABB8-E6F4-463D-A3EE-AA76088E06A7}" srcOrd="0" destOrd="0" presId="urn:microsoft.com/office/officeart/2005/8/layout/hierarchy3"/>
    <dgm:cxn modelId="{D23399FC-10C4-4892-9818-5AF3BAEDE6EB}" type="presParOf" srcId="{55A1ABB8-E6F4-463D-A3EE-AA76088E06A7}" destId="{2895A8EA-E740-4472-A554-485BFD9ECB97}" srcOrd="0" destOrd="0" presId="urn:microsoft.com/office/officeart/2005/8/layout/hierarchy3"/>
    <dgm:cxn modelId="{43E9F1A4-7BEF-4F0F-9E85-16D682690BB6}" type="presParOf" srcId="{55A1ABB8-E6F4-463D-A3EE-AA76088E06A7}" destId="{2391595E-7BEB-4A9C-A1F8-38BB835FDF95}" srcOrd="1" destOrd="0" presId="urn:microsoft.com/office/officeart/2005/8/layout/hierarchy3"/>
    <dgm:cxn modelId="{33656881-95E2-4916-83A4-604D73A4EE73}" type="presParOf" srcId="{B9F3297E-010E-4FAC-AEA0-D6E53F7A7233}" destId="{5E33DB9B-D951-4A2E-9A8A-3F606FE6574B}" srcOrd="1" destOrd="0" presId="urn:microsoft.com/office/officeart/2005/8/layout/hierarchy3"/>
    <dgm:cxn modelId="{9D6B36C4-CF4C-4308-8EC7-50EDBA95099E}" type="presParOf" srcId="{5E33DB9B-D951-4A2E-9A8A-3F606FE6574B}" destId="{9AC6D359-C4EA-42B9-8057-16884772F031}" srcOrd="0" destOrd="0" presId="urn:microsoft.com/office/officeart/2005/8/layout/hierarchy3"/>
    <dgm:cxn modelId="{2F840CA4-B0AF-4CE1-AD37-ED97BEA81EE2}" type="presParOf" srcId="{5E33DB9B-D951-4A2E-9A8A-3F606FE6574B}" destId="{D78F2D4C-E285-4183-818E-74CA01479770}" srcOrd="1" destOrd="0" presId="urn:microsoft.com/office/officeart/2005/8/layout/hierarchy3"/>
    <dgm:cxn modelId="{AF30DB90-5BB4-4BB2-B01C-8BD5EED0CC71}" type="presParOf" srcId="{5E33DB9B-D951-4A2E-9A8A-3F606FE6574B}" destId="{6B7EB91D-8BBE-4AC3-A1CC-980BAFA637DB}" srcOrd="2" destOrd="0" presId="urn:microsoft.com/office/officeart/2005/8/layout/hierarchy3"/>
    <dgm:cxn modelId="{3B33E203-CA3E-4701-9A38-937071CD36B5}" type="presParOf" srcId="{5E33DB9B-D951-4A2E-9A8A-3F606FE6574B}" destId="{6EBAB05D-E629-404C-98A1-0FD190083651}" srcOrd="3" destOrd="0" presId="urn:microsoft.com/office/officeart/2005/8/layout/hierarchy3"/>
  </dgm:cxnLst>
  <dgm:bg/>
  <dgm:whole/>
  <dgm:extLst>
    <a:ext uri="http://schemas.microsoft.com/office/drawing/2008/diagram">
      <dsp:dataModelExt xmlns:dsp="http://schemas.microsoft.com/office/drawing/2008/diagram" xmlns="" relId="rId1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5F2A3BC-3851-4EC6-86C0-3F8234E9D67F}"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ru-RU"/>
        </a:p>
      </dgm:t>
    </dgm:pt>
    <dgm:pt modelId="{EB672AF4-20BC-43AB-8F6C-5B3C944D3C99}">
      <dgm:prSet phldrT="[Текст]" custT="1"/>
      <dgm:spPr>
        <a:solidFill>
          <a:srgbClr val="0070C0"/>
        </a:solidFill>
      </dgm:spPr>
      <dgm:t>
        <a:bodyPr/>
        <a:lstStyle/>
        <a:p>
          <a:r>
            <a:rPr lang="ru-RU" sz="1800" b="1" dirty="0" smtClean="0">
              <a:solidFill>
                <a:srgbClr val="92D050"/>
              </a:solidFill>
              <a:latin typeface="PT Astra Serif" pitchFamily="18" charset="-52"/>
              <a:ea typeface="PT Astra Serif" pitchFamily="18" charset="-52"/>
            </a:rPr>
            <a:t>Участники ГИА</a:t>
          </a:r>
        </a:p>
        <a:p>
          <a:r>
            <a:rPr lang="ru-RU" sz="1800" b="1" dirty="0" smtClean="0">
              <a:solidFill>
                <a:srgbClr val="FFC000"/>
              </a:solidFill>
              <a:latin typeface="PT Astra Serif" pitchFamily="18" charset="-52"/>
              <a:ea typeface="PT Astra Serif" pitchFamily="18" charset="-52"/>
            </a:rPr>
            <a:t>(нововведение)</a:t>
          </a:r>
          <a:endParaRPr lang="ru-RU" sz="1800" b="1" dirty="0">
            <a:solidFill>
              <a:srgbClr val="FFC000"/>
            </a:solidFill>
            <a:latin typeface="PT Astra Serif" pitchFamily="18" charset="-52"/>
            <a:ea typeface="PT Astra Serif" pitchFamily="18" charset="-52"/>
          </a:endParaRPr>
        </a:p>
      </dgm:t>
    </dgm:pt>
    <dgm:pt modelId="{DBADAA8E-626B-48B7-B6DA-6C6D047B7F44}" type="parTrans" cxnId="{E760E135-C1C7-4B5F-A04C-12AE7A1B7975}">
      <dgm:prSet/>
      <dgm:spPr/>
      <dgm:t>
        <a:bodyPr/>
        <a:lstStyle/>
        <a:p>
          <a:endParaRPr lang="ru-RU"/>
        </a:p>
      </dgm:t>
    </dgm:pt>
    <dgm:pt modelId="{7A198A59-5B74-4B68-8D52-132901946199}" type="sibTrans" cxnId="{E760E135-C1C7-4B5F-A04C-12AE7A1B7975}">
      <dgm:prSet/>
      <dgm:spPr/>
      <dgm:t>
        <a:bodyPr/>
        <a:lstStyle/>
        <a:p>
          <a:endParaRPr lang="ru-RU"/>
        </a:p>
      </dgm:t>
    </dgm:pt>
    <dgm:pt modelId="{24A85C00-ADA9-4C79-A7F7-6E8C41D972F7}">
      <dgm:prSet phldrT="[Текст]" custT="1"/>
      <dgm:spPr>
        <a:solidFill>
          <a:srgbClr val="0070C0"/>
        </a:solidFill>
      </dgm:spPr>
      <dgm:t>
        <a:bodyPr/>
        <a:lstStyle/>
        <a:p>
          <a:r>
            <a:rPr lang="ru-RU" sz="1600" b="1" dirty="0" smtClean="0">
              <a:latin typeface="PT Astra Serif" pitchFamily="18" charset="-52"/>
              <a:ea typeface="PT Astra Serif" pitchFamily="18" charset="-52"/>
            </a:rPr>
            <a:t>Обучающиеся</a:t>
          </a:r>
          <a:endParaRPr lang="ru-RU" sz="1600" b="1" dirty="0">
            <a:latin typeface="PT Astra Serif" pitchFamily="18" charset="-52"/>
            <a:ea typeface="PT Astra Serif" pitchFamily="18" charset="-52"/>
          </a:endParaRPr>
        </a:p>
      </dgm:t>
    </dgm:pt>
    <dgm:pt modelId="{716D84D8-7F7A-46A0-99E2-EC71132AD79F}" type="parTrans" cxnId="{B7859ADD-6C2B-4406-98AF-B0227F4F0A67}">
      <dgm:prSet/>
      <dgm:spPr/>
      <dgm:t>
        <a:bodyPr/>
        <a:lstStyle/>
        <a:p>
          <a:endParaRPr lang="ru-RU"/>
        </a:p>
      </dgm:t>
    </dgm:pt>
    <dgm:pt modelId="{8BD153B6-DB54-4AD4-BAFD-06C1F112F396}" type="sibTrans" cxnId="{B7859ADD-6C2B-4406-98AF-B0227F4F0A67}">
      <dgm:prSet/>
      <dgm:spPr/>
      <dgm:t>
        <a:bodyPr/>
        <a:lstStyle/>
        <a:p>
          <a:endParaRPr lang="ru-RU"/>
        </a:p>
      </dgm:t>
    </dgm:pt>
    <dgm:pt modelId="{F9E1F08F-FD27-43A7-A54E-3AC30A737FEC}">
      <dgm:prSet phldrT="[Текст]"/>
      <dgm:spPr>
        <a:solidFill>
          <a:srgbClr val="0070C0"/>
        </a:solidFill>
      </dgm:spPr>
      <dgm:t>
        <a:bodyPr/>
        <a:lstStyle/>
        <a:p>
          <a:pPr algn="ctr"/>
          <a:r>
            <a:rPr lang="ru-RU" b="1" dirty="0" smtClean="0">
              <a:solidFill>
                <a:srgbClr val="92D050"/>
              </a:solidFill>
              <a:latin typeface="PT Astra Serif" pitchFamily="18" charset="-52"/>
              <a:ea typeface="PT Astra Serif" pitchFamily="18" charset="-52"/>
            </a:rPr>
            <a:t>Допуск к ГИА-9:</a:t>
          </a:r>
        </a:p>
        <a:p>
          <a:pPr algn="l"/>
          <a:r>
            <a:rPr lang="ru-RU" b="1" dirty="0" smtClean="0">
              <a:latin typeface="PT Astra Serif" pitchFamily="18" charset="-52"/>
              <a:ea typeface="PT Astra Serif" pitchFamily="18" charset="-52"/>
            </a:rPr>
            <a:t>    нет академической задолженности;</a:t>
          </a:r>
        </a:p>
        <a:p>
          <a:pPr algn="l"/>
          <a:r>
            <a:rPr lang="ru-RU" b="1" dirty="0" smtClean="0">
              <a:latin typeface="PT Astra Serif" pitchFamily="18" charset="-52"/>
              <a:ea typeface="PT Astra Serif" pitchFamily="18" charset="-52"/>
            </a:rPr>
            <a:t>    учебный план или индивидуальный учебный план выполнен в полном объём;</a:t>
          </a:r>
        </a:p>
        <a:p>
          <a:pPr algn="l"/>
          <a:r>
            <a:rPr lang="ru-RU" b="1" dirty="0" smtClean="0">
              <a:latin typeface="PT Astra Serif" pitchFamily="18" charset="-52"/>
              <a:ea typeface="PT Astra Serif" pitchFamily="18" charset="-52"/>
            </a:rPr>
            <a:t>    зачёт за итоговое собеседование по русскому языку</a:t>
          </a:r>
          <a:endParaRPr lang="ru-RU" b="1" dirty="0">
            <a:latin typeface="PT Astra Serif" pitchFamily="18" charset="-52"/>
            <a:ea typeface="PT Astra Serif" pitchFamily="18" charset="-52"/>
          </a:endParaRPr>
        </a:p>
      </dgm:t>
    </dgm:pt>
    <dgm:pt modelId="{5A76C9B1-35B1-426B-9D38-118ADBBB214A}" type="parTrans" cxnId="{C43C082D-B29D-4713-8C85-CF6E1170FE76}">
      <dgm:prSet/>
      <dgm:spPr/>
      <dgm:t>
        <a:bodyPr/>
        <a:lstStyle/>
        <a:p>
          <a:endParaRPr lang="ru-RU"/>
        </a:p>
      </dgm:t>
    </dgm:pt>
    <dgm:pt modelId="{F0F60E91-F632-45DE-ACFB-A27D1508D102}" type="sibTrans" cxnId="{C43C082D-B29D-4713-8C85-CF6E1170FE76}">
      <dgm:prSet/>
      <dgm:spPr/>
      <dgm:t>
        <a:bodyPr/>
        <a:lstStyle/>
        <a:p>
          <a:endParaRPr lang="ru-RU"/>
        </a:p>
      </dgm:t>
    </dgm:pt>
    <dgm:pt modelId="{42FFAEDB-F522-43CC-895A-708B81C26797}">
      <dgm:prSet phldrT="[Текст]" custT="1"/>
      <dgm:spPr>
        <a:solidFill>
          <a:srgbClr val="0070C0"/>
        </a:solidFill>
      </dgm:spPr>
      <dgm:t>
        <a:bodyPr/>
        <a:lstStyle/>
        <a:p>
          <a:r>
            <a:rPr lang="ru-RU" sz="1600" b="1" dirty="0" smtClean="0">
              <a:latin typeface="PT Astra Serif" pitchFamily="18" charset="-52"/>
              <a:ea typeface="PT Astra Serif" pitchFamily="18" charset="-52"/>
            </a:rPr>
            <a:t>Экстерны</a:t>
          </a:r>
          <a:endParaRPr lang="ru-RU" sz="1600" b="1" dirty="0">
            <a:latin typeface="PT Astra Serif" pitchFamily="18" charset="-52"/>
            <a:ea typeface="PT Astra Serif" pitchFamily="18" charset="-52"/>
          </a:endParaRPr>
        </a:p>
      </dgm:t>
    </dgm:pt>
    <dgm:pt modelId="{9BBEA8A3-EC9A-4213-8430-5050DC676D72}" type="parTrans" cxnId="{AB71B58E-0832-4F9A-8ABF-6AB6401B5781}">
      <dgm:prSet/>
      <dgm:spPr/>
      <dgm:t>
        <a:bodyPr/>
        <a:lstStyle/>
        <a:p>
          <a:endParaRPr lang="ru-RU"/>
        </a:p>
      </dgm:t>
    </dgm:pt>
    <dgm:pt modelId="{F87DC998-497A-463F-AD45-A9AB5E7EB418}" type="sibTrans" cxnId="{AB71B58E-0832-4F9A-8ABF-6AB6401B5781}">
      <dgm:prSet/>
      <dgm:spPr/>
      <dgm:t>
        <a:bodyPr/>
        <a:lstStyle/>
        <a:p>
          <a:endParaRPr lang="ru-RU"/>
        </a:p>
      </dgm:t>
    </dgm:pt>
    <dgm:pt modelId="{82A4F916-0B04-4619-B039-F254923A7E1A}">
      <dgm:prSet phldrT="[Текст]"/>
      <dgm:spPr>
        <a:solidFill>
          <a:srgbClr val="0070C0"/>
        </a:solidFill>
      </dgm:spPr>
      <dgm:t>
        <a:bodyPr/>
        <a:lstStyle/>
        <a:p>
          <a:pPr algn="ctr"/>
          <a:r>
            <a:rPr lang="ru-RU" b="1" dirty="0" smtClean="0">
              <a:solidFill>
                <a:srgbClr val="92D050"/>
              </a:solidFill>
              <a:latin typeface="PT Astra Serif" pitchFamily="18" charset="-52"/>
              <a:ea typeface="PT Astra Serif" pitchFamily="18" charset="-52"/>
            </a:rPr>
            <a:t>Допуск к ГИА-9:</a:t>
          </a:r>
        </a:p>
        <a:p>
          <a:pPr algn="l"/>
          <a:r>
            <a:rPr lang="ru-RU" b="1" dirty="0" smtClean="0">
              <a:latin typeface="PT Astra Serif" pitchFamily="18" charset="-52"/>
              <a:ea typeface="PT Astra Serif" pitchFamily="18" charset="-52"/>
            </a:rPr>
            <a:t>    получение на промежуточной аттестации отметок не ниже удовлетворительных;</a:t>
          </a:r>
        </a:p>
        <a:p>
          <a:pPr algn="l"/>
          <a:r>
            <a:rPr lang="ru-RU" b="1" dirty="0" smtClean="0">
              <a:latin typeface="PT Astra Serif" pitchFamily="18" charset="-52"/>
              <a:ea typeface="PT Astra Serif" pitchFamily="18" charset="-52"/>
            </a:rPr>
            <a:t>    зачёт за итоговое собеседование по русскому языку</a:t>
          </a:r>
        </a:p>
        <a:p>
          <a:pPr algn="l"/>
          <a:endParaRPr lang="ru-RU" dirty="0"/>
        </a:p>
      </dgm:t>
    </dgm:pt>
    <dgm:pt modelId="{3B876977-E320-4BD5-8857-713BF6B20909}" type="parTrans" cxnId="{DDF8355C-B034-4C8B-804E-392CC6EC041C}">
      <dgm:prSet/>
      <dgm:spPr/>
      <dgm:t>
        <a:bodyPr/>
        <a:lstStyle/>
        <a:p>
          <a:endParaRPr lang="ru-RU"/>
        </a:p>
      </dgm:t>
    </dgm:pt>
    <dgm:pt modelId="{4DDFA2F1-0A36-4C0D-AFCC-178ABA59C747}" type="sibTrans" cxnId="{DDF8355C-B034-4C8B-804E-392CC6EC041C}">
      <dgm:prSet/>
      <dgm:spPr/>
      <dgm:t>
        <a:bodyPr/>
        <a:lstStyle/>
        <a:p>
          <a:endParaRPr lang="ru-RU"/>
        </a:p>
      </dgm:t>
    </dgm:pt>
    <dgm:pt modelId="{018F5FD1-3ACF-4A26-882A-F47FCC71EE5B}" type="pres">
      <dgm:prSet presAssocID="{45F2A3BC-3851-4EC6-86C0-3F8234E9D67F}" presName="diagram" presStyleCnt="0">
        <dgm:presLayoutVars>
          <dgm:chPref val="1"/>
          <dgm:dir/>
          <dgm:animOne val="branch"/>
          <dgm:animLvl val="lvl"/>
          <dgm:resizeHandles val="exact"/>
        </dgm:presLayoutVars>
      </dgm:prSet>
      <dgm:spPr/>
      <dgm:t>
        <a:bodyPr/>
        <a:lstStyle/>
        <a:p>
          <a:endParaRPr lang="ru-RU"/>
        </a:p>
      </dgm:t>
    </dgm:pt>
    <dgm:pt modelId="{BF113323-06A5-467C-BA77-7634285042D4}" type="pres">
      <dgm:prSet presAssocID="{EB672AF4-20BC-43AB-8F6C-5B3C944D3C99}" presName="root1" presStyleCnt="0"/>
      <dgm:spPr/>
    </dgm:pt>
    <dgm:pt modelId="{0B47D09B-55BF-4813-8A5B-9306321F7701}" type="pres">
      <dgm:prSet presAssocID="{EB672AF4-20BC-43AB-8F6C-5B3C944D3C99}" presName="LevelOneTextNode" presStyleLbl="node0" presStyleIdx="0" presStyleCnt="1">
        <dgm:presLayoutVars>
          <dgm:chPref val="3"/>
        </dgm:presLayoutVars>
      </dgm:prSet>
      <dgm:spPr/>
      <dgm:t>
        <a:bodyPr/>
        <a:lstStyle/>
        <a:p>
          <a:endParaRPr lang="ru-RU"/>
        </a:p>
      </dgm:t>
    </dgm:pt>
    <dgm:pt modelId="{DA5C293A-C423-427B-A114-ACE414D0D7F2}" type="pres">
      <dgm:prSet presAssocID="{EB672AF4-20BC-43AB-8F6C-5B3C944D3C99}" presName="level2hierChild" presStyleCnt="0"/>
      <dgm:spPr/>
    </dgm:pt>
    <dgm:pt modelId="{553E461A-6460-4EA7-82F0-1C9F60EFA0DC}" type="pres">
      <dgm:prSet presAssocID="{716D84D8-7F7A-46A0-99E2-EC71132AD79F}" presName="conn2-1" presStyleLbl="parChTrans1D2" presStyleIdx="0" presStyleCnt="2"/>
      <dgm:spPr/>
      <dgm:t>
        <a:bodyPr/>
        <a:lstStyle/>
        <a:p>
          <a:endParaRPr lang="ru-RU"/>
        </a:p>
      </dgm:t>
    </dgm:pt>
    <dgm:pt modelId="{D0F80815-4926-4638-B0B1-0A572E900625}" type="pres">
      <dgm:prSet presAssocID="{716D84D8-7F7A-46A0-99E2-EC71132AD79F}" presName="connTx" presStyleLbl="parChTrans1D2" presStyleIdx="0" presStyleCnt="2"/>
      <dgm:spPr/>
      <dgm:t>
        <a:bodyPr/>
        <a:lstStyle/>
        <a:p>
          <a:endParaRPr lang="ru-RU"/>
        </a:p>
      </dgm:t>
    </dgm:pt>
    <dgm:pt modelId="{AD9A9D91-EE85-4350-9B49-D5E2982C13FA}" type="pres">
      <dgm:prSet presAssocID="{24A85C00-ADA9-4C79-A7F7-6E8C41D972F7}" presName="root2" presStyleCnt="0"/>
      <dgm:spPr/>
    </dgm:pt>
    <dgm:pt modelId="{A336A584-21FD-43F6-84DD-6401C42325C5}" type="pres">
      <dgm:prSet presAssocID="{24A85C00-ADA9-4C79-A7F7-6E8C41D972F7}" presName="LevelTwoTextNode" presStyleLbl="node2" presStyleIdx="0" presStyleCnt="2">
        <dgm:presLayoutVars>
          <dgm:chPref val="3"/>
        </dgm:presLayoutVars>
      </dgm:prSet>
      <dgm:spPr/>
      <dgm:t>
        <a:bodyPr/>
        <a:lstStyle/>
        <a:p>
          <a:endParaRPr lang="ru-RU"/>
        </a:p>
      </dgm:t>
    </dgm:pt>
    <dgm:pt modelId="{2D048A1A-DEE2-4B2F-86EF-26F99BD8BED4}" type="pres">
      <dgm:prSet presAssocID="{24A85C00-ADA9-4C79-A7F7-6E8C41D972F7}" presName="level3hierChild" presStyleCnt="0"/>
      <dgm:spPr/>
    </dgm:pt>
    <dgm:pt modelId="{5A61C51F-037B-48B4-A0DF-C03FEC29B2AB}" type="pres">
      <dgm:prSet presAssocID="{5A76C9B1-35B1-426B-9D38-118ADBBB214A}" presName="conn2-1" presStyleLbl="parChTrans1D3" presStyleIdx="0" presStyleCnt="2"/>
      <dgm:spPr/>
      <dgm:t>
        <a:bodyPr/>
        <a:lstStyle/>
        <a:p>
          <a:endParaRPr lang="ru-RU"/>
        </a:p>
      </dgm:t>
    </dgm:pt>
    <dgm:pt modelId="{8545F3AF-C8F7-4831-B219-BCCD0BB38C6F}" type="pres">
      <dgm:prSet presAssocID="{5A76C9B1-35B1-426B-9D38-118ADBBB214A}" presName="connTx" presStyleLbl="parChTrans1D3" presStyleIdx="0" presStyleCnt="2"/>
      <dgm:spPr/>
      <dgm:t>
        <a:bodyPr/>
        <a:lstStyle/>
        <a:p>
          <a:endParaRPr lang="ru-RU"/>
        </a:p>
      </dgm:t>
    </dgm:pt>
    <dgm:pt modelId="{9B865D73-0893-40FD-BE77-E50D7810FE3D}" type="pres">
      <dgm:prSet presAssocID="{F9E1F08F-FD27-43A7-A54E-3AC30A737FEC}" presName="root2" presStyleCnt="0"/>
      <dgm:spPr/>
    </dgm:pt>
    <dgm:pt modelId="{8289E205-9C3F-4F47-9483-790D9A5BE8D4}" type="pres">
      <dgm:prSet presAssocID="{F9E1F08F-FD27-43A7-A54E-3AC30A737FEC}" presName="LevelTwoTextNode" presStyleLbl="node3" presStyleIdx="0" presStyleCnt="2" custScaleY="101765">
        <dgm:presLayoutVars>
          <dgm:chPref val="3"/>
        </dgm:presLayoutVars>
      </dgm:prSet>
      <dgm:spPr/>
      <dgm:t>
        <a:bodyPr/>
        <a:lstStyle/>
        <a:p>
          <a:endParaRPr lang="ru-RU"/>
        </a:p>
      </dgm:t>
    </dgm:pt>
    <dgm:pt modelId="{56E76D6E-E658-401E-9BA1-A478204DCD3A}" type="pres">
      <dgm:prSet presAssocID="{F9E1F08F-FD27-43A7-A54E-3AC30A737FEC}" presName="level3hierChild" presStyleCnt="0"/>
      <dgm:spPr/>
    </dgm:pt>
    <dgm:pt modelId="{DFA775F3-A1A2-466C-BB74-D97064833722}" type="pres">
      <dgm:prSet presAssocID="{9BBEA8A3-EC9A-4213-8430-5050DC676D72}" presName="conn2-1" presStyleLbl="parChTrans1D2" presStyleIdx="1" presStyleCnt="2"/>
      <dgm:spPr/>
      <dgm:t>
        <a:bodyPr/>
        <a:lstStyle/>
        <a:p>
          <a:endParaRPr lang="ru-RU"/>
        </a:p>
      </dgm:t>
    </dgm:pt>
    <dgm:pt modelId="{2891298A-C1D8-43A1-B568-A96B2041D184}" type="pres">
      <dgm:prSet presAssocID="{9BBEA8A3-EC9A-4213-8430-5050DC676D72}" presName="connTx" presStyleLbl="parChTrans1D2" presStyleIdx="1" presStyleCnt="2"/>
      <dgm:spPr/>
      <dgm:t>
        <a:bodyPr/>
        <a:lstStyle/>
        <a:p>
          <a:endParaRPr lang="ru-RU"/>
        </a:p>
      </dgm:t>
    </dgm:pt>
    <dgm:pt modelId="{F8DABA55-8057-4329-AF62-FC7F04CE7610}" type="pres">
      <dgm:prSet presAssocID="{42FFAEDB-F522-43CC-895A-708B81C26797}" presName="root2" presStyleCnt="0"/>
      <dgm:spPr/>
    </dgm:pt>
    <dgm:pt modelId="{DD082DA4-FA09-403F-B100-AAC62F970629}" type="pres">
      <dgm:prSet presAssocID="{42FFAEDB-F522-43CC-895A-708B81C26797}" presName="LevelTwoTextNode" presStyleLbl="node2" presStyleIdx="1" presStyleCnt="2">
        <dgm:presLayoutVars>
          <dgm:chPref val="3"/>
        </dgm:presLayoutVars>
      </dgm:prSet>
      <dgm:spPr/>
      <dgm:t>
        <a:bodyPr/>
        <a:lstStyle/>
        <a:p>
          <a:endParaRPr lang="ru-RU"/>
        </a:p>
      </dgm:t>
    </dgm:pt>
    <dgm:pt modelId="{517B9EFA-3BA4-4A9B-A1BD-7989729193DB}" type="pres">
      <dgm:prSet presAssocID="{42FFAEDB-F522-43CC-895A-708B81C26797}" presName="level3hierChild" presStyleCnt="0"/>
      <dgm:spPr/>
    </dgm:pt>
    <dgm:pt modelId="{5153144F-3FBB-4903-8B98-A46B20651DD9}" type="pres">
      <dgm:prSet presAssocID="{3B876977-E320-4BD5-8857-713BF6B20909}" presName="conn2-1" presStyleLbl="parChTrans1D3" presStyleIdx="1" presStyleCnt="2"/>
      <dgm:spPr/>
      <dgm:t>
        <a:bodyPr/>
        <a:lstStyle/>
        <a:p>
          <a:endParaRPr lang="ru-RU"/>
        </a:p>
      </dgm:t>
    </dgm:pt>
    <dgm:pt modelId="{DECBC0A0-9203-4F49-96D5-543F85237218}" type="pres">
      <dgm:prSet presAssocID="{3B876977-E320-4BD5-8857-713BF6B20909}" presName="connTx" presStyleLbl="parChTrans1D3" presStyleIdx="1" presStyleCnt="2"/>
      <dgm:spPr/>
      <dgm:t>
        <a:bodyPr/>
        <a:lstStyle/>
        <a:p>
          <a:endParaRPr lang="ru-RU"/>
        </a:p>
      </dgm:t>
    </dgm:pt>
    <dgm:pt modelId="{3EBC9053-138A-4AB7-8F16-1DD05E68374C}" type="pres">
      <dgm:prSet presAssocID="{82A4F916-0B04-4619-B039-F254923A7E1A}" presName="root2" presStyleCnt="0"/>
      <dgm:spPr/>
    </dgm:pt>
    <dgm:pt modelId="{E8163029-A83B-46D4-9E0F-F470623EAEFB}" type="pres">
      <dgm:prSet presAssocID="{82A4F916-0B04-4619-B039-F254923A7E1A}" presName="LevelTwoTextNode" presStyleLbl="node3" presStyleIdx="1" presStyleCnt="2">
        <dgm:presLayoutVars>
          <dgm:chPref val="3"/>
        </dgm:presLayoutVars>
      </dgm:prSet>
      <dgm:spPr/>
      <dgm:t>
        <a:bodyPr/>
        <a:lstStyle/>
        <a:p>
          <a:endParaRPr lang="ru-RU"/>
        </a:p>
      </dgm:t>
    </dgm:pt>
    <dgm:pt modelId="{095232C9-3D6B-4067-8396-545C84DD6521}" type="pres">
      <dgm:prSet presAssocID="{82A4F916-0B04-4619-B039-F254923A7E1A}" presName="level3hierChild" presStyleCnt="0"/>
      <dgm:spPr/>
    </dgm:pt>
  </dgm:ptLst>
  <dgm:cxnLst>
    <dgm:cxn modelId="{0A8D371D-5972-40BE-890A-17CFC1C76E74}" type="presOf" srcId="{EB672AF4-20BC-43AB-8F6C-5B3C944D3C99}" destId="{0B47D09B-55BF-4813-8A5B-9306321F7701}" srcOrd="0" destOrd="0" presId="urn:microsoft.com/office/officeart/2005/8/layout/hierarchy2"/>
    <dgm:cxn modelId="{E760E135-C1C7-4B5F-A04C-12AE7A1B7975}" srcId="{45F2A3BC-3851-4EC6-86C0-3F8234E9D67F}" destId="{EB672AF4-20BC-43AB-8F6C-5B3C944D3C99}" srcOrd="0" destOrd="0" parTransId="{DBADAA8E-626B-48B7-B6DA-6C6D047B7F44}" sibTransId="{7A198A59-5B74-4B68-8D52-132901946199}"/>
    <dgm:cxn modelId="{B1BC25E9-DB5C-4C8E-A650-A90AC1D99B7D}" type="presOf" srcId="{45F2A3BC-3851-4EC6-86C0-3F8234E9D67F}" destId="{018F5FD1-3ACF-4A26-882A-F47FCC71EE5B}" srcOrd="0" destOrd="0" presId="urn:microsoft.com/office/officeart/2005/8/layout/hierarchy2"/>
    <dgm:cxn modelId="{89920CAF-D3A5-4565-AF69-D781C12DB062}" type="presOf" srcId="{24A85C00-ADA9-4C79-A7F7-6E8C41D972F7}" destId="{A336A584-21FD-43F6-84DD-6401C42325C5}" srcOrd="0" destOrd="0" presId="urn:microsoft.com/office/officeart/2005/8/layout/hierarchy2"/>
    <dgm:cxn modelId="{7B24B8DF-ABDA-4768-B20F-5443C24530A4}" type="presOf" srcId="{716D84D8-7F7A-46A0-99E2-EC71132AD79F}" destId="{553E461A-6460-4EA7-82F0-1C9F60EFA0DC}" srcOrd="0" destOrd="0" presId="urn:microsoft.com/office/officeart/2005/8/layout/hierarchy2"/>
    <dgm:cxn modelId="{B7859ADD-6C2B-4406-98AF-B0227F4F0A67}" srcId="{EB672AF4-20BC-43AB-8F6C-5B3C944D3C99}" destId="{24A85C00-ADA9-4C79-A7F7-6E8C41D972F7}" srcOrd="0" destOrd="0" parTransId="{716D84D8-7F7A-46A0-99E2-EC71132AD79F}" sibTransId="{8BD153B6-DB54-4AD4-BAFD-06C1F112F396}"/>
    <dgm:cxn modelId="{27D8AB29-CB42-4F67-837F-36D298F75C9E}" type="presOf" srcId="{9BBEA8A3-EC9A-4213-8430-5050DC676D72}" destId="{DFA775F3-A1A2-466C-BB74-D97064833722}" srcOrd="0" destOrd="0" presId="urn:microsoft.com/office/officeart/2005/8/layout/hierarchy2"/>
    <dgm:cxn modelId="{E0430AA0-F7B6-4DFE-9F87-9874810D3443}" type="presOf" srcId="{5A76C9B1-35B1-426B-9D38-118ADBBB214A}" destId="{8545F3AF-C8F7-4831-B219-BCCD0BB38C6F}" srcOrd="1" destOrd="0" presId="urn:microsoft.com/office/officeart/2005/8/layout/hierarchy2"/>
    <dgm:cxn modelId="{AB71B58E-0832-4F9A-8ABF-6AB6401B5781}" srcId="{EB672AF4-20BC-43AB-8F6C-5B3C944D3C99}" destId="{42FFAEDB-F522-43CC-895A-708B81C26797}" srcOrd="1" destOrd="0" parTransId="{9BBEA8A3-EC9A-4213-8430-5050DC676D72}" sibTransId="{F87DC998-497A-463F-AD45-A9AB5E7EB418}"/>
    <dgm:cxn modelId="{853A3D96-C22C-44FE-AF3A-1BD7C56B5510}" type="presOf" srcId="{3B876977-E320-4BD5-8857-713BF6B20909}" destId="{5153144F-3FBB-4903-8B98-A46B20651DD9}" srcOrd="0" destOrd="0" presId="urn:microsoft.com/office/officeart/2005/8/layout/hierarchy2"/>
    <dgm:cxn modelId="{2CF05163-45AD-40E9-AD12-FB7553877027}" type="presOf" srcId="{42FFAEDB-F522-43CC-895A-708B81C26797}" destId="{DD082DA4-FA09-403F-B100-AAC62F970629}" srcOrd="0" destOrd="0" presId="urn:microsoft.com/office/officeart/2005/8/layout/hierarchy2"/>
    <dgm:cxn modelId="{A4CD2D00-5AD4-4FD7-AB26-25AB1CD8D0E8}" type="presOf" srcId="{9BBEA8A3-EC9A-4213-8430-5050DC676D72}" destId="{2891298A-C1D8-43A1-B568-A96B2041D184}" srcOrd="1" destOrd="0" presId="urn:microsoft.com/office/officeart/2005/8/layout/hierarchy2"/>
    <dgm:cxn modelId="{0F4FF70C-377E-40EB-AB0E-F48FD34EAD43}" type="presOf" srcId="{3B876977-E320-4BD5-8857-713BF6B20909}" destId="{DECBC0A0-9203-4F49-96D5-543F85237218}" srcOrd="1" destOrd="0" presId="urn:microsoft.com/office/officeart/2005/8/layout/hierarchy2"/>
    <dgm:cxn modelId="{C43C082D-B29D-4713-8C85-CF6E1170FE76}" srcId="{24A85C00-ADA9-4C79-A7F7-6E8C41D972F7}" destId="{F9E1F08F-FD27-43A7-A54E-3AC30A737FEC}" srcOrd="0" destOrd="0" parTransId="{5A76C9B1-35B1-426B-9D38-118ADBBB214A}" sibTransId="{F0F60E91-F632-45DE-ACFB-A27D1508D102}"/>
    <dgm:cxn modelId="{E57C5123-2A5B-4C41-BD62-41C41687158B}" type="presOf" srcId="{716D84D8-7F7A-46A0-99E2-EC71132AD79F}" destId="{D0F80815-4926-4638-B0B1-0A572E900625}" srcOrd="1" destOrd="0" presId="urn:microsoft.com/office/officeart/2005/8/layout/hierarchy2"/>
    <dgm:cxn modelId="{A1B6696C-48B0-4458-92B3-DB4E1493FC62}" type="presOf" srcId="{5A76C9B1-35B1-426B-9D38-118ADBBB214A}" destId="{5A61C51F-037B-48B4-A0DF-C03FEC29B2AB}" srcOrd="0" destOrd="0" presId="urn:microsoft.com/office/officeart/2005/8/layout/hierarchy2"/>
    <dgm:cxn modelId="{06F18726-EF79-4B9E-961B-B83C94F4C2DD}" type="presOf" srcId="{F9E1F08F-FD27-43A7-A54E-3AC30A737FEC}" destId="{8289E205-9C3F-4F47-9483-790D9A5BE8D4}" srcOrd="0" destOrd="0" presId="urn:microsoft.com/office/officeart/2005/8/layout/hierarchy2"/>
    <dgm:cxn modelId="{FDFCA79F-5106-44C3-906B-E2401FF1D930}" type="presOf" srcId="{82A4F916-0B04-4619-B039-F254923A7E1A}" destId="{E8163029-A83B-46D4-9E0F-F470623EAEFB}" srcOrd="0" destOrd="0" presId="urn:microsoft.com/office/officeart/2005/8/layout/hierarchy2"/>
    <dgm:cxn modelId="{DDF8355C-B034-4C8B-804E-392CC6EC041C}" srcId="{42FFAEDB-F522-43CC-895A-708B81C26797}" destId="{82A4F916-0B04-4619-B039-F254923A7E1A}" srcOrd="0" destOrd="0" parTransId="{3B876977-E320-4BD5-8857-713BF6B20909}" sibTransId="{4DDFA2F1-0A36-4C0D-AFCC-178ABA59C747}"/>
    <dgm:cxn modelId="{BA4ED635-7249-46D8-B531-30C1B8A2967B}" type="presParOf" srcId="{018F5FD1-3ACF-4A26-882A-F47FCC71EE5B}" destId="{BF113323-06A5-467C-BA77-7634285042D4}" srcOrd="0" destOrd="0" presId="urn:microsoft.com/office/officeart/2005/8/layout/hierarchy2"/>
    <dgm:cxn modelId="{8ACF4C1F-E456-40FA-91B7-36010DF11850}" type="presParOf" srcId="{BF113323-06A5-467C-BA77-7634285042D4}" destId="{0B47D09B-55BF-4813-8A5B-9306321F7701}" srcOrd="0" destOrd="0" presId="urn:microsoft.com/office/officeart/2005/8/layout/hierarchy2"/>
    <dgm:cxn modelId="{22663E8F-D3EC-4C62-BB7E-C5CCFF94F742}" type="presParOf" srcId="{BF113323-06A5-467C-BA77-7634285042D4}" destId="{DA5C293A-C423-427B-A114-ACE414D0D7F2}" srcOrd="1" destOrd="0" presId="urn:microsoft.com/office/officeart/2005/8/layout/hierarchy2"/>
    <dgm:cxn modelId="{B038E7A3-A130-4A18-A722-F0517CA67D58}" type="presParOf" srcId="{DA5C293A-C423-427B-A114-ACE414D0D7F2}" destId="{553E461A-6460-4EA7-82F0-1C9F60EFA0DC}" srcOrd="0" destOrd="0" presId="urn:microsoft.com/office/officeart/2005/8/layout/hierarchy2"/>
    <dgm:cxn modelId="{B35728F4-E152-49C9-B6E1-8A64D37CFE37}" type="presParOf" srcId="{553E461A-6460-4EA7-82F0-1C9F60EFA0DC}" destId="{D0F80815-4926-4638-B0B1-0A572E900625}" srcOrd="0" destOrd="0" presId="urn:microsoft.com/office/officeart/2005/8/layout/hierarchy2"/>
    <dgm:cxn modelId="{99F129DF-D111-4DC8-B15D-74E09D929AF8}" type="presParOf" srcId="{DA5C293A-C423-427B-A114-ACE414D0D7F2}" destId="{AD9A9D91-EE85-4350-9B49-D5E2982C13FA}" srcOrd="1" destOrd="0" presId="urn:microsoft.com/office/officeart/2005/8/layout/hierarchy2"/>
    <dgm:cxn modelId="{33EE9CBD-BD13-4EBC-A4FC-F70B7CB2C507}" type="presParOf" srcId="{AD9A9D91-EE85-4350-9B49-D5E2982C13FA}" destId="{A336A584-21FD-43F6-84DD-6401C42325C5}" srcOrd="0" destOrd="0" presId="urn:microsoft.com/office/officeart/2005/8/layout/hierarchy2"/>
    <dgm:cxn modelId="{A6259CF2-ED2C-45B8-B19F-4DA52461F82E}" type="presParOf" srcId="{AD9A9D91-EE85-4350-9B49-D5E2982C13FA}" destId="{2D048A1A-DEE2-4B2F-86EF-26F99BD8BED4}" srcOrd="1" destOrd="0" presId="urn:microsoft.com/office/officeart/2005/8/layout/hierarchy2"/>
    <dgm:cxn modelId="{7BD52AE5-287F-4519-AC40-BF3B63B1D6AC}" type="presParOf" srcId="{2D048A1A-DEE2-4B2F-86EF-26F99BD8BED4}" destId="{5A61C51F-037B-48B4-A0DF-C03FEC29B2AB}" srcOrd="0" destOrd="0" presId="urn:microsoft.com/office/officeart/2005/8/layout/hierarchy2"/>
    <dgm:cxn modelId="{4CA154F8-EFC0-4D14-BC97-E8F6BDD9A0AD}" type="presParOf" srcId="{5A61C51F-037B-48B4-A0DF-C03FEC29B2AB}" destId="{8545F3AF-C8F7-4831-B219-BCCD0BB38C6F}" srcOrd="0" destOrd="0" presId="urn:microsoft.com/office/officeart/2005/8/layout/hierarchy2"/>
    <dgm:cxn modelId="{035BDCCC-5A53-4E7D-A279-492E86576EB1}" type="presParOf" srcId="{2D048A1A-DEE2-4B2F-86EF-26F99BD8BED4}" destId="{9B865D73-0893-40FD-BE77-E50D7810FE3D}" srcOrd="1" destOrd="0" presId="urn:microsoft.com/office/officeart/2005/8/layout/hierarchy2"/>
    <dgm:cxn modelId="{A2C3B5AE-9EFA-4BE6-A3EA-620DBB1C95C2}" type="presParOf" srcId="{9B865D73-0893-40FD-BE77-E50D7810FE3D}" destId="{8289E205-9C3F-4F47-9483-790D9A5BE8D4}" srcOrd="0" destOrd="0" presId="urn:microsoft.com/office/officeart/2005/8/layout/hierarchy2"/>
    <dgm:cxn modelId="{1DF84194-2A8D-40F8-92AC-98E78763F0E1}" type="presParOf" srcId="{9B865D73-0893-40FD-BE77-E50D7810FE3D}" destId="{56E76D6E-E658-401E-9BA1-A478204DCD3A}" srcOrd="1" destOrd="0" presId="urn:microsoft.com/office/officeart/2005/8/layout/hierarchy2"/>
    <dgm:cxn modelId="{861808E4-C1A4-4CAC-94E6-FDC75F5D15F3}" type="presParOf" srcId="{DA5C293A-C423-427B-A114-ACE414D0D7F2}" destId="{DFA775F3-A1A2-466C-BB74-D97064833722}" srcOrd="2" destOrd="0" presId="urn:microsoft.com/office/officeart/2005/8/layout/hierarchy2"/>
    <dgm:cxn modelId="{D9B97AB0-9BB8-41E0-A051-79338957E7C6}" type="presParOf" srcId="{DFA775F3-A1A2-466C-BB74-D97064833722}" destId="{2891298A-C1D8-43A1-B568-A96B2041D184}" srcOrd="0" destOrd="0" presId="urn:microsoft.com/office/officeart/2005/8/layout/hierarchy2"/>
    <dgm:cxn modelId="{591A9587-0339-4200-9E67-2639983ED0CA}" type="presParOf" srcId="{DA5C293A-C423-427B-A114-ACE414D0D7F2}" destId="{F8DABA55-8057-4329-AF62-FC7F04CE7610}" srcOrd="3" destOrd="0" presId="urn:microsoft.com/office/officeart/2005/8/layout/hierarchy2"/>
    <dgm:cxn modelId="{AA7633C6-FF4D-422A-AEAE-628E2489AAE4}" type="presParOf" srcId="{F8DABA55-8057-4329-AF62-FC7F04CE7610}" destId="{DD082DA4-FA09-403F-B100-AAC62F970629}" srcOrd="0" destOrd="0" presId="urn:microsoft.com/office/officeart/2005/8/layout/hierarchy2"/>
    <dgm:cxn modelId="{C06B6E18-6116-4283-AA6C-648B18A3CDF9}" type="presParOf" srcId="{F8DABA55-8057-4329-AF62-FC7F04CE7610}" destId="{517B9EFA-3BA4-4A9B-A1BD-7989729193DB}" srcOrd="1" destOrd="0" presId="urn:microsoft.com/office/officeart/2005/8/layout/hierarchy2"/>
    <dgm:cxn modelId="{D5A2C19D-AB22-4117-861E-BCE640DE75AE}" type="presParOf" srcId="{517B9EFA-3BA4-4A9B-A1BD-7989729193DB}" destId="{5153144F-3FBB-4903-8B98-A46B20651DD9}" srcOrd="0" destOrd="0" presId="urn:microsoft.com/office/officeart/2005/8/layout/hierarchy2"/>
    <dgm:cxn modelId="{929559CA-BB60-4D45-A75F-2DE57F708A1C}" type="presParOf" srcId="{5153144F-3FBB-4903-8B98-A46B20651DD9}" destId="{DECBC0A0-9203-4F49-96D5-543F85237218}" srcOrd="0" destOrd="0" presId="urn:microsoft.com/office/officeart/2005/8/layout/hierarchy2"/>
    <dgm:cxn modelId="{0DB392E3-F233-496F-8BE1-7C7B1C8C7BC3}" type="presParOf" srcId="{517B9EFA-3BA4-4A9B-A1BD-7989729193DB}" destId="{3EBC9053-138A-4AB7-8F16-1DD05E68374C}" srcOrd="1" destOrd="0" presId="urn:microsoft.com/office/officeart/2005/8/layout/hierarchy2"/>
    <dgm:cxn modelId="{64C97325-48D7-469E-9622-CA1F73CE263A}" type="presParOf" srcId="{3EBC9053-138A-4AB7-8F16-1DD05E68374C}" destId="{E8163029-A83B-46D4-9E0F-F470623EAEFB}" srcOrd="0" destOrd="0" presId="urn:microsoft.com/office/officeart/2005/8/layout/hierarchy2"/>
    <dgm:cxn modelId="{23CB4EEE-D780-4502-9DAC-AECE8D0E286D}" type="presParOf" srcId="{3EBC9053-138A-4AB7-8F16-1DD05E68374C}" destId="{095232C9-3D6B-4067-8396-545C84DD6521}" srcOrd="1" destOrd="0" presId="urn:microsoft.com/office/officeart/2005/8/layout/hierarchy2"/>
  </dgm:cxnLst>
  <dgm:bg>
    <a:noFill/>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D2C03EF-7ABD-4675-A50C-EEDAF86FB1F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88794A73-38D5-4FEE-A99B-10AC8B666C7F}">
      <dgm:prSet phldrT="[Текст]"/>
      <dgm:spPr>
        <a:solidFill>
          <a:srgbClr val="0070C0"/>
        </a:solidFill>
      </dgm:spPr>
      <dgm:t>
        <a:bodyPr/>
        <a:lstStyle/>
        <a:p>
          <a:r>
            <a:rPr lang="ru-RU" b="1" dirty="0" smtClean="0">
              <a:latin typeface="PT Astra Serif" pitchFamily="18" charset="-52"/>
              <a:ea typeface="PT Astra Serif" pitchFamily="18" charset="-52"/>
            </a:rPr>
            <a:t>Срок подачи заявления</a:t>
          </a:r>
        </a:p>
        <a:p>
          <a:r>
            <a:rPr lang="ru-RU" b="1" dirty="0" smtClean="0">
              <a:latin typeface="PT Astra Serif" pitchFamily="18" charset="-52"/>
              <a:ea typeface="PT Astra Serif" pitchFamily="18" charset="-52"/>
            </a:rPr>
            <a:t> Что указывается в заявлении</a:t>
          </a:r>
          <a:endParaRPr lang="ru-RU" b="1" dirty="0">
            <a:latin typeface="PT Astra Serif" pitchFamily="18" charset="-52"/>
            <a:ea typeface="PT Astra Serif" pitchFamily="18" charset="-52"/>
          </a:endParaRPr>
        </a:p>
      </dgm:t>
    </dgm:pt>
    <dgm:pt modelId="{7D9C34B1-77F9-4D13-9D6B-AE209BEA7371}" type="parTrans" cxnId="{20510757-7550-4D89-9890-6AF9AA2326DD}">
      <dgm:prSet/>
      <dgm:spPr/>
      <dgm:t>
        <a:bodyPr/>
        <a:lstStyle/>
        <a:p>
          <a:endParaRPr lang="ru-RU"/>
        </a:p>
      </dgm:t>
    </dgm:pt>
    <dgm:pt modelId="{52AE0D0F-253B-402D-B297-FB5E6F984771}" type="sibTrans" cxnId="{20510757-7550-4D89-9890-6AF9AA2326DD}">
      <dgm:prSet/>
      <dgm:spPr/>
      <dgm:t>
        <a:bodyPr/>
        <a:lstStyle/>
        <a:p>
          <a:endParaRPr lang="ru-RU"/>
        </a:p>
      </dgm:t>
    </dgm:pt>
    <dgm:pt modelId="{D3485D83-5345-4302-BFC2-6D5E07AEA526}">
      <dgm:prSet phldrT="[Текст]" custT="1"/>
      <dgm:spPr/>
      <dgm:t>
        <a:bodyPr/>
        <a:lstStyle/>
        <a:p>
          <a:pPr algn="just"/>
          <a:r>
            <a:rPr lang="ru-RU" sz="1000" b="1" dirty="0" smtClean="0">
              <a:solidFill>
                <a:srgbClr val="0033A0"/>
              </a:solidFill>
              <a:latin typeface="PT Astra Serif" pitchFamily="18" charset="-52"/>
              <a:ea typeface="PT Astra Serif" pitchFamily="18" charset="-52"/>
            </a:rPr>
            <a:t>до 1 марта (включительно);</a:t>
          </a:r>
          <a:endParaRPr lang="ru-RU" sz="1000" b="1" dirty="0">
            <a:solidFill>
              <a:srgbClr val="0033A0"/>
            </a:solidFill>
            <a:latin typeface="PT Astra Serif" pitchFamily="18" charset="-52"/>
            <a:ea typeface="PT Astra Serif" pitchFamily="18" charset="-52"/>
          </a:endParaRPr>
        </a:p>
      </dgm:t>
    </dgm:pt>
    <dgm:pt modelId="{E88C8E2C-8542-4E8C-9306-08DA560DD963}" type="parTrans" cxnId="{BE7F5B7D-FB2F-4FD8-A7DA-8FBA38D4AC0E}">
      <dgm:prSet/>
      <dgm:spPr/>
      <dgm:t>
        <a:bodyPr/>
        <a:lstStyle/>
        <a:p>
          <a:endParaRPr lang="ru-RU"/>
        </a:p>
      </dgm:t>
    </dgm:pt>
    <dgm:pt modelId="{6011B197-BE0D-44B7-A913-9B1E5C11F769}" type="sibTrans" cxnId="{BE7F5B7D-FB2F-4FD8-A7DA-8FBA38D4AC0E}">
      <dgm:prSet/>
      <dgm:spPr/>
      <dgm:t>
        <a:bodyPr/>
        <a:lstStyle/>
        <a:p>
          <a:endParaRPr lang="ru-RU"/>
        </a:p>
      </dgm:t>
    </dgm:pt>
    <dgm:pt modelId="{6AEB1294-EF06-4E74-BC50-0F391C39C7EB}">
      <dgm:prSet phldrT="[Текст]" custT="1"/>
      <dgm:spPr/>
      <dgm:t>
        <a:bodyPr/>
        <a:lstStyle/>
        <a:p>
          <a:pPr algn="just"/>
          <a:r>
            <a:rPr lang="ru-RU" sz="1000" b="1" dirty="0" smtClean="0">
              <a:solidFill>
                <a:srgbClr val="0033A0"/>
              </a:solidFill>
              <a:latin typeface="PT Astra Serif" pitchFamily="18" charset="-52"/>
              <a:ea typeface="PT Astra Serif" pitchFamily="18" charset="-52"/>
            </a:rPr>
            <a:t>учебные предметы, форма (формы) </a:t>
          </a:r>
          <a:r>
            <a:rPr lang="ru-RU" sz="1000" dirty="0" smtClean="0">
              <a:solidFill>
                <a:srgbClr val="0033A0"/>
              </a:solidFill>
              <a:latin typeface="PT Astra Serif" pitchFamily="18" charset="-52"/>
              <a:ea typeface="PT Astra Serif" pitchFamily="18" charset="-52"/>
            </a:rPr>
            <a:t>ГИА-9 (лица, указанные в подпункте 2 пункта 6 Порядка</a:t>
          </a:r>
          <a:r>
            <a:rPr lang="ru-RU" sz="1000" b="1" dirty="0" smtClean="0">
              <a:solidFill>
                <a:srgbClr val="0033A0"/>
              </a:solidFill>
              <a:latin typeface="PT Astra Serif" pitchFamily="18" charset="-52"/>
              <a:ea typeface="PT Astra Serif" pitchFamily="18" charset="-52"/>
            </a:rPr>
            <a:t>), язык </a:t>
          </a:r>
          <a:r>
            <a:rPr lang="ru-RU" sz="1000" dirty="0" smtClean="0">
              <a:solidFill>
                <a:srgbClr val="0033A0"/>
              </a:solidFill>
              <a:latin typeface="PT Astra Serif" pitchFamily="18" charset="-52"/>
              <a:ea typeface="PT Astra Serif" pitchFamily="18" charset="-52"/>
            </a:rPr>
            <a:t>(в случаях, указанных в пункте 9 Порядка), </a:t>
          </a:r>
          <a:r>
            <a:rPr lang="ru-RU" sz="1000" b="1" dirty="0" smtClean="0">
              <a:solidFill>
                <a:srgbClr val="0033A0"/>
              </a:solidFill>
              <a:latin typeface="PT Astra Serif" pitchFamily="18" charset="-52"/>
              <a:ea typeface="PT Astra Serif" pitchFamily="18" charset="-52"/>
            </a:rPr>
            <a:t>сроки участия в ГИА-9</a:t>
          </a:r>
          <a:endParaRPr lang="ru-RU" sz="1000" b="1" dirty="0">
            <a:solidFill>
              <a:srgbClr val="0033A0"/>
            </a:solidFill>
            <a:latin typeface="PT Astra Serif" pitchFamily="18" charset="-52"/>
            <a:ea typeface="PT Astra Serif" pitchFamily="18" charset="-52"/>
          </a:endParaRPr>
        </a:p>
      </dgm:t>
    </dgm:pt>
    <dgm:pt modelId="{FCB65CDB-FD75-4535-B7D6-FD7C675653A4}" type="parTrans" cxnId="{0A457CFF-4F34-421B-B95D-27ED14346AA0}">
      <dgm:prSet/>
      <dgm:spPr/>
      <dgm:t>
        <a:bodyPr/>
        <a:lstStyle/>
        <a:p>
          <a:endParaRPr lang="ru-RU"/>
        </a:p>
      </dgm:t>
    </dgm:pt>
    <dgm:pt modelId="{C7B9F367-3B44-4F24-96CD-B93EF861373E}" type="sibTrans" cxnId="{0A457CFF-4F34-421B-B95D-27ED14346AA0}">
      <dgm:prSet/>
      <dgm:spPr/>
      <dgm:t>
        <a:bodyPr/>
        <a:lstStyle/>
        <a:p>
          <a:endParaRPr lang="ru-RU"/>
        </a:p>
      </dgm:t>
    </dgm:pt>
    <dgm:pt modelId="{E5E9914A-8A7C-4582-B79E-A76E315C3B0F}">
      <dgm:prSet phldrT="[Текст]"/>
      <dgm:spPr>
        <a:solidFill>
          <a:srgbClr val="0070C0"/>
        </a:solidFill>
      </dgm:spPr>
      <dgm:t>
        <a:bodyPr/>
        <a:lstStyle/>
        <a:p>
          <a:r>
            <a:rPr lang="ru-RU" b="1" dirty="0" smtClean="0">
              <a:latin typeface="PT Astra Serif" pitchFamily="18" charset="-52"/>
              <a:ea typeface="PT Astra Serif" pitchFamily="18" charset="-52"/>
            </a:rPr>
            <a:t>Место подачи заявления</a:t>
          </a:r>
          <a:endParaRPr lang="ru-RU" b="1" dirty="0">
            <a:latin typeface="PT Astra Serif" pitchFamily="18" charset="-52"/>
            <a:ea typeface="PT Astra Serif" pitchFamily="18" charset="-52"/>
          </a:endParaRPr>
        </a:p>
      </dgm:t>
    </dgm:pt>
    <dgm:pt modelId="{3B121420-3BD2-4EED-AA58-1F3D6A12D101}" type="parTrans" cxnId="{9DB9E7CD-6441-4263-A2A3-31FB26714F1C}">
      <dgm:prSet/>
      <dgm:spPr/>
      <dgm:t>
        <a:bodyPr/>
        <a:lstStyle/>
        <a:p>
          <a:endParaRPr lang="ru-RU"/>
        </a:p>
      </dgm:t>
    </dgm:pt>
    <dgm:pt modelId="{FE2F8539-2141-4155-90C0-B2E069A3B09F}" type="sibTrans" cxnId="{9DB9E7CD-6441-4263-A2A3-31FB26714F1C}">
      <dgm:prSet/>
      <dgm:spPr/>
      <dgm:t>
        <a:bodyPr/>
        <a:lstStyle/>
        <a:p>
          <a:endParaRPr lang="ru-RU"/>
        </a:p>
      </dgm:t>
    </dgm:pt>
    <dgm:pt modelId="{B426C908-88CE-47E0-A209-FFA06CE4AD5E}">
      <dgm:prSet phldrT="[Текст]" custT="1"/>
      <dgm:spPr/>
      <dgm:t>
        <a:bodyPr/>
        <a:lstStyle/>
        <a:p>
          <a:pPr algn="just"/>
          <a:r>
            <a:rPr lang="ru-RU" sz="1000" b="1" dirty="0" smtClean="0">
              <a:solidFill>
                <a:srgbClr val="0033A0"/>
              </a:solidFill>
              <a:latin typeface="PT Astra Serif" pitchFamily="18" charset="-52"/>
              <a:ea typeface="PT Astra Serif" pitchFamily="18" charset="-52"/>
            </a:rPr>
            <a:t>обучающиеся</a:t>
          </a:r>
          <a:r>
            <a:rPr lang="ru-RU" sz="1000" dirty="0" smtClean="0">
              <a:solidFill>
                <a:srgbClr val="0033A0"/>
              </a:solidFill>
              <a:latin typeface="PT Astra Serif" pitchFamily="18" charset="-52"/>
              <a:ea typeface="PT Astra Serif" pitchFamily="18" charset="-52"/>
            </a:rPr>
            <a:t> – в образовательные организации, в  которых они осваивают образовательные программы основного общего образования;</a:t>
          </a:r>
          <a:endParaRPr lang="ru-RU" sz="1000" dirty="0">
            <a:solidFill>
              <a:srgbClr val="0033A0"/>
            </a:solidFill>
            <a:latin typeface="PT Astra Serif" pitchFamily="18" charset="-52"/>
            <a:ea typeface="PT Astra Serif" pitchFamily="18" charset="-52"/>
          </a:endParaRPr>
        </a:p>
      </dgm:t>
    </dgm:pt>
    <dgm:pt modelId="{9621D339-FABF-4F0B-BAE2-636291212DE5}" type="parTrans" cxnId="{421C273C-BB09-43D5-B3F0-7EA4AB876896}">
      <dgm:prSet/>
      <dgm:spPr/>
      <dgm:t>
        <a:bodyPr/>
        <a:lstStyle/>
        <a:p>
          <a:endParaRPr lang="ru-RU"/>
        </a:p>
      </dgm:t>
    </dgm:pt>
    <dgm:pt modelId="{C21A2FB6-18B3-4E24-BCFD-A80BC5519138}" type="sibTrans" cxnId="{421C273C-BB09-43D5-B3F0-7EA4AB876896}">
      <dgm:prSet/>
      <dgm:spPr/>
      <dgm:t>
        <a:bodyPr/>
        <a:lstStyle/>
        <a:p>
          <a:endParaRPr lang="ru-RU"/>
        </a:p>
      </dgm:t>
    </dgm:pt>
    <dgm:pt modelId="{6F0A562C-C85D-4F60-9A84-ADF4CED1F50E}">
      <dgm:prSet phldrT="[Текст]" custT="1"/>
      <dgm:spPr/>
      <dgm:t>
        <a:bodyPr/>
        <a:lstStyle/>
        <a:p>
          <a:pPr algn="just"/>
          <a:r>
            <a:rPr lang="ru-RU" sz="1000" b="1" dirty="0" smtClean="0">
              <a:solidFill>
                <a:srgbClr val="0033A0"/>
              </a:solidFill>
              <a:latin typeface="PT Astra Serif" pitchFamily="18" charset="-52"/>
              <a:ea typeface="PT Astra Serif" pitchFamily="18" charset="-52"/>
            </a:rPr>
            <a:t>экстерны</a:t>
          </a:r>
          <a:r>
            <a:rPr lang="ru-RU" sz="1000" dirty="0" smtClean="0">
              <a:solidFill>
                <a:srgbClr val="0033A0"/>
              </a:solidFill>
              <a:latin typeface="PT Astra Serif" pitchFamily="18" charset="-52"/>
              <a:ea typeface="PT Astra Serif" pitchFamily="18" charset="-52"/>
            </a:rPr>
            <a:t> - в образовательные организации, выбранные экстернами для прохождения ГИА</a:t>
          </a:r>
          <a:endParaRPr lang="ru-RU" sz="1000" dirty="0">
            <a:solidFill>
              <a:srgbClr val="0033A0"/>
            </a:solidFill>
            <a:latin typeface="PT Astra Serif" pitchFamily="18" charset="-52"/>
            <a:ea typeface="PT Astra Serif" pitchFamily="18" charset="-52"/>
          </a:endParaRPr>
        </a:p>
      </dgm:t>
    </dgm:pt>
    <dgm:pt modelId="{F72B596B-DA0A-4D67-98ED-400BD9A2834D}" type="parTrans" cxnId="{68C29174-0D25-40A7-B625-853031A80F38}">
      <dgm:prSet/>
      <dgm:spPr/>
      <dgm:t>
        <a:bodyPr/>
        <a:lstStyle/>
        <a:p>
          <a:endParaRPr lang="ru-RU"/>
        </a:p>
      </dgm:t>
    </dgm:pt>
    <dgm:pt modelId="{3170FAEB-DE31-4156-AFED-D8D59800364C}" type="sibTrans" cxnId="{68C29174-0D25-40A7-B625-853031A80F38}">
      <dgm:prSet/>
      <dgm:spPr/>
      <dgm:t>
        <a:bodyPr/>
        <a:lstStyle/>
        <a:p>
          <a:endParaRPr lang="ru-RU"/>
        </a:p>
      </dgm:t>
    </dgm:pt>
    <dgm:pt modelId="{0DE924A7-16F6-40E1-8BB8-5E962FB596ED}">
      <dgm:prSet phldrT="[Текст]"/>
      <dgm:spPr>
        <a:solidFill>
          <a:srgbClr val="0070C0"/>
        </a:solidFill>
      </dgm:spPr>
      <dgm:t>
        <a:bodyPr/>
        <a:lstStyle/>
        <a:p>
          <a:r>
            <a:rPr lang="ru-RU" b="1" dirty="0" smtClean="0">
              <a:latin typeface="PT Astra Serif" pitchFamily="18" charset="-52"/>
              <a:ea typeface="PT Astra Serif" pitchFamily="18" charset="-52"/>
            </a:rPr>
            <a:t>Кем подается заявление</a:t>
          </a:r>
          <a:endParaRPr lang="ru-RU" b="1" dirty="0">
            <a:latin typeface="PT Astra Serif" pitchFamily="18" charset="-52"/>
            <a:ea typeface="PT Astra Serif" pitchFamily="18" charset="-52"/>
          </a:endParaRPr>
        </a:p>
      </dgm:t>
    </dgm:pt>
    <dgm:pt modelId="{1071FCBA-E3A3-4323-B97C-506BBACA4074}" type="parTrans" cxnId="{F5A2D998-46E1-4D95-8446-5813BB728D5C}">
      <dgm:prSet/>
      <dgm:spPr/>
      <dgm:t>
        <a:bodyPr/>
        <a:lstStyle/>
        <a:p>
          <a:endParaRPr lang="ru-RU"/>
        </a:p>
      </dgm:t>
    </dgm:pt>
    <dgm:pt modelId="{B8467CFC-CEA8-4955-91C9-D9400FF1EE96}" type="sibTrans" cxnId="{F5A2D998-46E1-4D95-8446-5813BB728D5C}">
      <dgm:prSet/>
      <dgm:spPr/>
      <dgm:t>
        <a:bodyPr/>
        <a:lstStyle/>
        <a:p>
          <a:endParaRPr lang="ru-RU"/>
        </a:p>
      </dgm:t>
    </dgm:pt>
    <dgm:pt modelId="{F52F9CEA-E112-46EB-A513-01AB7CC984FC}">
      <dgm:prSet phldrT="[Текст]" custT="1"/>
      <dgm:spPr/>
      <dgm:t>
        <a:bodyPr/>
        <a:lstStyle/>
        <a:p>
          <a:pPr algn="just"/>
          <a:r>
            <a:rPr lang="ru-RU" sz="650" b="1" dirty="0" smtClean="0">
              <a:solidFill>
                <a:srgbClr val="0033A0"/>
              </a:solidFill>
              <a:latin typeface="PT Astra Serif" pitchFamily="18" charset="-52"/>
              <a:ea typeface="PT Astra Serif" pitchFamily="18" charset="-52"/>
              <a:cs typeface="Times New Roman" pitchFamily="18" charset="0"/>
            </a:rPr>
            <a:t>обучающимся</a:t>
          </a:r>
          <a:r>
            <a:rPr lang="ru-RU" sz="650" b="0" dirty="0" smtClean="0">
              <a:solidFill>
                <a:srgbClr val="0033A0"/>
              </a:solidFill>
              <a:latin typeface="PT Astra Serif" pitchFamily="18" charset="-52"/>
              <a:ea typeface="PT Astra Serif" pitchFamily="18" charset="-52"/>
              <a:cs typeface="Times New Roman" pitchFamily="18" charset="0"/>
            </a:rPr>
            <a:t> лично при предъявлении документа, удостоверяющего их личность (обучающиеся с ОВЗ – предъявляют оригинал или </a:t>
          </a:r>
          <a:r>
            <a:rPr lang="ru-RU" sz="650" b="0" dirty="0" smtClean="0">
              <a:solidFill>
                <a:srgbClr val="FF0000"/>
              </a:solidFill>
              <a:latin typeface="PT Astra Serif" pitchFamily="18" charset="-52"/>
              <a:ea typeface="PT Astra Serif" pitchFamily="18" charset="-52"/>
              <a:cs typeface="Times New Roman" pitchFamily="18" charset="0"/>
            </a:rPr>
            <a:t>надлежащим образом заверенную копию ПМПК</a:t>
          </a:r>
          <a:r>
            <a:rPr lang="ru-RU" sz="650" b="0" dirty="0" smtClean="0">
              <a:solidFill>
                <a:srgbClr val="0033A0"/>
              </a:solidFill>
              <a:latin typeface="PT Astra Serif" pitchFamily="18" charset="-52"/>
              <a:ea typeface="PT Astra Serif" pitchFamily="18" charset="-52"/>
              <a:cs typeface="Times New Roman" pitchFamily="18" charset="0"/>
            </a:rPr>
            <a:t> </a:t>
          </a:r>
          <a:r>
            <a:rPr lang="ru-RU" sz="650" b="0" dirty="0" smtClean="0">
              <a:solidFill>
                <a:srgbClr val="FF0000"/>
              </a:solidFill>
              <a:latin typeface="PT Astra Serif" pitchFamily="18" charset="-52"/>
              <a:ea typeface="PT Astra Serif" pitchFamily="18" charset="-52"/>
              <a:cs typeface="Times New Roman" pitchFamily="18" charset="0"/>
            </a:rPr>
            <a:t>– </a:t>
          </a:r>
          <a:r>
            <a:rPr lang="ru-RU" sz="650" b="1" dirty="0" smtClean="0">
              <a:solidFill>
                <a:srgbClr val="FF0000"/>
              </a:solidFill>
              <a:latin typeface="PT Astra Serif" pitchFamily="18" charset="-52"/>
              <a:ea typeface="PT Astra Serif" pitchFamily="18" charset="-52"/>
              <a:cs typeface="Times New Roman" pitchFamily="18" charset="0"/>
            </a:rPr>
            <a:t>нововведение</a:t>
          </a:r>
          <a:r>
            <a:rPr lang="ru-RU" sz="650" b="0" dirty="0" smtClean="0">
              <a:solidFill>
                <a:srgbClr val="FF0000"/>
              </a:solidFill>
              <a:latin typeface="PT Astra Serif" pitchFamily="18" charset="-52"/>
              <a:ea typeface="PT Astra Serif" pitchFamily="18" charset="-52"/>
              <a:cs typeface="Times New Roman" pitchFamily="18" charset="0"/>
            </a:rPr>
            <a:t>; </a:t>
          </a:r>
          <a:r>
            <a:rPr lang="ru-RU" sz="650" b="0" dirty="0" smtClean="0">
              <a:solidFill>
                <a:srgbClr val="0033A0"/>
              </a:solidFill>
              <a:latin typeface="PT Astra Serif" pitchFamily="18" charset="-52"/>
              <a:ea typeface="PT Astra Serif" pitchFamily="18" charset="-52"/>
              <a:cs typeface="Times New Roman" pitchFamily="18" charset="0"/>
            </a:rPr>
            <a:t>дети-инвалиды, инвалиды  - оригинал или </a:t>
          </a:r>
          <a:r>
            <a:rPr lang="ru-RU" sz="650" b="0" dirty="0" smtClean="0">
              <a:solidFill>
                <a:srgbClr val="FF0000"/>
              </a:solidFill>
              <a:latin typeface="PT Astra Serif" pitchFamily="18" charset="-52"/>
              <a:ea typeface="PT Astra Serif" pitchFamily="18" charset="-52"/>
              <a:cs typeface="Times New Roman" pitchFamily="18" charset="0"/>
            </a:rPr>
            <a:t>надлежащим образом заверенную копию справки</a:t>
          </a:r>
          <a:r>
            <a:rPr lang="ru-RU" sz="650" b="0" dirty="0" smtClean="0">
              <a:solidFill>
                <a:srgbClr val="0033A0"/>
              </a:solidFill>
              <a:latin typeface="PT Astra Serif" pitchFamily="18" charset="-52"/>
              <a:ea typeface="PT Astra Serif" pitchFamily="18" charset="-52"/>
              <a:cs typeface="Times New Roman" pitchFamily="18" charset="0"/>
            </a:rPr>
            <a:t>, подтверждающей инвалидность или оригинал или </a:t>
          </a:r>
          <a:r>
            <a:rPr lang="ru-RU" sz="650" b="0" dirty="0" smtClean="0">
              <a:solidFill>
                <a:srgbClr val="FF0000"/>
              </a:solidFill>
              <a:latin typeface="PT Astra Serif" pitchFamily="18" charset="-52"/>
              <a:ea typeface="PT Astra Serif" pitchFamily="18" charset="-52"/>
              <a:cs typeface="Times New Roman" pitchFamily="18" charset="0"/>
            </a:rPr>
            <a:t>надлежащим образом заверенную копию рекомендаций ПМПК – </a:t>
          </a:r>
          <a:r>
            <a:rPr lang="ru-RU" sz="650" b="1" dirty="0" smtClean="0">
              <a:solidFill>
                <a:srgbClr val="FF0000"/>
              </a:solidFill>
              <a:latin typeface="PT Astra Serif" pitchFamily="18" charset="-52"/>
              <a:ea typeface="PT Astra Serif" pitchFamily="18" charset="-52"/>
              <a:cs typeface="Times New Roman" pitchFamily="18" charset="0"/>
            </a:rPr>
            <a:t>нововведение</a:t>
          </a:r>
          <a:r>
            <a:rPr lang="ru-RU" sz="650" b="0" dirty="0" smtClean="0">
              <a:solidFill>
                <a:srgbClr val="FF0000"/>
              </a:solidFill>
              <a:latin typeface="PT Astra Serif" pitchFamily="18" charset="-52"/>
              <a:ea typeface="PT Astra Serif" pitchFamily="18" charset="-52"/>
              <a:cs typeface="Times New Roman" pitchFamily="18" charset="0"/>
            </a:rPr>
            <a:t>)</a:t>
          </a:r>
          <a:r>
            <a:rPr lang="ru-RU" sz="650" b="0" dirty="0" smtClean="0">
              <a:solidFill>
                <a:srgbClr val="0033A0"/>
              </a:solidFill>
              <a:latin typeface="PT Astra Serif" pitchFamily="18" charset="-52"/>
              <a:ea typeface="PT Astra Serif" pitchFamily="18" charset="-52"/>
              <a:cs typeface="Times New Roman" pitchFamily="18" charset="0"/>
            </a:rPr>
            <a:t>; </a:t>
          </a:r>
          <a:endParaRPr lang="ru-RU" sz="650" b="0" dirty="0">
            <a:solidFill>
              <a:srgbClr val="0033A0"/>
            </a:solidFill>
            <a:latin typeface="PT Astra Serif" pitchFamily="18" charset="-52"/>
            <a:ea typeface="PT Astra Serif" pitchFamily="18" charset="-52"/>
          </a:endParaRPr>
        </a:p>
      </dgm:t>
    </dgm:pt>
    <dgm:pt modelId="{AC409D11-1304-4D48-9C15-7A08A48F1243}" type="parTrans" cxnId="{9D58CD33-2ECC-4DFA-9D4C-0E7ACAEDDD4D}">
      <dgm:prSet/>
      <dgm:spPr/>
      <dgm:t>
        <a:bodyPr/>
        <a:lstStyle/>
        <a:p>
          <a:endParaRPr lang="ru-RU"/>
        </a:p>
      </dgm:t>
    </dgm:pt>
    <dgm:pt modelId="{E751950A-D438-479D-896B-52FEA5AF1ACD}" type="sibTrans" cxnId="{9D58CD33-2ECC-4DFA-9D4C-0E7ACAEDDD4D}">
      <dgm:prSet/>
      <dgm:spPr/>
      <dgm:t>
        <a:bodyPr/>
        <a:lstStyle/>
        <a:p>
          <a:endParaRPr lang="ru-RU"/>
        </a:p>
      </dgm:t>
    </dgm:pt>
    <dgm:pt modelId="{1884FB35-4992-4926-8719-BA81254CAD96}">
      <dgm:prSet phldrT="[Текст]" custT="1"/>
      <dgm:spPr/>
      <dgm:t>
        <a:bodyPr/>
        <a:lstStyle/>
        <a:p>
          <a:pPr algn="just"/>
          <a:r>
            <a:rPr lang="ru-RU" sz="650" b="1" dirty="0" smtClean="0">
              <a:solidFill>
                <a:srgbClr val="0033A0"/>
              </a:solidFill>
              <a:latin typeface="PT Astra Serif" pitchFamily="18" charset="-52"/>
              <a:ea typeface="PT Astra Serif" pitchFamily="18" charset="-52"/>
            </a:rPr>
            <a:t>родителями (законными представителями) </a:t>
          </a:r>
          <a:r>
            <a:rPr lang="ru-RU" sz="650" b="0" dirty="0" smtClean="0">
              <a:solidFill>
                <a:srgbClr val="0033A0"/>
              </a:solidFill>
              <a:latin typeface="PT Astra Serif" pitchFamily="18" charset="-52"/>
              <a:ea typeface="PT Astra Serif" pitchFamily="18" charset="-52"/>
              <a:cs typeface="Times New Roman" pitchFamily="18" charset="0"/>
            </a:rPr>
            <a:t>при предъявлении документов, удостоверяющих личность;</a:t>
          </a:r>
          <a:endParaRPr lang="ru-RU" sz="650" b="0" dirty="0">
            <a:solidFill>
              <a:srgbClr val="0033A0"/>
            </a:solidFill>
            <a:latin typeface="PT Astra Serif" pitchFamily="18" charset="-52"/>
            <a:ea typeface="PT Astra Serif" pitchFamily="18" charset="-52"/>
          </a:endParaRPr>
        </a:p>
      </dgm:t>
    </dgm:pt>
    <dgm:pt modelId="{8BA137F4-A4E8-49B2-A10D-73D1B9230770}" type="parTrans" cxnId="{9F6B0A77-886E-4D18-8924-0839ECC3B0A1}">
      <dgm:prSet/>
      <dgm:spPr/>
      <dgm:t>
        <a:bodyPr/>
        <a:lstStyle/>
        <a:p>
          <a:endParaRPr lang="ru-RU"/>
        </a:p>
      </dgm:t>
    </dgm:pt>
    <dgm:pt modelId="{9B3190BE-8804-4FFD-B9F6-5D0DDC81F196}" type="sibTrans" cxnId="{9F6B0A77-886E-4D18-8924-0839ECC3B0A1}">
      <dgm:prSet/>
      <dgm:spPr/>
      <dgm:t>
        <a:bodyPr/>
        <a:lstStyle/>
        <a:p>
          <a:endParaRPr lang="ru-RU"/>
        </a:p>
      </dgm:t>
    </dgm:pt>
    <dgm:pt modelId="{94288D3E-D3A0-4640-B6B9-DAC861B87A43}">
      <dgm:prSet phldrT="[Текст]" custT="1"/>
      <dgm:spPr/>
      <dgm:t>
        <a:bodyPr/>
        <a:lstStyle/>
        <a:p>
          <a:pPr algn="just"/>
          <a:r>
            <a:rPr lang="ru-RU" sz="650" b="1" dirty="0" smtClean="0">
              <a:solidFill>
                <a:srgbClr val="0033A0"/>
              </a:solidFill>
              <a:latin typeface="PT Astra Serif" pitchFamily="18" charset="-52"/>
              <a:ea typeface="PT Astra Serif" pitchFamily="18" charset="-52"/>
            </a:rPr>
            <a:t>уполномоченными лицами </a:t>
          </a:r>
          <a:r>
            <a:rPr lang="ru-RU" sz="650" b="0" dirty="0" smtClean="0">
              <a:solidFill>
                <a:srgbClr val="0033A0"/>
              </a:solidFill>
              <a:latin typeface="PT Astra Serif" pitchFamily="18" charset="-52"/>
              <a:ea typeface="PT Astra Serif" pitchFamily="18" charset="-52"/>
              <a:cs typeface="Times New Roman" pitchFamily="18" charset="0"/>
            </a:rPr>
            <a:t>при предъявлении документов, удостоверяющих личность, и доверенности, оформленной в порядке, предусмотренном гражданским законодательством РФ</a:t>
          </a:r>
          <a:endParaRPr lang="ru-RU" sz="650" b="0" dirty="0">
            <a:solidFill>
              <a:srgbClr val="0033A0"/>
            </a:solidFill>
            <a:latin typeface="PT Astra Serif" pitchFamily="18" charset="-52"/>
            <a:ea typeface="PT Astra Serif" pitchFamily="18" charset="-52"/>
          </a:endParaRPr>
        </a:p>
      </dgm:t>
    </dgm:pt>
    <dgm:pt modelId="{BF2CFC3F-49B6-4046-8BE8-01526B402C02}" type="parTrans" cxnId="{B1EB12A2-CCF7-48E0-87EC-C20A1B9C20B0}">
      <dgm:prSet/>
      <dgm:spPr/>
      <dgm:t>
        <a:bodyPr/>
        <a:lstStyle/>
        <a:p>
          <a:endParaRPr lang="ru-RU"/>
        </a:p>
      </dgm:t>
    </dgm:pt>
    <dgm:pt modelId="{7AAEDC95-EF6D-4EA2-8B96-DC6F77528589}" type="sibTrans" cxnId="{B1EB12A2-CCF7-48E0-87EC-C20A1B9C20B0}">
      <dgm:prSet/>
      <dgm:spPr/>
      <dgm:t>
        <a:bodyPr/>
        <a:lstStyle/>
        <a:p>
          <a:endParaRPr lang="ru-RU"/>
        </a:p>
      </dgm:t>
    </dgm:pt>
    <dgm:pt modelId="{B07B0A22-7E04-445F-A96E-3892A8E3CDBA}">
      <dgm:prSet phldrT="[Текст]"/>
      <dgm:spPr/>
      <dgm:t>
        <a:bodyPr/>
        <a:lstStyle/>
        <a:p>
          <a:pPr algn="l"/>
          <a:endParaRPr lang="ru-RU" sz="600" dirty="0"/>
        </a:p>
      </dgm:t>
    </dgm:pt>
    <dgm:pt modelId="{2AF64BCF-9ACE-4034-91C5-4C8DF135610D}" type="parTrans" cxnId="{28F096F9-D044-4D80-8B56-A02809E22DF7}">
      <dgm:prSet/>
      <dgm:spPr/>
      <dgm:t>
        <a:bodyPr/>
        <a:lstStyle/>
        <a:p>
          <a:endParaRPr lang="ru-RU"/>
        </a:p>
      </dgm:t>
    </dgm:pt>
    <dgm:pt modelId="{2A2DB404-729F-4A71-9B5D-08A41C083F4C}" type="sibTrans" cxnId="{28F096F9-D044-4D80-8B56-A02809E22DF7}">
      <dgm:prSet/>
      <dgm:spPr/>
      <dgm:t>
        <a:bodyPr/>
        <a:lstStyle/>
        <a:p>
          <a:endParaRPr lang="ru-RU"/>
        </a:p>
      </dgm:t>
    </dgm:pt>
    <dgm:pt modelId="{8F72AE07-9DBC-4E25-B7D6-9AFC860E5F06}">
      <dgm:prSet phldrT="[Текст]" custT="1"/>
      <dgm:spPr/>
      <dgm:t>
        <a:bodyPr/>
        <a:lstStyle/>
        <a:p>
          <a:pPr algn="just"/>
          <a:endParaRPr lang="ru-RU" sz="1000" dirty="0">
            <a:latin typeface="PT Astra Serif" pitchFamily="18" charset="-52"/>
            <a:ea typeface="PT Astra Serif" pitchFamily="18" charset="-52"/>
          </a:endParaRPr>
        </a:p>
      </dgm:t>
    </dgm:pt>
    <dgm:pt modelId="{CAD95421-F4E7-4893-B35C-C2DE70D0E037}" type="parTrans" cxnId="{F533DB55-7AD6-45AE-9ED0-9E3B7769B91C}">
      <dgm:prSet/>
      <dgm:spPr/>
      <dgm:t>
        <a:bodyPr/>
        <a:lstStyle/>
        <a:p>
          <a:endParaRPr lang="ru-RU"/>
        </a:p>
      </dgm:t>
    </dgm:pt>
    <dgm:pt modelId="{40F2247D-287B-4F57-8E58-1889E01DE495}" type="sibTrans" cxnId="{F533DB55-7AD6-45AE-9ED0-9E3B7769B91C}">
      <dgm:prSet/>
      <dgm:spPr/>
      <dgm:t>
        <a:bodyPr/>
        <a:lstStyle/>
        <a:p>
          <a:endParaRPr lang="ru-RU"/>
        </a:p>
      </dgm:t>
    </dgm:pt>
    <dgm:pt modelId="{127F80A1-60F4-41A9-AD27-3ABC12BE8D51}" type="pres">
      <dgm:prSet presAssocID="{1D2C03EF-7ABD-4675-A50C-EEDAF86FB1FF}" presName="Name0" presStyleCnt="0">
        <dgm:presLayoutVars>
          <dgm:dir/>
          <dgm:animLvl val="lvl"/>
          <dgm:resizeHandles val="exact"/>
        </dgm:presLayoutVars>
      </dgm:prSet>
      <dgm:spPr/>
      <dgm:t>
        <a:bodyPr/>
        <a:lstStyle/>
        <a:p>
          <a:endParaRPr lang="ru-RU"/>
        </a:p>
      </dgm:t>
    </dgm:pt>
    <dgm:pt modelId="{A752533F-3FC4-4877-B39F-D79155BF77B1}" type="pres">
      <dgm:prSet presAssocID="{88794A73-38D5-4FEE-A99B-10AC8B666C7F}" presName="linNode" presStyleCnt="0"/>
      <dgm:spPr/>
    </dgm:pt>
    <dgm:pt modelId="{BB77FEBA-9FEA-4BC5-A3B7-79226206336D}" type="pres">
      <dgm:prSet presAssocID="{88794A73-38D5-4FEE-A99B-10AC8B666C7F}" presName="parentText" presStyleLbl="node1" presStyleIdx="0" presStyleCnt="3">
        <dgm:presLayoutVars>
          <dgm:chMax val="1"/>
          <dgm:bulletEnabled val="1"/>
        </dgm:presLayoutVars>
      </dgm:prSet>
      <dgm:spPr/>
      <dgm:t>
        <a:bodyPr/>
        <a:lstStyle/>
        <a:p>
          <a:endParaRPr lang="ru-RU"/>
        </a:p>
      </dgm:t>
    </dgm:pt>
    <dgm:pt modelId="{E3E05E81-DD53-4FB8-BB59-9BDD55791682}" type="pres">
      <dgm:prSet presAssocID="{88794A73-38D5-4FEE-A99B-10AC8B666C7F}" presName="descendantText" presStyleLbl="alignAccFollowNode1" presStyleIdx="0" presStyleCnt="3" custScaleX="97368" custScaleY="124442">
        <dgm:presLayoutVars>
          <dgm:bulletEnabled val="1"/>
        </dgm:presLayoutVars>
      </dgm:prSet>
      <dgm:spPr/>
      <dgm:t>
        <a:bodyPr/>
        <a:lstStyle/>
        <a:p>
          <a:endParaRPr lang="ru-RU"/>
        </a:p>
      </dgm:t>
    </dgm:pt>
    <dgm:pt modelId="{1EFA2423-476F-4353-823C-CAC32941ED5B}" type="pres">
      <dgm:prSet presAssocID="{52AE0D0F-253B-402D-B297-FB5E6F984771}" presName="sp" presStyleCnt="0"/>
      <dgm:spPr/>
    </dgm:pt>
    <dgm:pt modelId="{64BFA9AA-0D3A-4069-8BE1-554F63ECD382}" type="pres">
      <dgm:prSet presAssocID="{E5E9914A-8A7C-4582-B79E-A76E315C3B0F}" presName="linNode" presStyleCnt="0"/>
      <dgm:spPr/>
    </dgm:pt>
    <dgm:pt modelId="{F6767264-D156-4F2F-9676-C2BE83A642CB}" type="pres">
      <dgm:prSet presAssocID="{E5E9914A-8A7C-4582-B79E-A76E315C3B0F}" presName="parentText" presStyleLbl="node1" presStyleIdx="1" presStyleCnt="3">
        <dgm:presLayoutVars>
          <dgm:chMax val="1"/>
          <dgm:bulletEnabled val="1"/>
        </dgm:presLayoutVars>
      </dgm:prSet>
      <dgm:spPr/>
      <dgm:t>
        <a:bodyPr/>
        <a:lstStyle/>
        <a:p>
          <a:endParaRPr lang="ru-RU"/>
        </a:p>
      </dgm:t>
    </dgm:pt>
    <dgm:pt modelId="{9F217813-549D-4E77-BA42-8D3677BC0302}" type="pres">
      <dgm:prSet presAssocID="{E5E9914A-8A7C-4582-B79E-A76E315C3B0F}" presName="descendantText" presStyleLbl="alignAccFollowNode1" presStyleIdx="1" presStyleCnt="3">
        <dgm:presLayoutVars>
          <dgm:bulletEnabled val="1"/>
        </dgm:presLayoutVars>
      </dgm:prSet>
      <dgm:spPr/>
      <dgm:t>
        <a:bodyPr/>
        <a:lstStyle/>
        <a:p>
          <a:endParaRPr lang="ru-RU"/>
        </a:p>
      </dgm:t>
    </dgm:pt>
    <dgm:pt modelId="{ECA45231-6C25-41F7-A95B-1287C282E8AC}" type="pres">
      <dgm:prSet presAssocID="{FE2F8539-2141-4155-90C0-B2E069A3B09F}" presName="sp" presStyleCnt="0"/>
      <dgm:spPr/>
    </dgm:pt>
    <dgm:pt modelId="{8578CCDF-4BAA-478A-987B-15F6F9EE6618}" type="pres">
      <dgm:prSet presAssocID="{0DE924A7-16F6-40E1-8BB8-5E962FB596ED}" presName="linNode" presStyleCnt="0"/>
      <dgm:spPr/>
    </dgm:pt>
    <dgm:pt modelId="{5321A1D6-A324-43A1-9EF9-92E96221FB3E}" type="pres">
      <dgm:prSet presAssocID="{0DE924A7-16F6-40E1-8BB8-5E962FB596ED}" presName="parentText" presStyleLbl="node1" presStyleIdx="2" presStyleCnt="3" custScaleY="108935" custLinFactNeighborY="2802">
        <dgm:presLayoutVars>
          <dgm:chMax val="1"/>
          <dgm:bulletEnabled val="1"/>
        </dgm:presLayoutVars>
      </dgm:prSet>
      <dgm:spPr/>
      <dgm:t>
        <a:bodyPr/>
        <a:lstStyle/>
        <a:p>
          <a:endParaRPr lang="ru-RU"/>
        </a:p>
      </dgm:t>
    </dgm:pt>
    <dgm:pt modelId="{C249C648-B10F-484A-967F-827C960E08E8}" type="pres">
      <dgm:prSet presAssocID="{0DE924A7-16F6-40E1-8BB8-5E962FB596ED}" presName="descendantText" presStyleLbl="alignAccFollowNode1" presStyleIdx="2" presStyleCnt="3" custScaleY="137367">
        <dgm:presLayoutVars>
          <dgm:bulletEnabled val="1"/>
        </dgm:presLayoutVars>
      </dgm:prSet>
      <dgm:spPr/>
      <dgm:t>
        <a:bodyPr/>
        <a:lstStyle/>
        <a:p>
          <a:endParaRPr lang="ru-RU"/>
        </a:p>
      </dgm:t>
    </dgm:pt>
  </dgm:ptLst>
  <dgm:cxnLst>
    <dgm:cxn modelId="{CE8C959C-F560-4BDA-BB2D-A05B1437FC6F}" type="presOf" srcId="{0DE924A7-16F6-40E1-8BB8-5E962FB596ED}" destId="{5321A1D6-A324-43A1-9EF9-92E96221FB3E}" srcOrd="0" destOrd="0" presId="urn:microsoft.com/office/officeart/2005/8/layout/vList5"/>
    <dgm:cxn modelId="{421C273C-BB09-43D5-B3F0-7EA4AB876896}" srcId="{E5E9914A-8A7C-4582-B79E-A76E315C3B0F}" destId="{B426C908-88CE-47E0-A209-FFA06CE4AD5E}" srcOrd="0" destOrd="0" parTransId="{9621D339-FABF-4F0B-BAE2-636291212DE5}" sibTransId="{C21A2FB6-18B3-4E24-BCFD-A80BC5519138}"/>
    <dgm:cxn modelId="{B80C2951-DA99-41CF-BED0-2936E13912AC}" type="presOf" srcId="{B426C908-88CE-47E0-A209-FFA06CE4AD5E}" destId="{9F217813-549D-4E77-BA42-8D3677BC0302}" srcOrd="0" destOrd="0" presId="urn:microsoft.com/office/officeart/2005/8/layout/vList5"/>
    <dgm:cxn modelId="{BE7F5B7D-FB2F-4FD8-A7DA-8FBA38D4AC0E}" srcId="{88794A73-38D5-4FEE-A99B-10AC8B666C7F}" destId="{D3485D83-5345-4302-BFC2-6D5E07AEA526}" srcOrd="0" destOrd="0" parTransId="{E88C8E2C-8542-4E8C-9306-08DA560DD963}" sibTransId="{6011B197-BE0D-44B7-A913-9B1E5C11F769}"/>
    <dgm:cxn modelId="{9D58CD33-2ECC-4DFA-9D4C-0E7ACAEDDD4D}" srcId="{0DE924A7-16F6-40E1-8BB8-5E962FB596ED}" destId="{F52F9CEA-E112-46EB-A513-01AB7CC984FC}" srcOrd="0" destOrd="0" parTransId="{AC409D11-1304-4D48-9C15-7A08A48F1243}" sibTransId="{E751950A-D438-479D-896B-52FEA5AF1ACD}"/>
    <dgm:cxn modelId="{4546780B-02D0-4B0A-910F-07025FD830DB}" type="presOf" srcId="{E5E9914A-8A7C-4582-B79E-A76E315C3B0F}" destId="{F6767264-D156-4F2F-9676-C2BE83A642CB}" srcOrd="0" destOrd="0" presId="urn:microsoft.com/office/officeart/2005/8/layout/vList5"/>
    <dgm:cxn modelId="{F3913C04-0359-4FF7-98DA-7C422437BBAB}" type="presOf" srcId="{B07B0A22-7E04-445F-A96E-3892A8E3CDBA}" destId="{C249C648-B10F-484A-967F-827C960E08E8}" srcOrd="0" destOrd="3" presId="urn:microsoft.com/office/officeart/2005/8/layout/vList5"/>
    <dgm:cxn modelId="{91EDC77D-1ADA-444E-A8FA-472F7A4C927D}" type="presOf" srcId="{94288D3E-D3A0-4640-B6B9-DAC861B87A43}" destId="{C249C648-B10F-484A-967F-827C960E08E8}" srcOrd="0" destOrd="2" presId="urn:microsoft.com/office/officeart/2005/8/layout/vList5"/>
    <dgm:cxn modelId="{9F6B0A77-886E-4D18-8924-0839ECC3B0A1}" srcId="{0DE924A7-16F6-40E1-8BB8-5E962FB596ED}" destId="{1884FB35-4992-4926-8719-BA81254CAD96}" srcOrd="1" destOrd="0" parTransId="{8BA137F4-A4E8-49B2-A10D-73D1B9230770}" sibTransId="{9B3190BE-8804-4FFD-B9F6-5D0DDC81F196}"/>
    <dgm:cxn modelId="{F5A2D998-46E1-4D95-8446-5813BB728D5C}" srcId="{1D2C03EF-7ABD-4675-A50C-EEDAF86FB1FF}" destId="{0DE924A7-16F6-40E1-8BB8-5E962FB596ED}" srcOrd="2" destOrd="0" parTransId="{1071FCBA-E3A3-4323-B97C-506BBACA4074}" sibTransId="{B8467CFC-CEA8-4955-91C9-D9400FF1EE96}"/>
    <dgm:cxn modelId="{8FA6EF11-F3DB-41CF-AD36-486FD74886EA}" type="presOf" srcId="{F52F9CEA-E112-46EB-A513-01AB7CC984FC}" destId="{C249C648-B10F-484A-967F-827C960E08E8}" srcOrd="0" destOrd="0" presId="urn:microsoft.com/office/officeart/2005/8/layout/vList5"/>
    <dgm:cxn modelId="{D3E2473F-BB11-4C44-B760-95E78E34A7E1}" type="presOf" srcId="{1D2C03EF-7ABD-4675-A50C-EEDAF86FB1FF}" destId="{127F80A1-60F4-41A9-AD27-3ABC12BE8D51}" srcOrd="0" destOrd="0" presId="urn:microsoft.com/office/officeart/2005/8/layout/vList5"/>
    <dgm:cxn modelId="{A0B26A51-C7F2-4315-8D91-B0F37D04BFB5}" type="presOf" srcId="{D3485D83-5345-4302-BFC2-6D5E07AEA526}" destId="{E3E05E81-DD53-4FB8-BB59-9BDD55791682}" srcOrd="0" destOrd="0" presId="urn:microsoft.com/office/officeart/2005/8/layout/vList5"/>
    <dgm:cxn modelId="{F533DB55-7AD6-45AE-9ED0-9E3B7769B91C}" srcId="{88794A73-38D5-4FEE-A99B-10AC8B666C7F}" destId="{8F72AE07-9DBC-4E25-B7D6-9AFC860E5F06}" srcOrd="1" destOrd="0" parTransId="{CAD95421-F4E7-4893-B35C-C2DE70D0E037}" sibTransId="{40F2247D-287B-4F57-8E58-1889E01DE495}"/>
    <dgm:cxn modelId="{085325F3-281B-4DF5-B03B-AAE74546F9F2}" type="presOf" srcId="{6AEB1294-EF06-4E74-BC50-0F391C39C7EB}" destId="{E3E05E81-DD53-4FB8-BB59-9BDD55791682}" srcOrd="0" destOrd="2" presId="urn:microsoft.com/office/officeart/2005/8/layout/vList5"/>
    <dgm:cxn modelId="{B1EB12A2-CCF7-48E0-87EC-C20A1B9C20B0}" srcId="{0DE924A7-16F6-40E1-8BB8-5E962FB596ED}" destId="{94288D3E-D3A0-4640-B6B9-DAC861B87A43}" srcOrd="2" destOrd="0" parTransId="{BF2CFC3F-49B6-4046-8BE8-01526B402C02}" sibTransId="{7AAEDC95-EF6D-4EA2-8B96-DC6F77528589}"/>
    <dgm:cxn modelId="{28F096F9-D044-4D80-8B56-A02809E22DF7}" srcId="{0DE924A7-16F6-40E1-8BB8-5E962FB596ED}" destId="{B07B0A22-7E04-445F-A96E-3892A8E3CDBA}" srcOrd="3" destOrd="0" parTransId="{2AF64BCF-9ACE-4034-91C5-4C8DF135610D}" sibTransId="{2A2DB404-729F-4A71-9B5D-08A41C083F4C}"/>
    <dgm:cxn modelId="{2134D528-5D65-4A52-92D3-EFE6747788EF}" type="presOf" srcId="{8F72AE07-9DBC-4E25-B7D6-9AFC860E5F06}" destId="{E3E05E81-DD53-4FB8-BB59-9BDD55791682}" srcOrd="0" destOrd="1" presId="urn:microsoft.com/office/officeart/2005/8/layout/vList5"/>
    <dgm:cxn modelId="{0A457CFF-4F34-421B-B95D-27ED14346AA0}" srcId="{88794A73-38D5-4FEE-A99B-10AC8B666C7F}" destId="{6AEB1294-EF06-4E74-BC50-0F391C39C7EB}" srcOrd="2" destOrd="0" parTransId="{FCB65CDB-FD75-4535-B7D6-FD7C675653A4}" sibTransId="{C7B9F367-3B44-4F24-96CD-B93EF861373E}"/>
    <dgm:cxn modelId="{9ABFB7FB-4FB4-42ED-AF06-5D3B99D569E4}" type="presOf" srcId="{1884FB35-4992-4926-8719-BA81254CAD96}" destId="{C249C648-B10F-484A-967F-827C960E08E8}" srcOrd="0" destOrd="1" presId="urn:microsoft.com/office/officeart/2005/8/layout/vList5"/>
    <dgm:cxn modelId="{9DB9E7CD-6441-4263-A2A3-31FB26714F1C}" srcId="{1D2C03EF-7ABD-4675-A50C-EEDAF86FB1FF}" destId="{E5E9914A-8A7C-4582-B79E-A76E315C3B0F}" srcOrd="1" destOrd="0" parTransId="{3B121420-3BD2-4EED-AA58-1F3D6A12D101}" sibTransId="{FE2F8539-2141-4155-90C0-B2E069A3B09F}"/>
    <dgm:cxn modelId="{20510757-7550-4D89-9890-6AF9AA2326DD}" srcId="{1D2C03EF-7ABD-4675-A50C-EEDAF86FB1FF}" destId="{88794A73-38D5-4FEE-A99B-10AC8B666C7F}" srcOrd="0" destOrd="0" parTransId="{7D9C34B1-77F9-4D13-9D6B-AE209BEA7371}" sibTransId="{52AE0D0F-253B-402D-B297-FB5E6F984771}"/>
    <dgm:cxn modelId="{B0281A5F-08E6-45C7-AB21-18D06E221FA7}" type="presOf" srcId="{6F0A562C-C85D-4F60-9A84-ADF4CED1F50E}" destId="{9F217813-549D-4E77-BA42-8D3677BC0302}" srcOrd="0" destOrd="1" presId="urn:microsoft.com/office/officeart/2005/8/layout/vList5"/>
    <dgm:cxn modelId="{F4E52B46-AD24-4240-8387-43FF45A44085}" type="presOf" srcId="{88794A73-38D5-4FEE-A99B-10AC8B666C7F}" destId="{BB77FEBA-9FEA-4BC5-A3B7-79226206336D}" srcOrd="0" destOrd="0" presId="urn:microsoft.com/office/officeart/2005/8/layout/vList5"/>
    <dgm:cxn modelId="{68C29174-0D25-40A7-B625-853031A80F38}" srcId="{E5E9914A-8A7C-4582-B79E-A76E315C3B0F}" destId="{6F0A562C-C85D-4F60-9A84-ADF4CED1F50E}" srcOrd="1" destOrd="0" parTransId="{F72B596B-DA0A-4D67-98ED-400BD9A2834D}" sibTransId="{3170FAEB-DE31-4156-AFED-D8D59800364C}"/>
    <dgm:cxn modelId="{B8F3C4A4-0D83-4737-925B-A3D3C48020E9}" type="presParOf" srcId="{127F80A1-60F4-41A9-AD27-3ABC12BE8D51}" destId="{A752533F-3FC4-4877-B39F-D79155BF77B1}" srcOrd="0" destOrd="0" presId="urn:microsoft.com/office/officeart/2005/8/layout/vList5"/>
    <dgm:cxn modelId="{8399C538-D937-4AB6-9018-671886069FFF}" type="presParOf" srcId="{A752533F-3FC4-4877-B39F-D79155BF77B1}" destId="{BB77FEBA-9FEA-4BC5-A3B7-79226206336D}" srcOrd="0" destOrd="0" presId="urn:microsoft.com/office/officeart/2005/8/layout/vList5"/>
    <dgm:cxn modelId="{0F402D0A-9354-4A14-A8E7-6F0022FF9A1B}" type="presParOf" srcId="{A752533F-3FC4-4877-B39F-D79155BF77B1}" destId="{E3E05E81-DD53-4FB8-BB59-9BDD55791682}" srcOrd="1" destOrd="0" presId="urn:microsoft.com/office/officeart/2005/8/layout/vList5"/>
    <dgm:cxn modelId="{8B2BF616-1C5A-417D-B521-EFD5E0F9B3C7}" type="presParOf" srcId="{127F80A1-60F4-41A9-AD27-3ABC12BE8D51}" destId="{1EFA2423-476F-4353-823C-CAC32941ED5B}" srcOrd="1" destOrd="0" presId="urn:microsoft.com/office/officeart/2005/8/layout/vList5"/>
    <dgm:cxn modelId="{2DC8112F-C449-404B-AD5F-4D477721884E}" type="presParOf" srcId="{127F80A1-60F4-41A9-AD27-3ABC12BE8D51}" destId="{64BFA9AA-0D3A-4069-8BE1-554F63ECD382}" srcOrd="2" destOrd="0" presId="urn:microsoft.com/office/officeart/2005/8/layout/vList5"/>
    <dgm:cxn modelId="{FFC6BF8A-CD30-435F-B309-864454E8A93F}" type="presParOf" srcId="{64BFA9AA-0D3A-4069-8BE1-554F63ECD382}" destId="{F6767264-D156-4F2F-9676-C2BE83A642CB}" srcOrd="0" destOrd="0" presId="urn:microsoft.com/office/officeart/2005/8/layout/vList5"/>
    <dgm:cxn modelId="{122E8C17-3096-42F9-83B6-88F9C46D5B58}" type="presParOf" srcId="{64BFA9AA-0D3A-4069-8BE1-554F63ECD382}" destId="{9F217813-549D-4E77-BA42-8D3677BC0302}" srcOrd="1" destOrd="0" presId="urn:microsoft.com/office/officeart/2005/8/layout/vList5"/>
    <dgm:cxn modelId="{0B131C7F-49F6-4A33-8B6F-E6EF33581262}" type="presParOf" srcId="{127F80A1-60F4-41A9-AD27-3ABC12BE8D51}" destId="{ECA45231-6C25-41F7-A95B-1287C282E8AC}" srcOrd="3" destOrd="0" presId="urn:microsoft.com/office/officeart/2005/8/layout/vList5"/>
    <dgm:cxn modelId="{BD2AF594-4617-4913-9469-0E0811C02798}" type="presParOf" srcId="{127F80A1-60F4-41A9-AD27-3ABC12BE8D51}" destId="{8578CCDF-4BAA-478A-987B-15F6F9EE6618}" srcOrd="4" destOrd="0" presId="urn:microsoft.com/office/officeart/2005/8/layout/vList5"/>
    <dgm:cxn modelId="{01399A9C-472B-45D6-BFBF-9FE0D512C03B}" type="presParOf" srcId="{8578CCDF-4BAA-478A-987B-15F6F9EE6618}" destId="{5321A1D6-A324-43A1-9EF9-92E96221FB3E}" srcOrd="0" destOrd="0" presId="urn:microsoft.com/office/officeart/2005/8/layout/vList5"/>
    <dgm:cxn modelId="{BE321C6D-D51B-4057-9EBC-3088E275B968}" type="presParOf" srcId="{8578CCDF-4BAA-478A-987B-15F6F9EE6618}" destId="{C249C648-B10F-484A-967F-827C960E08E8}" srcOrd="1" destOrd="0" presId="urn:microsoft.com/office/officeart/2005/8/layout/vList5"/>
  </dgm:cxnLst>
  <dgm:bg>
    <a:noFill/>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D2C03EF-7ABD-4675-A50C-EEDAF86FB1F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88794A73-38D5-4FEE-A99B-10AC8B666C7F}">
      <dgm:prSet phldrT="[Текст]"/>
      <dgm:spPr>
        <a:solidFill>
          <a:srgbClr val="0070C0"/>
        </a:solidFill>
      </dgm:spPr>
      <dgm:t>
        <a:bodyPr/>
        <a:lstStyle/>
        <a:p>
          <a:r>
            <a:rPr lang="ru-RU" b="1" dirty="0" smtClean="0">
              <a:latin typeface="PT Astra Serif" pitchFamily="18" charset="-52"/>
              <a:ea typeface="PT Astra Serif" pitchFamily="18" charset="-52"/>
            </a:rPr>
            <a:t>Срок подачи заявления</a:t>
          </a:r>
        </a:p>
        <a:p>
          <a:r>
            <a:rPr lang="ru-RU" b="1" dirty="0" smtClean="0">
              <a:latin typeface="PT Astra Serif" pitchFamily="18" charset="-52"/>
              <a:ea typeface="PT Astra Serif" pitchFamily="18" charset="-52"/>
            </a:rPr>
            <a:t> </a:t>
          </a:r>
        </a:p>
        <a:p>
          <a:r>
            <a:rPr lang="ru-RU" b="1" dirty="0" smtClean="0">
              <a:latin typeface="PT Astra Serif" pitchFamily="18" charset="-52"/>
              <a:ea typeface="PT Astra Serif" pitchFamily="18" charset="-52"/>
            </a:rPr>
            <a:t>Что указывается в заявлении</a:t>
          </a:r>
          <a:endParaRPr lang="ru-RU" b="1" dirty="0">
            <a:latin typeface="PT Astra Serif" pitchFamily="18" charset="-52"/>
            <a:ea typeface="PT Astra Serif" pitchFamily="18" charset="-52"/>
          </a:endParaRPr>
        </a:p>
      </dgm:t>
    </dgm:pt>
    <dgm:pt modelId="{7D9C34B1-77F9-4D13-9D6B-AE209BEA7371}" type="parTrans" cxnId="{20510757-7550-4D89-9890-6AF9AA2326DD}">
      <dgm:prSet/>
      <dgm:spPr/>
      <dgm:t>
        <a:bodyPr/>
        <a:lstStyle/>
        <a:p>
          <a:endParaRPr lang="ru-RU"/>
        </a:p>
      </dgm:t>
    </dgm:pt>
    <dgm:pt modelId="{52AE0D0F-253B-402D-B297-FB5E6F984771}" type="sibTrans" cxnId="{20510757-7550-4D89-9890-6AF9AA2326DD}">
      <dgm:prSet/>
      <dgm:spPr/>
      <dgm:t>
        <a:bodyPr/>
        <a:lstStyle/>
        <a:p>
          <a:endParaRPr lang="ru-RU"/>
        </a:p>
      </dgm:t>
    </dgm:pt>
    <dgm:pt modelId="{D3485D83-5345-4302-BFC2-6D5E07AEA526}">
      <dgm:prSet phldrT="[Текст]" custT="1"/>
      <dgm:spPr/>
      <dgm:t>
        <a:bodyPr/>
        <a:lstStyle/>
        <a:p>
          <a:pPr algn="just"/>
          <a:r>
            <a:rPr lang="ru-RU" sz="1000" b="1" dirty="0" smtClean="0">
              <a:solidFill>
                <a:srgbClr val="0033A0"/>
              </a:solidFill>
              <a:latin typeface="PT Astra Serif" pitchFamily="18" charset="-52"/>
              <a:ea typeface="PT Astra Serif" pitchFamily="18" charset="-52"/>
            </a:rPr>
            <a:t>после 1 марта – при наличии уважительных причин, подтвержденных документально, но не позднее чем за две недели до начала соответствующего экзамена - </a:t>
          </a:r>
          <a:r>
            <a:rPr lang="ru-RU" sz="1000" b="1" dirty="0" smtClean="0">
              <a:solidFill>
                <a:srgbClr val="FF0000"/>
              </a:solidFill>
              <a:latin typeface="PT Astra Serif" pitchFamily="18" charset="-52"/>
              <a:ea typeface="PT Astra Serif" pitchFamily="18" charset="-52"/>
            </a:rPr>
            <a:t>нововведение</a:t>
          </a:r>
          <a:r>
            <a:rPr lang="ru-RU" sz="1000" b="1" dirty="0" smtClean="0">
              <a:solidFill>
                <a:srgbClr val="0033A0"/>
              </a:solidFill>
              <a:latin typeface="PT Astra Serif" pitchFamily="18" charset="-52"/>
              <a:ea typeface="PT Astra Serif" pitchFamily="18" charset="-52"/>
            </a:rPr>
            <a:t>;</a:t>
          </a:r>
          <a:endParaRPr lang="ru-RU" sz="1000" b="1" dirty="0">
            <a:solidFill>
              <a:srgbClr val="0033A0"/>
            </a:solidFill>
            <a:latin typeface="PT Astra Serif" pitchFamily="18" charset="-52"/>
            <a:ea typeface="PT Astra Serif" pitchFamily="18" charset="-52"/>
          </a:endParaRPr>
        </a:p>
      </dgm:t>
    </dgm:pt>
    <dgm:pt modelId="{E88C8E2C-8542-4E8C-9306-08DA560DD963}" type="parTrans" cxnId="{BE7F5B7D-FB2F-4FD8-A7DA-8FBA38D4AC0E}">
      <dgm:prSet/>
      <dgm:spPr/>
      <dgm:t>
        <a:bodyPr/>
        <a:lstStyle/>
        <a:p>
          <a:endParaRPr lang="ru-RU"/>
        </a:p>
      </dgm:t>
    </dgm:pt>
    <dgm:pt modelId="{6011B197-BE0D-44B7-A913-9B1E5C11F769}" type="sibTrans" cxnId="{BE7F5B7D-FB2F-4FD8-A7DA-8FBA38D4AC0E}">
      <dgm:prSet/>
      <dgm:spPr/>
      <dgm:t>
        <a:bodyPr/>
        <a:lstStyle/>
        <a:p>
          <a:endParaRPr lang="ru-RU"/>
        </a:p>
      </dgm:t>
    </dgm:pt>
    <dgm:pt modelId="{6AEB1294-EF06-4E74-BC50-0F391C39C7EB}">
      <dgm:prSet phldrT="[Текст]" custT="1"/>
      <dgm:spPr/>
      <dgm:t>
        <a:bodyPr/>
        <a:lstStyle/>
        <a:p>
          <a:pPr algn="just"/>
          <a:r>
            <a:rPr lang="ru-RU" sz="1000" b="1" dirty="0" smtClean="0">
              <a:solidFill>
                <a:srgbClr val="0033A0"/>
              </a:solidFill>
              <a:latin typeface="PT Astra Serif" pitchFamily="18" charset="-52"/>
              <a:ea typeface="PT Astra Serif" pitchFamily="18" charset="-52"/>
            </a:rPr>
            <a:t>учебные предметы, форма (формы), язык (при необходимости), сроки участия в ГИА-9, причина</a:t>
          </a:r>
          <a:endParaRPr lang="ru-RU" sz="1000" b="1" dirty="0">
            <a:solidFill>
              <a:srgbClr val="0033A0"/>
            </a:solidFill>
            <a:latin typeface="PT Astra Serif" pitchFamily="18" charset="-52"/>
            <a:ea typeface="PT Astra Serif" pitchFamily="18" charset="-52"/>
          </a:endParaRPr>
        </a:p>
      </dgm:t>
    </dgm:pt>
    <dgm:pt modelId="{FCB65CDB-FD75-4535-B7D6-FD7C675653A4}" type="parTrans" cxnId="{0A457CFF-4F34-421B-B95D-27ED14346AA0}">
      <dgm:prSet/>
      <dgm:spPr/>
      <dgm:t>
        <a:bodyPr/>
        <a:lstStyle/>
        <a:p>
          <a:endParaRPr lang="ru-RU"/>
        </a:p>
      </dgm:t>
    </dgm:pt>
    <dgm:pt modelId="{C7B9F367-3B44-4F24-96CD-B93EF861373E}" type="sibTrans" cxnId="{0A457CFF-4F34-421B-B95D-27ED14346AA0}">
      <dgm:prSet/>
      <dgm:spPr/>
      <dgm:t>
        <a:bodyPr/>
        <a:lstStyle/>
        <a:p>
          <a:endParaRPr lang="ru-RU"/>
        </a:p>
      </dgm:t>
    </dgm:pt>
    <dgm:pt modelId="{E5E9914A-8A7C-4582-B79E-A76E315C3B0F}">
      <dgm:prSet phldrT="[Текст]"/>
      <dgm:spPr>
        <a:solidFill>
          <a:srgbClr val="0070C0"/>
        </a:solidFill>
      </dgm:spPr>
      <dgm:t>
        <a:bodyPr/>
        <a:lstStyle/>
        <a:p>
          <a:r>
            <a:rPr lang="ru-RU" b="1" dirty="0" smtClean="0">
              <a:latin typeface="PT Astra Serif" pitchFamily="18" charset="-52"/>
              <a:ea typeface="PT Astra Serif" pitchFamily="18" charset="-52"/>
            </a:rPr>
            <a:t>Место подачи заявления</a:t>
          </a:r>
          <a:endParaRPr lang="ru-RU" b="1" dirty="0">
            <a:latin typeface="PT Astra Serif" pitchFamily="18" charset="-52"/>
            <a:ea typeface="PT Astra Serif" pitchFamily="18" charset="-52"/>
          </a:endParaRPr>
        </a:p>
      </dgm:t>
    </dgm:pt>
    <dgm:pt modelId="{3B121420-3BD2-4EED-AA58-1F3D6A12D101}" type="parTrans" cxnId="{9DB9E7CD-6441-4263-A2A3-31FB26714F1C}">
      <dgm:prSet/>
      <dgm:spPr/>
      <dgm:t>
        <a:bodyPr/>
        <a:lstStyle/>
        <a:p>
          <a:endParaRPr lang="ru-RU"/>
        </a:p>
      </dgm:t>
    </dgm:pt>
    <dgm:pt modelId="{FE2F8539-2141-4155-90C0-B2E069A3B09F}" type="sibTrans" cxnId="{9DB9E7CD-6441-4263-A2A3-31FB26714F1C}">
      <dgm:prSet/>
      <dgm:spPr/>
      <dgm:t>
        <a:bodyPr/>
        <a:lstStyle/>
        <a:p>
          <a:endParaRPr lang="ru-RU"/>
        </a:p>
      </dgm:t>
    </dgm:pt>
    <dgm:pt modelId="{B426C908-88CE-47E0-A209-FFA06CE4AD5E}">
      <dgm:prSet phldrT="[Текст]" custT="1"/>
      <dgm:spPr/>
      <dgm:t>
        <a:bodyPr/>
        <a:lstStyle/>
        <a:p>
          <a:pPr algn="just"/>
          <a:r>
            <a:rPr lang="ru-RU" sz="1000" b="1" dirty="0" smtClean="0">
              <a:solidFill>
                <a:srgbClr val="0033A0"/>
              </a:solidFill>
              <a:latin typeface="PT Astra Serif" pitchFamily="18" charset="-52"/>
              <a:ea typeface="PT Astra Serif" pitchFamily="18" charset="-52"/>
            </a:rPr>
            <a:t>ГЭК-9 = заявление на имя председателя ГЭК-9                            + подтверждающие документы + документ, удостоверяющий личность</a:t>
          </a:r>
          <a:endParaRPr lang="ru-RU" sz="1000" b="1" dirty="0">
            <a:solidFill>
              <a:srgbClr val="0033A0"/>
            </a:solidFill>
            <a:latin typeface="PT Astra Serif" pitchFamily="18" charset="-52"/>
            <a:ea typeface="PT Astra Serif" pitchFamily="18" charset="-52"/>
          </a:endParaRPr>
        </a:p>
      </dgm:t>
    </dgm:pt>
    <dgm:pt modelId="{9621D339-FABF-4F0B-BAE2-636291212DE5}" type="parTrans" cxnId="{421C273C-BB09-43D5-B3F0-7EA4AB876896}">
      <dgm:prSet/>
      <dgm:spPr/>
      <dgm:t>
        <a:bodyPr/>
        <a:lstStyle/>
        <a:p>
          <a:endParaRPr lang="ru-RU"/>
        </a:p>
      </dgm:t>
    </dgm:pt>
    <dgm:pt modelId="{C21A2FB6-18B3-4E24-BCFD-A80BC5519138}" type="sibTrans" cxnId="{421C273C-BB09-43D5-B3F0-7EA4AB876896}">
      <dgm:prSet/>
      <dgm:spPr/>
      <dgm:t>
        <a:bodyPr/>
        <a:lstStyle/>
        <a:p>
          <a:endParaRPr lang="ru-RU"/>
        </a:p>
      </dgm:t>
    </dgm:pt>
    <dgm:pt modelId="{0DE924A7-16F6-40E1-8BB8-5E962FB596ED}">
      <dgm:prSet phldrT="[Текст]"/>
      <dgm:spPr>
        <a:solidFill>
          <a:srgbClr val="0070C0"/>
        </a:solidFill>
      </dgm:spPr>
      <dgm:t>
        <a:bodyPr/>
        <a:lstStyle/>
        <a:p>
          <a:r>
            <a:rPr lang="ru-RU" b="1" dirty="0" smtClean="0">
              <a:latin typeface="PT Astra Serif" pitchFamily="18" charset="-52"/>
              <a:ea typeface="PT Astra Serif" pitchFamily="18" charset="-52"/>
            </a:rPr>
            <a:t>Кем подается заявление</a:t>
          </a:r>
          <a:endParaRPr lang="ru-RU" b="1" dirty="0">
            <a:latin typeface="PT Astra Serif" pitchFamily="18" charset="-52"/>
            <a:ea typeface="PT Astra Serif" pitchFamily="18" charset="-52"/>
          </a:endParaRPr>
        </a:p>
      </dgm:t>
    </dgm:pt>
    <dgm:pt modelId="{1071FCBA-E3A3-4323-B97C-506BBACA4074}" type="parTrans" cxnId="{F5A2D998-46E1-4D95-8446-5813BB728D5C}">
      <dgm:prSet/>
      <dgm:spPr/>
      <dgm:t>
        <a:bodyPr/>
        <a:lstStyle/>
        <a:p>
          <a:endParaRPr lang="ru-RU"/>
        </a:p>
      </dgm:t>
    </dgm:pt>
    <dgm:pt modelId="{B8467CFC-CEA8-4955-91C9-D9400FF1EE96}" type="sibTrans" cxnId="{F5A2D998-46E1-4D95-8446-5813BB728D5C}">
      <dgm:prSet/>
      <dgm:spPr/>
      <dgm:t>
        <a:bodyPr/>
        <a:lstStyle/>
        <a:p>
          <a:endParaRPr lang="ru-RU"/>
        </a:p>
      </dgm:t>
    </dgm:pt>
    <dgm:pt modelId="{F52F9CEA-E112-46EB-A513-01AB7CC984FC}">
      <dgm:prSet phldrT="[Текст]" custT="1"/>
      <dgm:spPr/>
      <dgm:t>
        <a:bodyPr/>
        <a:lstStyle/>
        <a:p>
          <a:pPr algn="just"/>
          <a:r>
            <a:rPr lang="ru-RU" sz="1200" b="1" dirty="0" smtClean="0">
              <a:solidFill>
                <a:srgbClr val="0033A0"/>
              </a:solidFill>
              <a:latin typeface="PT Astra Serif" pitchFamily="18" charset="-52"/>
              <a:ea typeface="PT Astra Serif" pitchFamily="18" charset="-52"/>
            </a:rPr>
            <a:t>обучающимся;</a:t>
          </a:r>
          <a:endParaRPr lang="ru-RU" sz="1200" b="1" dirty="0">
            <a:solidFill>
              <a:srgbClr val="0033A0"/>
            </a:solidFill>
            <a:latin typeface="PT Astra Serif" pitchFamily="18" charset="-52"/>
            <a:ea typeface="PT Astra Serif" pitchFamily="18" charset="-52"/>
          </a:endParaRPr>
        </a:p>
      </dgm:t>
    </dgm:pt>
    <dgm:pt modelId="{AC409D11-1304-4D48-9C15-7A08A48F1243}" type="parTrans" cxnId="{9D58CD33-2ECC-4DFA-9D4C-0E7ACAEDDD4D}">
      <dgm:prSet/>
      <dgm:spPr/>
      <dgm:t>
        <a:bodyPr/>
        <a:lstStyle/>
        <a:p>
          <a:endParaRPr lang="ru-RU"/>
        </a:p>
      </dgm:t>
    </dgm:pt>
    <dgm:pt modelId="{E751950A-D438-479D-896B-52FEA5AF1ACD}" type="sibTrans" cxnId="{9D58CD33-2ECC-4DFA-9D4C-0E7ACAEDDD4D}">
      <dgm:prSet/>
      <dgm:spPr/>
      <dgm:t>
        <a:bodyPr/>
        <a:lstStyle/>
        <a:p>
          <a:endParaRPr lang="ru-RU"/>
        </a:p>
      </dgm:t>
    </dgm:pt>
    <dgm:pt modelId="{B07B0A22-7E04-445F-A96E-3892A8E3CDBA}">
      <dgm:prSet phldrT="[Текст]"/>
      <dgm:spPr/>
      <dgm:t>
        <a:bodyPr/>
        <a:lstStyle/>
        <a:p>
          <a:pPr algn="l"/>
          <a:endParaRPr lang="ru-RU" sz="600" dirty="0"/>
        </a:p>
      </dgm:t>
    </dgm:pt>
    <dgm:pt modelId="{2AF64BCF-9ACE-4034-91C5-4C8DF135610D}" type="parTrans" cxnId="{28F096F9-D044-4D80-8B56-A02809E22DF7}">
      <dgm:prSet/>
      <dgm:spPr/>
      <dgm:t>
        <a:bodyPr/>
        <a:lstStyle/>
        <a:p>
          <a:endParaRPr lang="ru-RU"/>
        </a:p>
      </dgm:t>
    </dgm:pt>
    <dgm:pt modelId="{2A2DB404-729F-4A71-9B5D-08A41C083F4C}" type="sibTrans" cxnId="{28F096F9-D044-4D80-8B56-A02809E22DF7}">
      <dgm:prSet/>
      <dgm:spPr/>
      <dgm:t>
        <a:bodyPr/>
        <a:lstStyle/>
        <a:p>
          <a:endParaRPr lang="ru-RU"/>
        </a:p>
      </dgm:t>
    </dgm:pt>
    <dgm:pt modelId="{864CDEB1-BAEA-4B68-861E-C0ADCFB7E9DD}">
      <dgm:prSet phldrT="[Текст]" custT="1"/>
      <dgm:spPr/>
      <dgm:t>
        <a:bodyPr/>
        <a:lstStyle/>
        <a:p>
          <a:pPr algn="just"/>
          <a:r>
            <a:rPr lang="ru-RU" sz="1200" b="1" dirty="0" smtClean="0">
              <a:solidFill>
                <a:srgbClr val="0033A0"/>
              </a:solidFill>
              <a:latin typeface="PT Astra Serif" pitchFamily="18" charset="-52"/>
              <a:ea typeface="PT Astra Serif" pitchFamily="18" charset="-52"/>
            </a:rPr>
            <a:t>экстерном</a:t>
          </a:r>
          <a:endParaRPr lang="ru-RU" sz="1200" b="1" dirty="0">
            <a:solidFill>
              <a:srgbClr val="0033A0"/>
            </a:solidFill>
            <a:latin typeface="PT Astra Serif" pitchFamily="18" charset="-52"/>
            <a:ea typeface="PT Astra Serif" pitchFamily="18" charset="-52"/>
          </a:endParaRPr>
        </a:p>
      </dgm:t>
    </dgm:pt>
    <dgm:pt modelId="{7A656EED-9A1E-4C0D-A348-FF2189F2FE18}" type="parTrans" cxnId="{44F6940B-8AFD-4900-93D8-DEB2DFDFD8AD}">
      <dgm:prSet/>
      <dgm:spPr/>
      <dgm:t>
        <a:bodyPr/>
        <a:lstStyle/>
        <a:p>
          <a:endParaRPr lang="ru-RU"/>
        </a:p>
      </dgm:t>
    </dgm:pt>
    <dgm:pt modelId="{31E8143A-F5A2-42D6-A139-99B20B4691CE}" type="sibTrans" cxnId="{44F6940B-8AFD-4900-93D8-DEB2DFDFD8AD}">
      <dgm:prSet/>
      <dgm:spPr/>
      <dgm:t>
        <a:bodyPr/>
        <a:lstStyle/>
        <a:p>
          <a:endParaRPr lang="ru-RU"/>
        </a:p>
      </dgm:t>
    </dgm:pt>
    <dgm:pt modelId="{127F80A1-60F4-41A9-AD27-3ABC12BE8D51}" type="pres">
      <dgm:prSet presAssocID="{1D2C03EF-7ABD-4675-A50C-EEDAF86FB1FF}" presName="Name0" presStyleCnt="0">
        <dgm:presLayoutVars>
          <dgm:dir/>
          <dgm:animLvl val="lvl"/>
          <dgm:resizeHandles val="exact"/>
        </dgm:presLayoutVars>
      </dgm:prSet>
      <dgm:spPr/>
      <dgm:t>
        <a:bodyPr/>
        <a:lstStyle/>
        <a:p>
          <a:endParaRPr lang="ru-RU"/>
        </a:p>
      </dgm:t>
    </dgm:pt>
    <dgm:pt modelId="{A752533F-3FC4-4877-B39F-D79155BF77B1}" type="pres">
      <dgm:prSet presAssocID="{88794A73-38D5-4FEE-A99B-10AC8B666C7F}" presName="linNode" presStyleCnt="0"/>
      <dgm:spPr/>
    </dgm:pt>
    <dgm:pt modelId="{BB77FEBA-9FEA-4BC5-A3B7-79226206336D}" type="pres">
      <dgm:prSet presAssocID="{88794A73-38D5-4FEE-A99B-10AC8B666C7F}" presName="parentText" presStyleLbl="node1" presStyleIdx="0" presStyleCnt="3">
        <dgm:presLayoutVars>
          <dgm:chMax val="1"/>
          <dgm:bulletEnabled val="1"/>
        </dgm:presLayoutVars>
      </dgm:prSet>
      <dgm:spPr/>
      <dgm:t>
        <a:bodyPr/>
        <a:lstStyle/>
        <a:p>
          <a:endParaRPr lang="ru-RU"/>
        </a:p>
      </dgm:t>
    </dgm:pt>
    <dgm:pt modelId="{E3E05E81-DD53-4FB8-BB59-9BDD55791682}" type="pres">
      <dgm:prSet presAssocID="{88794A73-38D5-4FEE-A99B-10AC8B666C7F}" presName="descendantText" presStyleLbl="alignAccFollowNode1" presStyleIdx="0" presStyleCnt="3" custScaleX="97368" custScaleY="137000">
        <dgm:presLayoutVars>
          <dgm:bulletEnabled val="1"/>
        </dgm:presLayoutVars>
      </dgm:prSet>
      <dgm:spPr/>
      <dgm:t>
        <a:bodyPr/>
        <a:lstStyle/>
        <a:p>
          <a:endParaRPr lang="ru-RU"/>
        </a:p>
      </dgm:t>
    </dgm:pt>
    <dgm:pt modelId="{1EFA2423-476F-4353-823C-CAC32941ED5B}" type="pres">
      <dgm:prSet presAssocID="{52AE0D0F-253B-402D-B297-FB5E6F984771}" presName="sp" presStyleCnt="0"/>
      <dgm:spPr/>
    </dgm:pt>
    <dgm:pt modelId="{64BFA9AA-0D3A-4069-8BE1-554F63ECD382}" type="pres">
      <dgm:prSet presAssocID="{E5E9914A-8A7C-4582-B79E-A76E315C3B0F}" presName="linNode" presStyleCnt="0"/>
      <dgm:spPr/>
    </dgm:pt>
    <dgm:pt modelId="{F6767264-D156-4F2F-9676-C2BE83A642CB}" type="pres">
      <dgm:prSet presAssocID="{E5E9914A-8A7C-4582-B79E-A76E315C3B0F}" presName="parentText" presStyleLbl="node1" presStyleIdx="1" presStyleCnt="3">
        <dgm:presLayoutVars>
          <dgm:chMax val="1"/>
          <dgm:bulletEnabled val="1"/>
        </dgm:presLayoutVars>
      </dgm:prSet>
      <dgm:spPr/>
      <dgm:t>
        <a:bodyPr/>
        <a:lstStyle/>
        <a:p>
          <a:endParaRPr lang="ru-RU"/>
        </a:p>
      </dgm:t>
    </dgm:pt>
    <dgm:pt modelId="{9F217813-549D-4E77-BA42-8D3677BC0302}" type="pres">
      <dgm:prSet presAssocID="{E5E9914A-8A7C-4582-B79E-A76E315C3B0F}" presName="descendantText" presStyleLbl="alignAccFollowNode1" presStyleIdx="1" presStyleCnt="3">
        <dgm:presLayoutVars>
          <dgm:bulletEnabled val="1"/>
        </dgm:presLayoutVars>
      </dgm:prSet>
      <dgm:spPr/>
      <dgm:t>
        <a:bodyPr/>
        <a:lstStyle/>
        <a:p>
          <a:endParaRPr lang="ru-RU"/>
        </a:p>
      </dgm:t>
    </dgm:pt>
    <dgm:pt modelId="{ECA45231-6C25-41F7-A95B-1287C282E8AC}" type="pres">
      <dgm:prSet presAssocID="{FE2F8539-2141-4155-90C0-B2E069A3B09F}" presName="sp" presStyleCnt="0"/>
      <dgm:spPr/>
    </dgm:pt>
    <dgm:pt modelId="{8578CCDF-4BAA-478A-987B-15F6F9EE6618}" type="pres">
      <dgm:prSet presAssocID="{0DE924A7-16F6-40E1-8BB8-5E962FB596ED}" presName="linNode" presStyleCnt="0"/>
      <dgm:spPr/>
    </dgm:pt>
    <dgm:pt modelId="{5321A1D6-A324-43A1-9EF9-92E96221FB3E}" type="pres">
      <dgm:prSet presAssocID="{0DE924A7-16F6-40E1-8BB8-5E962FB596ED}" presName="parentText" presStyleLbl="node1" presStyleIdx="2" presStyleCnt="3" custScaleY="108935" custLinFactNeighborY="2802">
        <dgm:presLayoutVars>
          <dgm:chMax val="1"/>
          <dgm:bulletEnabled val="1"/>
        </dgm:presLayoutVars>
      </dgm:prSet>
      <dgm:spPr/>
      <dgm:t>
        <a:bodyPr/>
        <a:lstStyle/>
        <a:p>
          <a:endParaRPr lang="ru-RU"/>
        </a:p>
      </dgm:t>
    </dgm:pt>
    <dgm:pt modelId="{C249C648-B10F-484A-967F-827C960E08E8}" type="pres">
      <dgm:prSet presAssocID="{0DE924A7-16F6-40E1-8BB8-5E962FB596ED}" presName="descendantText" presStyleLbl="alignAccFollowNode1" presStyleIdx="2" presStyleCnt="3" custScaleY="137367">
        <dgm:presLayoutVars>
          <dgm:bulletEnabled val="1"/>
        </dgm:presLayoutVars>
      </dgm:prSet>
      <dgm:spPr/>
      <dgm:t>
        <a:bodyPr/>
        <a:lstStyle/>
        <a:p>
          <a:endParaRPr lang="ru-RU"/>
        </a:p>
      </dgm:t>
    </dgm:pt>
  </dgm:ptLst>
  <dgm:cxnLst>
    <dgm:cxn modelId="{421C273C-BB09-43D5-B3F0-7EA4AB876896}" srcId="{E5E9914A-8A7C-4582-B79E-A76E315C3B0F}" destId="{B426C908-88CE-47E0-A209-FFA06CE4AD5E}" srcOrd="0" destOrd="0" parTransId="{9621D339-FABF-4F0B-BAE2-636291212DE5}" sibTransId="{C21A2FB6-18B3-4E24-BCFD-A80BC5519138}"/>
    <dgm:cxn modelId="{9AA2EDF8-7E2A-40C1-9F4C-F73896C0AF2C}" type="presOf" srcId="{864CDEB1-BAEA-4B68-861E-C0ADCFB7E9DD}" destId="{C249C648-B10F-484A-967F-827C960E08E8}" srcOrd="0" destOrd="1" presId="urn:microsoft.com/office/officeart/2005/8/layout/vList5"/>
    <dgm:cxn modelId="{BE7F5B7D-FB2F-4FD8-A7DA-8FBA38D4AC0E}" srcId="{88794A73-38D5-4FEE-A99B-10AC8B666C7F}" destId="{D3485D83-5345-4302-BFC2-6D5E07AEA526}" srcOrd="0" destOrd="0" parTransId="{E88C8E2C-8542-4E8C-9306-08DA560DD963}" sibTransId="{6011B197-BE0D-44B7-A913-9B1E5C11F769}"/>
    <dgm:cxn modelId="{9D58CD33-2ECC-4DFA-9D4C-0E7ACAEDDD4D}" srcId="{0DE924A7-16F6-40E1-8BB8-5E962FB596ED}" destId="{F52F9CEA-E112-46EB-A513-01AB7CC984FC}" srcOrd="0" destOrd="0" parTransId="{AC409D11-1304-4D48-9C15-7A08A48F1243}" sibTransId="{E751950A-D438-479D-896B-52FEA5AF1ACD}"/>
    <dgm:cxn modelId="{701D0996-0C4D-453F-966F-3CC2E094C26D}" type="presOf" srcId="{D3485D83-5345-4302-BFC2-6D5E07AEA526}" destId="{E3E05E81-DD53-4FB8-BB59-9BDD55791682}" srcOrd="0" destOrd="0" presId="urn:microsoft.com/office/officeart/2005/8/layout/vList5"/>
    <dgm:cxn modelId="{F5A2D998-46E1-4D95-8446-5813BB728D5C}" srcId="{1D2C03EF-7ABD-4675-A50C-EEDAF86FB1FF}" destId="{0DE924A7-16F6-40E1-8BB8-5E962FB596ED}" srcOrd="2" destOrd="0" parTransId="{1071FCBA-E3A3-4323-B97C-506BBACA4074}" sibTransId="{B8467CFC-CEA8-4955-91C9-D9400FF1EE96}"/>
    <dgm:cxn modelId="{7DC7AD7C-6AC2-4CFE-9E85-2358489E7F91}" type="presOf" srcId="{B426C908-88CE-47E0-A209-FFA06CE4AD5E}" destId="{9F217813-549D-4E77-BA42-8D3677BC0302}" srcOrd="0" destOrd="0" presId="urn:microsoft.com/office/officeart/2005/8/layout/vList5"/>
    <dgm:cxn modelId="{C123977E-AD44-47B4-BABB-3D087CA82625}" type="presOf" srcId="{1D2C03EF-7ABD-4675-A50C-EEDAF86FB1FF}" destId="{127F80A1-60F4-41A9-AD27-3ABC12BE8D51}" srcOrd="0" destOrd="0" presId="urn:microsoft.com/office/officeart/2005/8/layout/vList5"/>
    <dgm:cxn modelId="{28F096F9-D044-4D80-8B56-A02809E22DF7}" srcId="{0DE924A7-16F6-40E1-8BB8-5E962FB596ED}" destId="{B07B0A22-7E04-445F-A96E-3892A8E3CDBA}" srcOrd="2" destOrd="0" parTransId="{2AF64BCF-9ACE-4034-91C5-4C8DF135610D}" sibTransId="{2A2DB404-729F-4A71-9B5D-08A41C083F4C}"/>
    <dgm:cxn modelId="{0A457CFF-4F34-421B-B95D-27ED14346AA0}" srcId="{88794A73-38D5-4FEE-A99B-10AC8B666C7F}" destId="{6AEB1294-EF06-4E74-BC50-0F391C39C7EB}" srcOrd="1" destOrd="0" parTransId="{FCB65CDB-FD75-4535-B7D6-FD7C675653A4}" sibTransId="{C7B9F367-3B44-4F24-96CD-B93EF861373E}"/>
    <dgm:cxn modelId="{9977F40B-8295-4890-BB64-EAA686846A60}" type="presOf" srcId="{0DE924A7-16F6-40E1-8BB8-5E962FB596ED}" destId="{5321A1D6-A324-43A1-9EF9-92E96221FB3E}" srcOrd="0" destOrd="0" presId="urn:microsoft.com/office/officeart/2005/8/layout/vList5"/>
    <dgm:cxn modelId="{633EA8A2-8C82-4AF4-93E1-AF3785FE1C74}" type="presOf" srcId="{F52F9CEA-E112-46EB-A513-01AB7CC984FC}" destId="{C249C648-B10F-484A-967F-827C960E08E8}" srcOrd="0" destOrd="0" presId="urn:microsoft.com/office/officeart/2005/8/layout/vList5"/>
    <dgm:cxn modelId="{D351D21B-E6B8-45AA-AFAE-460BAAA540E1}" type="presOf" srcId="{88794A73-38D5-4FEE-A99B-10AC8B666C7F}" destId="{BB77FEBA-9FEA-4BC5-A3B7-79226206336D}" srcOrd="0" destOrd="0" presId="urn:microsoft.com/office/officeart/2005/8/layout/vList5"/>
    <dgm:cxn modelId="{539710AE-2156-47FF-8450-FF21F46699FD}" type="presOf" srcId="{B07B0A22-7E04-445F-A96E-3892A8E3CDBA}" destId="{C249C648-B10F-484A-967F-827C960E08E8}" srcOrd="0" destOrd="2" presId="urn:microsoft.com/office/officeart/2005/8/layout/vList5"/>
    <dgm:cxn modelId="{9DB9E7CD-6441-4263-A2A3-31FB26714F1C}" srcId="{1D2C03EF-7ABD-4675-A50C-EEDAF86FB1FF}" destId="{E5E9914A-8A7C-4582-B79E-A76E315C3B0F}" srcOrd="1" destOrd="0" parTransId="{3B121420-3BD2-4EED-AA58-1F3D6A12D101}" sibTransId="{FE2F8539-2141-4155-90C0-B2E069A3B09F}"/>
    <dgm:cxn modelId="{74223D71-49B8-405E-9A83-EEA37E7BCB83}" type="presOf" srcId="{6AEB1294-EF06-4E74-BC50-0F391C39C7EB}" destId="{E3E05E81-DD53-4FB8-BB59-9BDD55791682}" srcOrd="0" destOrd="1" presId="urn:microsoft.com/office/officeart/2005/8/layout/vList5"/>
    <dgm:cxn modelId="{20510757-7550-4D89-9890-6AF9AA2326DD}" srcId="{1D2C03EF-7ABD-4675-A50C-EEDAF86FB1FF}" destId="{88794A73-38D5-4FEE-A99B-10AC8B666C7F}" srcOrd="0" destOrd="0" parTransId="{7D9C34B1-77F9-4D13-9D6B-AE209BEA7371}" sibTransId="{52AE0D0F-253B-402D-B297-FB5E6F984771}"/>
    <dgm:cxn modelId="{44F6940B-8AFD-4900-93D8-DEB2DFDFD8AD}" srcId="{0DE924A7-16F6-40E1-8BB8-5E962FB596ED}" destId="{864CDEB1-BAEA-4B68-861E-C0ADCFB7E9DD}" srcOrd="1" destOrd="0" parTransId="{7A656EED-9A1E-4C0D-A348-FF2189F2FE18}" sibTransId="{31E8143A-F5A2-42D6-A139-99B20B4691CE}"/>
    <dgm:cxn modelId="{E67D1278-0477-4841-88E9-1F718C2B3D2A}" type="presOf" srcId="{E5E9914A-8A7C-4582-B79E-A76E315C3B0F}" destId="{F6767264-D156-4F2F-9676-C2BE83A642CB}" srcOrd="0" destOrd="0" presId="urn:microsoft.com/office/officeart/2005/8/layout/vList5"/>
    <dgm:cxn modelId="{0E1A3C5C-9529-4461-A6CF-56742D71CB19}" type="presParOf" srcId="{127F80A1-60F4-41A9-AD27-3ABC12BE8D51}" destId="{A752533F-3FC4-4877-B39F-D79155BF77B1}" srcOrd="0" destOrd="0" presId="urn:microsoft.com/office/officeart/2005/8/layout/vList5"/>
    <dgm:cxn modelId="{A77AA7FF-2C16-4FB6-978F-27101952C0C6}" type="presParOf" srcId="{A752533F-3FC4-4877-B39F-D79155BF77B1}" destId="{BB77FEBA-9FEA-4BC5-A3B7-79226206336D}" srcOrd="0" destOrd="0" presId="urn:microsoft.com/office/officeart/2005/8/layout/vList5"/>
    <dgm:cxn modelId="{74375D27-A0FF-4156-8017-B2714420C89D}" type="presParOf" srcId="{A752533F-3FC4-4877-B39F-D79155BF77B1}" destId="{E3E05E81-DD53-4FB8-BB59-9BDD55791682}" srcOrd="1" destOrd="0" presId="urn:microsoft.com/office/officeart/2005/8/layout/vList5"/>
    <dgm:cxn modelId="{DD0DC78A-8B18-43FA-8343-402BDACD949B}" type="presParOf" srcId="{127F80A1-60F4-41A9-AD27-3ABC12BE8D51}" destId="{1EFA2423-476F-4353-823C-CAC32941ED5B}" srcOrd="1" destOrd="0" presId="urn:microsoft.com/office/officeart/2005/8/layout/vList5"/>
    <dgm:cxn modelId="{9A02C30D-5420-4A2A-B277-ADF82F32CDBD}" type="presParOf" srcId="{127F80A1-60F4-41A9-AD27-3ABC12BE8D51}" destId="{64BFA9AA-0D3A-4069-8BE1-554F63ECD382}" srcOrd="2" destOrd="0" presId="urn:microsoft.com/office/officeart/2005/8/layout/vList5"/>
    <dgm:cxn modelId="{DD4586D3-BDF3-447A-B4D7-1D5177876196}" type="presParOf" srcId="{64BFA9AA-0D3A-4069-8BE1-554F63ECD382}" destId="{F6767264-D156-4F2F-9676-C2BE83A642CB}" srcOrd="0" destOrd="0" presId="urn:microsoft.com/office/officeart/2005/8/layout/vList5"/>
    <dgm:cxn modelId="{181ED98B-0DBC-418E-8CFA-C85F823E93EA}" type="presParOf" srcId="{64BFA9AA-0D3A-4069-8BE1-554F63ECD382}" destId="{9F217813-549D-4E77-BA42-8D3677BC0302}" srcOrd="1" destOrd="0" presId="urn:microsoft.com/office/officeart/2005/8/layout/vList5"/>
    <dgm:cxn modelId="{D48C9CA3-BEFE-43EF-A555-3B696306CF37}" type="presParOf" srcId="{127F80A1-60F4-41A9-AD27-3ABC12BE8D51}" destId="{ECA45231-6C25-41F7-A95B-1287C282E8AC}" srcOrd="3" destOrd="0" presId="urn:microsoft.com/office/officeart/2005/8/layout/vList5"/>
    <dgm:cxn modelId="{9069C66C-E206-41D6-9198-561D57ADCE41}" type="presParOf" srcId="{127F80A1-60F4-41A9-AD27-3ABC12BE8D51}" destId="{8578CCDF-4BAA-478A-987B-15F6F9EE6618}" srcOrd="4" destOrd="0" presId="urn:microsoft.com/office/officeart/2005/8/layout/vList5"/>
    <dgm:cxn modelId="{2C7E7E59-67D0-4884-93CF-ADED9B11E9F7}" type="presParOf" srcId="{8578CCDF-4BAA-478A-987B-15F6F9EE6618}" destId="{5321A1D6-A324-43A1-9EF9-92E96221FB3E}" srcOrd="0" destOrd="0" presId="urn:microsoft.com/office/officeart/2005/8/layout/vList5"/>
    <dgm:cxn modelId="{6C631FCF-BCB5-485F-B855-E5AFD5E433D1}" type="presParOf" srcId="{8578CCDF-4BAA-478A-987B-15F6F9EE6618}" destId="{C249C648-B10F-484A-967F-827C960E08E8}" srcOrd="1" destOrd="0" presId="urn:microsoft.com/office/officeart/2005/8/layout/vList5"/>
  </dgm:cxnLst>
  <dgm:bg>
    <a:noFill/>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0D60E97-1E6E-42B8-A9E4-C91D3BA1AB66}">
      <dsp:nvSpPr>
        <dsp:cNvPr id="0" name=""/>
        <dsp:cNvSpPr/>
      </dsp:nvSpPr>
      <dsp:spPr>
        <a:xfrm rot="5400000">
          <a:off x="-104836" y="105872"/>
          <a:ext cx="698906" cy="489234"/>
        </a:xfrm>
        <a:prstGeom prst="chevron">
          <a:avLst/>
        </a:prstGeom>
        <a:solidFill>
          <a:schemeClr val="accent1">
            <a:hueOff val="0"/>
            <a:satOff val="0"/>
            <a:lumOff val="0"/>
            <a:alphaOff val="0"/>
          </a:schemeClr>
        </a:solidFill>
        <a:ln w="25400" cap="flat" cmpd="sng" algn="ctr">
          <a:solidFill>
            <a:srgbClr val="69B3E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I.</a:t>
          </a:r>
          <a:endParaRPr lang="ru-RU" sz="2000" kern="1200" dirty="0"/>
        </a:p>
      </dsp:txBody>
      <dsp:txXfrm rot="5400000">
        <a:off x="-104836" y="105872"/>
        <a:ext cx="698906" cy="489234"/>
      </dsp:txXfrm>
    </dsp:sp>
    <dsp:sp modelId="{A875F7FF-F6A4-4AFB-965D-E243EB434444}">
      <dsp:nvSpPr>
        <dsp:cNvPr id="0" name=""/>
        <dsp:cNvSpPr/>
      </dsp:nvSpPr>
      <dsp:spPr>
        <a:xfrm rot="5400000">
          <a:off x="4410790" y="-3920518"/>
          <a:ext cx="454528" cy="829763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b="1" kern="1200" dirty="0" smtClean="0">
              <a:solidFill>
                <a:srgbClr val="69B3E7"/>
              </a:solidFill>
              <a:latin typeface="PT Astra Serif" pitchFamily="18" charset="-52"/>
              <a:ea typeface="PT Astra Serif" pitchFamily="18" charset="-52"/>
            </a:rPr>
            <a:t>Общие положения</a:t>
          </a:r>
          <a:endParaRPr lang="ru-RU" sz="1600" b="1" kern="1200" dirty="0">
            <a:solidFill>
              <a:srgbClr val="69B3E7"/>
            </a:solidFill>
            <a:latin typeface="PT Astra Serif" pitchFamily="18" charset="-52"/>
            <a:ea typeface="PT Astra Serif" pitchFamily="18" charset="-52"/>
          </a:endParaRPr>
        </a:p>
      </dsp:txBody>
      <dsp:txXfrm rot="5400000">
        <a:off x="4410790" y="-3920518"/>
        <a:ext cx="454528" cy="8297639"/>
      </dsp:txXfrm>
    </dsp:sp>
    <dsp:sp modelId="{EE0D03D1-25E9-4A76-BE5E-1522EA4E437D}">
      <dsp:nvSpPr>
        <dsp:cNvPr id="0" name=""/>
        <dsp:cNvSpPr/>
      </dsp:nvSpPr>
      <dsp:spPr>
        <a:xfrm rot="5400000">
          <a:off x="-104836" y="576919"/>
          <a:ext cx="698906" cy="489234"/>
        </a:xfrm>
        <a:prstGeom prst="chevron">
          <a:avLst/>
        </a:prstGeom>
        <a:solidFill>
          <a:schemeClr val="accent1">
            <a:hueOff val="0"/>
            <a:satOff val="0"/>
            <a:lumOff val="0"/>
            <a:alphaOff val="0"/>
          </a:schemeClr>
        </a:solidFill>
        <a:ln w="25400" cap="flat" cmpd="sng" algn="ctr">
          <a:solidFill>
            <a:srgbClr val="69B3E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II.</a:t>
          </a:r>
          <a:endParaRPr lang="ru-RU" sz="2000" kern="1200" dirty="0"/>
        </a:p>
      </dsp:txBody>
      <dsp:txXfrm rot="5400000">
        <a:off x="-104836" y="576919"/>
        <a:ext cx="698906" cy="489234"/>
      </dsp:txXfrm>
    </dsp:sp>
    <dsp:sp modelId="{15581B0A-01DC-4252-9357-E477019E7C03}">
      <dsp:nvSpPr>
        <dsp:cNvPr id="0" name=""/>
        <dsp:cNvSpPr/>
      </dsp:nvSpPr>
      <dsp:spPr>
        <a:xfrm rot="5400000">
          <a:off x="4410909" y="-3449591"/>
          <a:ext cx="454289" cy="829763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b="1" kern="1200" dirty="0" smtClean="0">
              <a:solidFill>
                <a:srgbClr val="69B3E7"/>
              </a:solidFill>
              <a:latin typeface="PT Astra Serif" pitchFamily="18" charset="-52"/>
              <a:ea typeface="PT Astra Serif" pitchFamily="18" charset="-52"/>
            </a:rPr>
            <a:t>Формы проведения ГИА и участники ГИА</a:t>
          </a:r>
          <a:endParaRPr lang="ru-RU" sz="1600" b="1" kern="1200" dirty="0">
            <a:solidFill>
              <a:srgbClr val="69B3E7"/>
            </a:solidFill>
            <a:latin typeface="PT Astra Serif" pitchFamily="18" charset="-52"/>
            <a:ea typeface="PT Astra Serif" pitchFamily="18" charset="-52"/>
          </a:endParaRPr>
        </a:p>
      </dsp:txBody>
      <dsp:txXfrm rot="5400000">
        <a:off x="4410909" y="-3449591"/>
        <a:ext cx="454289" cy="8297639"/>
      </dsp:txXfrm>
    </dsp:sp>
    <dsp:sp modelId="{498FFE4F-A61A-4FC5-9DC5-259D04AA1AA2}">
      <dsp:nvSpPr>
        <dsp:cNvPr id="0" name=""/>
        <dsp:cNvSpPr/>
      </dsp:nvSpPr>
      <dsp:spPr>
        <a:xfrm rot="5400000">
          <a:off x="-104836" y="1047966"/>
          <a:ext cx="698906" cy="489234"/>
        </a:xfrm>
        <a:prstGeom prst="chevron">
          <a:avLst/>
        </a:prstGeom>
        <a:solidFill>
          <a:schemeClr val="accent1">
            <a:hueOff val="0"/>
            <a:satOff val="0"/>
            <a:lumOff val="0"/>
            <a:alphaOff val="0"/>
          </a:schemeClr>
        </a:solidFill>
        <a:ln w="25400" cap="flat" cmpd="sng" algn="ctr">
          <a:solidFill>
            <a:srgbClr val="69B3E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III</a:t>
          </a:r>
          <a:r>
            <a:rPr lang="ru-RU" sz="2000" kern="1200" dirty="0" smtClean="0"/>
            <a:t>.</a:t>
          </a:r>
          <a:endParaRPr lang="ru-RU" sz="2000" kern="1200" dirty="0"/>
        </a:p>
      </dsp:txBody>
      <dsp:txXfrm rot="5400000">
        <a:off x="-104836" y="1047966"/>
        <a:ext cx="698906" cy="489234"/>
      </dsp:txXfrm>
    </dsp:sp>
    <dsp:sp modelId="{1BDABB54-1E4A-406F-98B9-D16666023C8D}">
      <dsp:nvSpPr>
        <dsp:cNvPr id="0" name=""/>
        <dsp:cNvSpPr/>
      </dsp:nvSpPr>
      <dsp:spPr>
        <a:xfrm rot="5400000">
          <a:off x="4410909" y="-2978544"/>
          <a:ext cx="454289" cy="829763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b="1" kern="1200" dirty="0" smtClean="0">
              <a:solidFill>
                <a:srgbClr val="69B3E7"/>
              </a:solidFill>
              <a:latin typeface="PT Astra Serif" pitchFamily="18" charset="-52"/>
              <a:ea typeface="PT Astra Serif" pitchFamily="18" charset="-52"/>
            </a:rPr>
            <a:t>Итоговое собеседование по русскому языку                                                  </a:t>
          </a:r>
          <a:endParaRPr lang="ru-RU" sz="1600" b="1" kern="1200" dirty="0">
            <a:solidFill>
              <a:srgbClr val="69B3E7"/>
            </a:solidFill>
            <a:latin typeface="PT Astra Serif" pitchFamily="18" charset="-52"/>
            <a:ea typeface="PT Astra Serif" pitchFamily="18" charset="-52"/>
          </a:endParaRPr>
        </a:p>
      </dsp:txBody>
      <dsp:txXfrm rot="5400000">
        <a:off x="4410909" y="-2978544"/>
        <a:ext cx="454289" cy="8297639"/>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3E05E81-DD53-4FB8-BB59-9BDD55791682}">
      <dsp:nvSpPr>
        <dsp:cNvPr id="0" name=""/>
        <dsp:cNvSpPr/>
      </dsp:nvSpPr>
      <dsp:spPr>
        <a:xfrm rot="5400000">
          <a:off x="5197330" y="-2203088"/>
          <a:ext cx="1311258" cy="572471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33400">
            <a:lnSpc>
              <a:spcPct val="90000"/>
            </a:lnSpc>
            <a:spcBef>
              <a:spcPct val="0"/>
            </a:spcBef>
            <a:spcAft>
              <a:spcPct val="15000"/>
            </a:spcAft>
            <a:buChar char="••"/>
          </a:pPr>
          <a:r>
            <a:rPr lang="ru-RU" sz="1200" b="1" kern="1200" dirty="0" smtClean="0">
              <a:solidFill>
                <a:srgbClr val="0033A0"/>
              </a:solidFill>
              <a:latin typeface="PT Astra Serif" pitchFamily="18" charset="-52"/>
              <a:ea typeface="PT Astra Serif" pitchFamily="18" charset="-52"/>
            </a:rPr>
            <a:t>после 1 марта – не позднее чем за две недели до начала соответствующего экзамена – при наличии уважительной причины, подтвержденной документально;</a:t>
          </a:r>
          <a:endParaRPr lang="ru-RU" sz="1200" b="1" kern="1200" dirty="0">
            <a:solidFill>
              <a:srgbClr val="0033A0"/>
            </a:solidFill>
            <a:latin typeface="PT Astra Serif" pitchFamily="18" charset="-52"/>
            <a:ea typeface="PT Astra Serif" pitchFamily="18" charset="-52"/>
          </a:endParaRPr>
        </a:p>
        <a:p>
          <a:pPr marL="114300" lvl="1" indent="-114300" algn="just" defTabSz="533400">
            <a:lnSpc>
              <a:spcPct val="90000"/>
            </a:lnSpc>
            <a:spcBef>
              <a:spcPct val="0"/>
            </a:spcBef>
            <a:spcAft>
              <a:spcPct val="15000"/>
            </a:spcAft>
            <a:buChar char="••"/>
          </a:pPr>
          <a:endParaRPr lang="ru-RU" sz="1200" kern="1200" dirty="0">
            <a:latin typeface="PT Astra Serif" pitchFamily="18" charset="-52"/>
            <a:ea typeface="PT Astra Serif" pitchFamily="18" charset="-52"/>
          </a:endParaRPr>
        </a:p>
        <a:p>
          <a:pPr marL="114300" lvl="1" indent="-114300" algn="just" defTabSz="533400">
            <a:lnSpc>
              <a:spcPct val="90000"/>
            </a:lnSpc>
            <a:spcBef>
              <a:spcPct val="0"/>
            </a:spcBef>
            <a:spcAft>
              <a:spcPct val="15000"/>
            </a:spcAft>
            <a:buChar char="••"/>
          </a:pPr>
          <a:r>
            <a:rPr lang="ru-RU" sz="1200" b="1" kern="1200" dirty="0" smtClean="0">
              <a:solidFill>
                <a:srgbClr val="0033A0"/>
              </a:solidFill>
              <a:latin typeface="PT Astra Serif" pitchFamily="18" charset="-52"/>
              <a:ea typeface="PT Astra Serif" pitchFamily="18" charset="-52"/>
            </a:rPr>
            <a:t>измененный перечень учебных предметов, измененная форма </a:t>
          </a:r>
          <a:r>
            <a:rPr lang="ru-RU" sz="1200" kern="1200" dirty="0" smtClean="0">
              <a:solidFill>
                <a:srgbClr val="0033A0"/>
              </a:solidFill>
              <a:latin typeface="PT Astra Serif" pitchFamily="18" charset="-52"/>
              <a:ea typeface="PT Astra Serif" pitchFamily="18" charset="-52"/>
            </a:rPr>
            <a:t>ГИА-9 (для лиц, указанных в подпункте 2 пункта 6 Порядка</a:t>
          </a:r>
          <a:r>
            <a:rPr lang="ru-RU" sz="1200" b="1" kern="1200" dirty="0" smtClean="0">
              <a:solidFill>
                <a:srgbClr val="0033A0"/>
              </a:solidFill>
              <a:latin typeface="PT Astra Serif" pitchFamily="18" charset="-52"/>
              <a:ea typeface="PT Astra Serif" pitchFamily="18" charset="-52"/>
            </a:rPr>
            <a:t>),</a:t>
          </a:r>
          <a:r>
            <a:rPr lang="ru-RU" sz="1200" kern="1200" dirty="0" smtClean="0">
              <a:solidFill>
                <a:srgbClr val="0033A0"/>
              </a:solidFill>
              <a:latin typeface="PT Astra Serif" pitchFamily="18" charset="-52"/>
              <a:ea typeface="PT Astra Serif" pitchFamily="18" charset="-52"/>
            </a:rPr>
            <a:t> </a:t>
          </a:r>
          <a:r>
            <a:rPr lang="ru-RU" sz="1200" b="1" kern="1200" dirty="0" smtClean="0">
              <a:solidFill>
                <a:srgbClr val="0033A0"/>
              </a:solidFill>
              <a:latin typeface="PT Astra Serif" pitchFamily="18" charset="-52"/>
              <a:ea typeface="PT Astra Serif" pitchFamily="18" charset="-52"/>
            </a:rPr>
            <a:t>сроки участия в ГИА-9, причина</a:t>
          </a:r>
          <a:endParaRPr lang="ru-RU" sz="1200" b="1" kern="1200" dirty="0">
            <a:solidFill>
              <a:srgbClr val="0033A0"/>
            </a:solidFill>
            <a:latin typeface="PT Astra Serif" pitchFamily="18" charset="-52"/>
            <a:ea typeface="PT Astra Serif" pitchFamily="18" charset="-52"/>
          </a:endParaRPr>
        </a:p>
      </dsp:txBody>
      <dsp:txXfrm rot="5400000">
        <a:off x="5197330" y="-2203088"/>
        <a:ext cx="1311258" cy="5724716"/>
      </dsp:txXfrm>
    </dsp:sp>
    <dsp:sp modelId="{BB77FEBA-9FEA-4BC5-A3B7-79226206336D}">
      <dsp:nvSpPr>
        <dsp:cNvPr id="0" name=""/>
        <dsp:cNvSpPr/>
      </dsp:nvSpPr>
      <dsp:spPr>
        <a:xfrm>
          <a:off x="117" y="700"/>
          <a:ext cx="2990483" cy="1317138"/>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ru-RU" sz="1700" b="1" kern="1200" dirty="0" smtClean="0">
              <a:latin typeface="PT Astra Serif" pitchFamily="18" charset="-52"/>
              <a:ea typeface="PT Astra Serif" pitchFamily="18" charset="-52"/>
            </a:rPr>
            <a:t>Срок подачи заявления</a:t>
          </a:r>
        </a:p>
        <a:p>
          <a:pPr lvl="0" algn="ctr" defTabSz="755650">
            <a:lnSpc>
              <a:spcPct val="90000"/>
            </a:lnSpc>
            <a:spcBef>
              <a:spcPct val="0"/>
            </a:spcBef>
            <a:spcAft>
              <a:spcPct val="35000"/>
            </a:spcAft>
          </a:pPr>
          <a:r>
            <a:rPr lang="ru-RU" sz="1700" b="1" kern="1200" dirty="0" smtClean="0">
              <a:latin typeface="PT Astra Serif" pitchFamily="18" charset="-52"/>
              <a:ea typeface="PT Astra Serif" pitchFamily="18" charset="-52"/>
            </a:rPr>
            <a:t> </a:t>
          </a:r>
        </a:p>
        <a:p>
          <a:pPr lvl="0" algn="ctr" defTabSz="755650">
            <a:lnSpc>
              <a:spcPct val="90000"/>
            </a:lnSpc>
            <a:spcBef>
              <a:spcPct val="0"/>
            </a:spcBef>
            <a:spcAft>
              <a:spcPct val="35000"/>
            </a:spcAft>
          </a:pPr>
          <a:r>
            <a:rPr lang="ru-RU" sz="1700" b="1" kern="1200" dirty="0" smtClean="0">
              <a:latin typeface="PT Astra Serif" pitchFamily="18" charset="-52"/>
              <a:ea typeface="PT Astra Serif" pitchFamily="18" charset="-52"/>
            </a:rPr>
            <a:t>Что указывается в заявлении</a:t>
          </a:r>
          <a:endParaRPr lang="ru-RU" sz="1700" b="1" kern="1200" dirty="0">
            <a:latin typeface="PT Astra Serif" pitchFamily="18" charset="-52"/>
            <a:ea typeface="PT Astra Serif" pitchFamily="18" charset="-52"/>
          </a:endParaRPr>
        </a:p>
      </dsp:txBody>
      <dsp:txXfrm>
        <a:off x="117" y="700"/>
        <a:ext cx="2990483" cy="1317138"/>
      </dsp:txXfrm>
    </dsp:sp>
    <dsp:sp modelId="{9F217813-549D-4E77-BA42-8D3677BC0302}">
      <dsp:nvSpPr>
        <dsp:cNvPr id="0" name=""/>
        <dsp:cNvSpPr/>
      </dsp:nvSpPr>
      <dsp:spPr>
        <a:xfrm rot="5400000">
          <a:off x="5333725" y="-812394"/>
          <a:ext cx="1053710" cy="570931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33400">
            <a:lnSpc>
              <a:spcPct val="90000"/>
            </a:lnSpc>
            <a:spcBef>
              <a:spcPct val="0"/>
            </a:spcBef>
            <a:spcAft>
              <a:spcPct val="15000"/>
            </a:spcAft>
            <a:buChar char="••"/>
          </a:pPr>
          <a:r>
            <a:rPr lang="ru-RU" sz="1200" b="1" kern="1200" dirty="0" smtClean="0">
              <a:solidFill>
                <a:srgbClr val="0033A0"/>
              </a:solidFill>
              <a:latin typeface="PT Astra Serif" pitchFamily="18" charset="-52"/>
              <a:ea typeface="PT Astra Serif" pitchFamily="18" charset="-52"/>
            </a:rPr>
            <a:t>ГЭК-9 = заявление на имя председателя ГЭК-9 + подтверждающие документы </a:t>
          </a:r>
          <a:r>
            <a:rPr lang="ru-RU" sz="1200" kern="1200" dirty="0" smtClean="0">
              <a:solidFill>
                <a:srgbClr val="0033A0"/>
              </a:solidFill>
              <a:latin typeface="PT Astra Serif" pitchFamily="18" charset="-52"/>
              <a:ea typeface="PT Astra Serif" pitchFamily="18" charset="-52"/>
            </a:rPr>
            <a:t> </a:t>
          </a:r>
          <a:endParaRPr lang="ru-RU" sz="1200" kern="1200" dirty="0">
            <a:solidFill>
              <a:srgbClr val="0033A0"/>
            </a:solidFill>
            <a:latin typeface="PT Astra Serif" pitchFamily="18" charset="-52"/>
            <a:ea typeface="PT Astra Serif" pitchFamily="18" charset="-52"/>
          </a:endParaRPr>
        </a:p>
      </dsp:txBody>
      <dsp:txXfrm rot="5400000">
        <a:off x="5333725" y="-812394"/>
        <a:ext cx="1053710" cy="5709317"/>
      </dsp:txXfrm>
    </dsp:sp>
    <dsp:sp modelId="{F6767264-D156-4F2F-9676-C2BE83A642CB}">
      <dsp:nvSpPr>
        <dsp:cNvPr id="0" name=""/>
        <dsp:cNvSpPr/>
      </dsp:nvSpPr>
      <dsp:spPr>
        <a:xfrm>
          <a:off x="117" y="1383695"/>
          <a:ext cx="3005804" cy="1317138"/>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ru-RU" sz="1700" b="1" kern="1200" dirty="0" smtClean="0">
              <a:latin typeface="PT Astra Serif" pitchFamily="18" charset="-52"/>
              <a:ea typeface="PT Astra Serif" pitchFamily="18" charset="-52"/>
            </a:rPr>
            <a:t>Место подачи заявления</a:t>
          </a:r>
          <a:endParaRPr lang="ru-RU" sz="1700" b="1" kern="1200" dirty="0">
            <a:latin typeface="PT Astra Serif" pitchFamily="18" charset="-52"/>
            <a:ea typeface="PT Astra Serif" pitchFamily="18" charset="-52"/>
          </a:endParaRPr>
        </a:p>
      </dsp:txBody>
      <dsp:txXfrm>
        <a:off x="117" y="1383695"/>
        <a:ext cx="3005804" cy="1317138"/>
      </dsp:txXfrm>
    </dsp:sp>
    <dsp:sp modelId="{C249C648-B10F-484A-967F-827C960E08E8}">
      <dsp:nvSpPr>
        <dsp:cNvPr id="0" name=""/>
        <dsp:cNvSpPr/>
      </dsp:nvSpPr>
      <dsp:spPr>
        <a:xfrm rot="5400000">
          <a:off x="5140385" y="641418"/>
          <a:ext cx="1447450" cy="569799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33400">
            <a:lnSpc>
              <a:spcPct val="90000"/>
            </a:lnSpc>
            <a:spcBef>
              <a:spcPct val="0"/>
            </a:spcBef>
            <a:spcAft>
              <a:spcPct val="15000"/>
            </a:spcAft>
            <a:buChar char="••"/>
          </a:pPr>
          <a:r>
            <a:rPr lang="ru-RU" sz="1200" b="1" kern="1200" dirty="0" smtClean="0">
              <a:solidFill>
                <a:srgbClr val="0033A0"/>
              </a:solidFill>
              <a:latin typeface="PT Astra Serif" pitchFamily="18" charset="-52"/>
              <a:ea typeface="PT Astra Serif" pitchFamily="18" charset="-52"/>
            </a:rPr>
            <a:t>обучающимся;</a:t>
          </a:r>
          <a:endParaRPr lang="ru-RU" sz="1200" b="0" kern="1200" dirty="0">
            <a:solidFill>
              <a:srgbClr val="0033A0"/>
            </a:solidFill>
            <a:latin typeface="PT Astra Serif" pitchFamily="18" charset="-52"/>
            <a:ea typeface="PT Astra Serif" pitchFamily="18" charset="-52"/>
          </a:endParaRPr>
        </a:p>
        <a:p>
          <a:pPr marL="114300" lvl="1" indent="-114300" algn="l" defTabSz="533400">
            <a:lnSpc>
              <a:spcPct val="90000"/>
            </a:lnSpc>
            <a:spcBef>
              <a:spcPct val="0"/>
            </a:spcBef>
            <a:spcAft>
              <a:spcPct val="15000"/>
            </a:spcAft>
            <a:buChar char="••"/>
          </a:pPr>
          <a:r>
            <a:rPr lang="ru-RU" sz="1200" b="1" kern="1200" dirty="0" smtClean="0">
              <a:solidFill>
                <a:srgbClr val="0033A0"/>
              </a:solidFill>
              <a:latin typeface="PT Astra Serif" pitchFamily="18" charset="-52"/>
              <a:ea typeface="PT Astra Serif" pitchFamily="18" charset="-52"/>
            </a:rPr>
            <a:t>экстерном</a:t>
          </a:r>
          <a:endParaRPr lang="ru-RU" sz="1200" b="1" kern="1200" dirty="0">
            <a:solidFill>
              <a:srgbClr val="0033A0"/>
            </a:solidFill>
            <a:latin typeface="PT Astra Serif" pitchFamily="18" charset="-52"/>
            <a:ea typeface="PT Astra Serif" pitchFamily="18" charset="-52"/>
          </a:endParaRPr>
        </a:p>
        <a:p>
          <a:pPr marL="57150" lvl="1" indent="-57150" algn="l" defTabSz="266700">
            <a:lnSpc>
              <a:spcPct val="90000"/>
            </a:lnSpc>
            <a:spcBef>
              <a:spcPct val="0"/>
            </a:spcBef>
            <a:spcAft>
              <a:spcPct val="15000"/>
            </a:spcAft>
            <a:buChar char="••"/>
          </a:pPr>
          <a:endParaRPr lang="ru-RU" sz="600" kern="1200" dirty="0"/>
        </a:p>
      </dsp:txBody>
      <dsp:txXfrm rot="5400000">
        <a:off x="5140385" y="641418"/>
        <a:ext cx="1447450" cy="5697994"/>
      </dsp:txXfrm>
    </dsp:sp>
    <dsp:sp modelId="{5321A1D6-A324-43A1-9EF9-92E96221FB3E}">
      <dsp:nvSpPr>
        <dsp:cNvPr id="0" name=""/>
        <dsp:cNvSpPr/>
      </dsp:nvSpPr>
      <dsp:spPr>
        <a:xfrm>
          <a:off x="117" y="2780017"/>
          <a:ext cx="3014996" cy="1434824"/>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ru-RU" sz="1700" b="1" kern="1200" dirty="0" smtClean="0">
              <a:latin typeface="PT Astra Serif" pitchFamily="18" charset="-52"/>
              <a:ea typeface="PT Astra Serif" pitchFamily="18" charset="-52"/>
            </a:rPr>
            <a:t>Кем подается заявление</a:t>
          </a:r>
          <a:endParaRPr lang="ru-RU" sz="1700" b="1" kern="1200" dirty="0">
            <a:latin typeface="PT Astra Serif" pitchFamily="18" charset="-52"/>
            <a:ea typeface="PT Astra Serif" pitchFamily="18" charset="-52"/>
          </a:endParaRPr>
        </a:p>
      </dsp:txBody>
      <dsp:txXfrm>
        <a:off x="117" y="2780017"/>
        <a:ext cx="3014996" cy="1434824"/>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5819AA5-E05F-4222-8E89-A8FAB1A8D1D5}">
      <dsp:nvSpPr>
        <dsp:cNvPr id="0" name=""/>
        <dsp:cNvSpPr/>
      </dsp:nvSpPr>
      <dsp:spPr>
        <a:xfrm rot="16200000">
          <a:off x="1107294" y="-1143010"/>
          <a:ext cx="2214566" cy="4429156"/>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endParaRPr lang="ru-RU" sz="1000" kern="1200" dirty="0" smtClean="0"/>
        </a:p>
        <a:p>
          <a:pPr lvl="0" algn="ctr" defTabSz="444500">
            <a:lnSpc>
              <a:spcPct val="90000"/>
            </a:lnSpc>
            <a:spcBef>
              <a:spcPct val="0"/>
            </a:spcBef>
            <a:spcAft>
              <a:spcPct val="35000"/>
            </a:spcAft>
          </a:pPr>
          <a:endParaRPr lang="ru-RU" sz="1000" b="1" kern="1200" dirty="0" smtClean="0">
            <a:latin typeface="PT Astra Serif" pitchFamily="18" charset="-52"/>
            <a:ea typeface="PT Astra Serif" pitchFamily="18" charset="-52"/>
          </a:endParaRPr>
        </a:p>
        <a:p>
          <a:pPr lvl="0" algn="ctr" defTabSz="444500">
            <a:lnSpc>
              <a:spcPct val="90000"/>
            </a:lnSpc>
            <a:spcBef>
              <a:spcPct val="0"/>
            </a:spcBef>
            <a:spcAft>
              <a:spcPct val="35000"/>
            </a:spcAft>
          </a:pPr>
          <a:endParaRPr lang="ru-RU" sz="1000" b="1" kern="1200" dirty="0" smtClean="0">
            <a:latin typeface="PT Astra Serif" pitchFamily="18" charset="-52"/>
            <a:ea typeface="PT Astra Serif" pitchFamily="18" charset="-52"/>
          </a:endParaRPr>
        </a:p>
        <a:p>
          <a:pPr lvl="0" algn="ctr" defTabSz="444500">
            <a:lnSpc>
              <a:spcPct val="90000"/>
            </a:lnSpc>
            <a:spcBef>
              <a:spcPct val="0"/>
            </a:spcBef>
            <a:spcAft>
              <a:spcPct val="35000"/>
            </a:spcAft>
          </a:pPr>
          <a:endParaRPr lang="ru-RU" sz="1000" b="1" kern="1200" dirty="0" smtClean="0">
            <a:latin typeface="PT Astra Serif" pitchFamily="18" charset="-52"/>
            <a:ea typeface="PT Astra Serif" pitchFamily="18" charset="-52"/>
          </a:endParaRPr>
        </a:p>
        <a:p>
          <a:pPr lvl="0" algn="ctr" defTabSz="444500">
            <a:lnSpc>
              <a:spcPct val="90000"/>
            </a:lnSpc>
            <a:spcBef>
              <a:spcPct val="0"/>
            </a:spcBef>
            <a:spcAft>
              <a:spcPct val="35000"/>
            </a:spcAft>
          </a:pPr>
          <a:endParaRPr lang="ru-RU" sz="1000" b="1" kern="1200" dirty="0" smtClean="0">
            <a:latin typeface="PT Astra Serif" pitchFamily="18" charset="-52"/>
            <a:ea typeface="PT Astra Serif" pitchFamily="18" charset="-52"/>
          </a:endParaRPr>
        </a:p>
        <a:p>
          <a:pPr lvl="0" algn="ctr" defTabSz="444500">
            <a:lnSpc>
              <a:spcPct val="90000"/>
            </a:lnSpc>
            <a:spcBef>
              <a:spcPct val="0"/>
            </a:spcBef>
            <a:spcAft>
              <a:spcPct val="35000"/>
            </a:spcAft>
          </a:pPr>
          <a:r>
            <a:rPr lang="ru-RU" sz="900" b="1" kern="1200" dirty="0" smtClean="0">
              <a:latin typeface="PT Astra Serif" pitchFamily="18" charset="-52"/>
              <a:ea typeface="PT Astra Serif" pitchFamily="18" charset="-52"/>
            </a:rPr>
            <a:t>Подача заявлений об участии в ИС: </a:t>
          </a:r>
        </a:p>
        <a:p>
          <a:pPr lvl="0" algn="ctr" defTabSz="444500">
            <a:lnSpc>
              <a:spcPct val="90000"/>
            </a:lnSpc>
            <a:spcBef>
              <a:spcPct val="0"/>
            </a:spcBef>
            <a:spcAft>
              <a:spcPct val="35000"/>
            </a:spcAft>
          </a:pPr>
          <a:r>
            <a:rPr lang="ru-RU" sz="900" b="1" kern="1200" dirty="0" smtClean="0">
              <a:latin typeface="PT Astra Serif" pitchFamily="18" charset="-52"/>
              <a:ea typeface="PT Astra Serif" pitchFamily="18" charset="-52"/>
            </a:rPr>
            <a:t>- лица, указанные в п. 6 Порядка, при предъявлении документа, удостоверяющего личность </a:t>
          </a:r>
          <a:r>
            <a:rPr lang="ru-RU" sz="900" b="0" kern="1200" dirty="0" smtClean="0">
              <a:solidFill>
                <a:schemeClr val="bg1"/>
              </a:solidFill>
              <a:latin typeface="PT Astra Serif" pitchFamily="18" charset="-52"/>
              <a:ea typeface="PT Astra Serif" pitchFamily="18" charset="-52"/>
              <a:cs typeface="Times New Roman" pitchFamily="18" charset="0"/>
            </a:rPr>
            <a:t>(предъявляют оригинал или </a:t>
          </a:r>
          <a:r>
            <a:rPr lang="ru-RU" sz="900" b="0" kern="1200" dirty="0" smtClean="0">
              <a:solidFill>
                <a:srgbClr val="FF0000"/>
              </a:solidFill>
              <a:latin typeface="PT Astra Serif" pitchFamily="18" charset="-52"/>
              <a:ea typeface="PT Astra Serif" pitchFamily="18" charset="-52"/>
              <a:cs typeface="Times New Roman" pitchFamily="18" charset="0"/>
            </a:rPr>
            <a:t>надлежащим образом заверенную копию ПМПК</a:t>
          </a:r>
          <a:r>
            <a:rPr lang="ru-RU" sz="900" b="0" kern="1200" dirty="0" smtClean="0">
              <a:solidFill>
                <a:srgbClr val="0033A0"/>
              </a:solidFill>
              <a:latin typeface="PT Astra Serif" pitchFamily="18" charset="-52"/>
              <a:ea typeface="PT Astra Serif" pitchFamily="18" charset="-52"/>
              <a:cs typeface="Times New Roman" pitchFamily="18" charset="0"/>
            </a:rPr>
            <a:t> </a:t>
          </a:r>
          <a:r>
            <a:rPr lang="ru-RU" sz="900" b="0" kern="1200" dirty="0" smtClean="0">
              <a:solidFill>
                <a:srgbClr val="FF0000"/>
              </a:solidFill>
              <a:latin typeface="PT Astra Serif" pitchFamily="18" charset="-52"/>
              <a:ea typeface="PT Astra Serif" pitchFamily="18" charset="-52"/>
              <a:cs typeface="Times New Roman" pitchFamily="18" charset="0"/>
            </a:rPr>
            <a:t>– </a:t>
          </a:r>
          <a:r>
            <a:rPr lang="ru-RU" sz="900" b="1" kern="1200" dirty="0" smtClean="0">
              <a:solidFill>
                <a:srgbClr val="FF0000"/>
              </a:solidFill>
              <a:latin typeface="PT Astra Serif" pitchFamily="18" charset="-52"/>
              <a:ea typeface="PT Astra Serif" pitchFamily="18" charset="-52"/>
              <a:cs typeface="Times New Roman" pitchFamily="18" charset="0"/>
            </a:rPr>
            <a:t>нововведение</a:t>
          </a:r>
          <a:r>
            <a:rPr lang="ru-RU" sz="900" b="0" kern="1200" dirty="0" smtClean="0">
              <a:solidFill>
                <a:srgbClr val="FF0000"/>
              </a:solidFill>
              <a:latin typeface="PT Astra Serif" pitchFamily="18" charset="-52"/>
              <a:ea typeface="PT Astra Serif" pitchFamily="18" charset="-52"/>
              <a:cs typeface="Times New Roman" pitchFamily="18" charset="0"/>
            </a:rPr>
            <a:t>; </a:t>
          </a:r>
          <a:r>
            <a:rPr lang="ru-RU" sz="900" b="0" kern="1200" dirty="0" smtClean="0">
              <a:solidFill>
                <a:schemeClr val="bg1"/>
              </a:solidFill>
              <a:latin typeface="PT Astra Serif" pitchFamily="18" charset="-52"/>
              <a:ea typeface="PT Astra Serif" pitchFamily="18" charset="-52"/>
              <a:cs typeface="Times New Roman" pitchFamily="18" charset="0"/>
            </a:rPr>
            <a:t>дети-инвалиды, инвалиды  - оригинал или </a:t>
          </a:r>
          <a:r>
            <a:rPr lang="ru-RU" sz="900" b="0" kern="1200" dirty="0" smtClean="0">
              <a:solidFill>
                <a:srgbClr val="FF0000"/>
              </a:solidFill>
              <a:latin typeface="PT Astra Serif" pitchFamily="18" charset="-52"/>
              <a:ea typeface="PT Astra Serif" pitchFamily="18" charset="-52"/>
              <a:cs typeface="Times New Roman" pitchFamily="18" charset="0"/>
            </a:rPr>
            <a:t>надлежащим образом заверенную копию справки</a:t>
          </a:r>
          <a:r>
            <a:rPr lang="ru-RU" sz="900" b="0" kern="1200" dirty="0" smtClean="0">
              <a:solidFill>
                <a:srgbClr val="0033A0"/>
              </a:solidFill>
              <a:latin typeface="PT Astra Serif" pitchFamily="18" charset="-52"/>
              <a:ea typeface="PT Astra Serif" pitchFamily="18" charset="-52"/>
              <a:cs typeface="Times New Roman" pitchFamily="18" charset="0"/>
            </a:rPr>
            <a:t>, </a:t>
          </a:r>
          <a:r>
            <a:rPr lang="ru-RU" sz="900" b="0" kern="1200" dirty="0" smtClean="0">
              <a:solidFill>
                <a:schemeClr val="bg1"/>
              </a:solidFill>
              <a:latin typeface="PT Astra Serif" pitchFamily="18" charset="-52"/>
              <a:ea typeface="PT Astra Serif" pitchFamily="18" charset="-52"/>
              <a:cs typeface="Times New Roman" pitchFamily="18" charset="0"/>
            </a:rPr>
            <a:t>подтверждающей инвалидность – </a:t>
          </a:r>
          <a:r>
            <a:rPr lang="ru-RU" sz="900" b="1" kern="1200" dirty="0" smtClean="0">
              <a:solidFill>
                <a:srgbClr val="FF0000"/>
              </a:solidFill>
              <a:latin typeface="PT Astra Serif" pitchFamily="18" charset="-52"/>
              <a:ea typeface="PT Astra Serif" pitchFamily="18" charset="-52"/>
              <a:cs typeface="Times New Roman" pitchFamily="18" charset="0"/>
            </a:rPr>
            <a:t>нововведение</a:t>
          </a:r>
          <a:r>
            <a:rPr lang="ru-RU" sz="900" b="0" kern="1200" dirty="0" smtClean="0">
              <a:solidFill>
                <a:srgbClr val="FF0000"/>
              </a:solidFill>
              <a:latin typeface="PT Astra Serif" pitchFamily="18" charset="-52"/>
              <a:ea typeface="PT Astra Serif" pitchFamily="18" charset="-52"/>
              <a:cs typeface="Times New Roman" pitchFamily="18" charset="0"/>
            </a:rPr>
            <a:t>)</a:t>
          </a:r>
          <a:r>
            <a:rPr lang="ru-RU" sz="900" b="1" kern="1200" dirty="0" smtClean="0">
              <a:latin typeface="PT Astra Serif" pitchFamily="18" charset="-52"/>
              <a:ea typeface="PT Astra Serif" pitchFamily="18" charset="-52"/>
            </a:rPr>
            <a:t>;</a:t>
          </a:r>
        </a:p>
        <a:p>
          <a:pPr lvl="0" algn="ctr" defTabSz="444500">
            <a:lnSpc>
              <a:spcPct val="90000"/>
            </a:lnSpc>
            <a:spcBef>
              <a:spcPct val="0"/>
            </a:spcBef>
            <a:spcAft>
              <a:spcPct val="35000"/>
            </a:spcAft>
          </a:pPr>
          <a:r>
            <a:rPr lang="ru-RU" sz="900" b="1" kern="1200" dirty="0" smtClean="0">
              <a:latin typeface="PT Astra Serif" pitchFamily="18" charset="-52"/>
              <a:ea typeface="PT Astra Serif" pitchFamily="18" charset="-52"/>
            </a:rPr>
            <a:t>- родители (законные представители) при предъявлении документа, удостоверяющего личность;</a:t>
          </a:r>
        </a:p>
        <a:p>
          <a:pPr lvl="0" algn="ctr" defTabSz="444500">
            <a:lnSpc>
              <a:spcPct val="90000"/>
            </a:lnSpc>
            <a:spcBef>
              <a:spcPct val="0"/>
            </a:spcBef>
            <a:spcAft>
              <a:spcPct val="35000"/>
            </a:spcAft>
          </a:pPr>
          <a:r>
            <a:rPr lang="ru-RU" sz="900" b="1" kern="1200" dirty="0" smtClean="0">
              <a:latin typeface="PT Astra Serif" pitchFamily="18" charset="-52"/>
              <a:ea typeface="PT Astra Serif" pitchFamily="18" charset="-52"/>
            </a:rPr>
            <a:t>- уполномоченные лица при предъявлении документа, удостоверяющего личность и доверенности</a:t>
          </a:r>
        </a:p>
        <a:p>
          <a:pPr lvl="0" algn="ctr" defTabSz="444500">
            <a:lnSpc>
              <a:spcPct val="90000"/>
            </a:lnSpc>
            <a:spcBef>
              <a:spcPct val="0"/>
            </a:spcBef>
            <a:spcAft>
              <a:spcPct val="35000"/>
            </a:spcAft>
          </a:pPr>
          <a:r>
            <a:rPr lang="ru-RU" sz="900" b="1" kern="1200" dirty="0" smtClean="0">
              <a:latin typeface="PT Astra Serif" pitchFamily="18" charset="-52"/>
              <a:ea typeface="PT Astra Serif" pitchFamily="18" charset="-52"/>
            </a:rPr>
            <a:t>Подача заявлений об участии в ИС:</a:t>
          </a:r>
        </a:p>
        <a:p>
          <a:pPr lvl="0" algn="ctr" defTabSz="444500">
            <a:lnSpc>
              <a:spcPct val="90000"/>
            </a:lnSpc>
            <a:spcBef>
              <a:spcPct val="0"/>
            </a:spcBef>
            <a:spcAft>
              <a:spcPct val="35000"/>
            </a:spcAft>
          </a:pPr>
          <a:r>
            <a:rPr lang="ru-RU" sz="900" b="1" kern="1200" dirty="0" smtClean="0">
              <a:latin typeface="PT Astra Serif" pitchFamily="18" charset="-52"/>
              <a:ea typeface="PT Astra Serif" pitchFamily="18" charset="-52"/>
            </a:rPr>
            <a:t>-  </a:t>
          </a:r>
          <a:r>
            <a:rPr lang="ru-RU" sz="900" b="1" kern="1200" dirty="0" smtClean="0">
              <a:solidFill>
                <a:srgbClr val="FF0000"/>
              </a:solidFill>
              <a:latin typeface="PT Astra Serif" pitchFamily="18" charset="-52"/>
              <a:ea typeface="PT Astra Serif" pitchFamily="18" charset="-52"/>
            </a:rPr>
            <a:t>с использованием ИКТ </a:t>
          </a:r>
        </a:p>
        <a:p>
          <a:pPr lvl="0" algn="ctr" defTabSz="444500">
            <a:lnSpc>
              <a:spcPct val="90000"/>
            </a:lnSpc>
            <a:spcBef>
              <a:spcPct val="0"/>
            </a:spcBef>
            <a:spcAft>
              <a:spcPct val="35000"/>
            </a:spcAft>
          </a:pPr>
          <a:r>
            <a:rPr lang="ru-RU" sz="900" b="1" kern="1200" dirty="0" smtClean="0">
              <a:solidFill>
                <a:srgbClr val="FF0000"/>
              </a:solidFill>
              <a:latin typeface="PT Astra Serif" pitchFamily="18" charset="-52"/>
              <a:ea typeface="PT Astra Serif" pitchFamily="18" charset="-52"/>
            </a:rPr>
            <a:t>(по решению ОИВ)</a:t>
          </a:r>
          <a:endParaRPr lang="ru-RU" sz="900" b="1" kern="1200" dirty="0" smtClean="0">
            <a:latin typeface="PT Astra Serif" pitchFamily="18" charset="-52"/>
            <a:ea typeface="PT Astra Serif" pitchFamily="18" charset="-52"/>
          </a:endParaRPr>
        </a:p>
        <a:p>
          <a:pPr lvl="0" algn="ctr" defTabSz="444500">
            <a:lnSpc>
              <a:spcPct val="90000"/>
            </a:lnSpc>
            <a:spcBef>
              <a:spcPct val="0"/>
            </a:spcBef>
            <a:spcAft>
              <a:spcPct val="35000"/>
            </a:spcAft>
          </a:pPr>
          <a:endParaRPr lang="ru-RU" sz="1000" b="1" kern="1200" dirty="0" smtClean="0">
            <a:latin typeface="PT Astra Serif" pitchFamily="18" charset="-52"/>
            <a:ea typeface="PT Astra Serif" pitchFamily="18" charset="-52"/>
          </a:endParaRPr>
        </a:p>
        <a:p>
          <a:pPr lvl="0" algn="ctr" defTabSz="444500">
            <a:lnSpc>
              <a:spcPct val="90000"/>
            </a:lnSpc>
            <a:spcBef>
              <a:spcPct val="0"/>
            </a:spcBef>
            <a:spcAft>
              <a:spcPct val="35000"/>
            </a:spcAft>
          </a:pPr>
          <a:endParaRPr lang="ru-RU" sz="700" kern="1200" dirty="0"/>
        </a:p>
      </dsp:txBody>
      <dsp:txXfrm rot="16200000">
        <a:off x="1384115" y="-1419831"/>
        <a:ext cx="1660924" cy="4429156"/>
      </dsp:txXfrm>
    </dsp:sp>
    <dsp:sp modelId="{44E6F568-A05A-4E04-9A1B-07D8C1A24E86}">
      <dsp:nvSpPr>
        <dsp:cNvPr id="0" name=""/>
        <dsp:cNvSpPr/>
      </dsp:nvSpPr>
      <dsp:spPr>
        <a:xfrm>
          <a:off x="4429156" y="-26787"/>
          <a:ext cx="4429156" cy="2196708"/>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ru-RU" sz="1900" b="1" kern="1200" dirty="0" smtClean="0">
              <a:latin typeface="PT Astra Serif" pitchFamily="18" charset="-52"/>
              <a:ea typeface="PT Astra Serif" pitchFamily="18" charset="-52"/>
            </a:rPr>
            <a:t>Введен запрет на средства связи, фото-, аудио- и видеоаппаратуру, справочные материалы, письменные заметки и иные средства хранения и передачи информации</a:t>
          </a:r>
          <a:endParaRPr lang="ru-RU" sz="1900" b="1" kern="1200" dirty="0">
            <a:latin typeface="PT Astra Serif" pitchFamily="18" charset="-52"/>
            <a:ea typeface="PT Astra Serif" pitchFamily="18" charset="-52"/>
          </a:endParaRPr>
        </a:p>
      </dsp:txBody>
      <dsp:txXfrm>
        <a:off x="4429156" y="-26787"/>
        <a:ext cx="4429156" cy="1647531"/>
      </dsp:txXfrm>
    </dsp:sp>
    <dsp:sp modelId="{BC3847B9-CA05-4DD7-9D37-9921F4C19AA8}">
      <dsp:nvSpPr>
        <dsp:cNvPr id="0" name=""/>
        <dsp:cNvSpPr/>
      </dsp:nvSpPr>
      <dsp:spPr>
        <a:xfrm rot="10800000">
          <a:off x="0" y="2107418"/>
          <a:ext cx="4429156" cy="2071702"/>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ru-RU" sz="1900" b="1" kern="1200" dirty="0" smtClean="0">
              <a:latin typeface="PT Astra Serif" pitchFamily="18" charset="-52"/>
              <a:ea typeface="PT Astra Serif" pitchFamily="18" charset="-52"/>
            </a:rPr>
            <a:t>Введена процедура удаления участника ИС, </a:t>
          </a:r>
        </a:p>
        <a:p>
          <a:pPr lvl="0" algn="ctr" defTabSz="844550">
            <a:lnSpc>
              <a:spcPct val="90000"/>
            </a:lnSpc>
            <a:spcBef>
              <a:spcPct val="0"/>
            </a:spcBef>
            <a:spcAft>
              <a:spcPct val="35000"/>
            </a:spcAft>
          </a:pPr>
          <a:r>
            <a:rPr lang="ru-RU" sz="1900" b="1" kern="1200" dirty="0" smtClean="0">
              <a:latin typeface="PT Astra Serif" pitchFamily="18" charset="-52"/>
              <a:ea typeface="PT Astra Serif" pitchFamily="18" charset="-52"/>
            </a:rPr>
            <a:t>нарушившего требования </a:t>
          </a:r>
        </a:p>
        <a:p>
          <a:pPr lvl="0" algn="ctr" defTabSz="844550">
            <a:lnSpc>
              <a:spcPct val="90000"/>
            </a:lnSpc>
            <a:spcBef>
              <a:spcPct val="0"/>
            </a:spcBef>
            <a:spcAft>
              <a:spcPct val="35000"/>
            </a:spcAft>
          </a:pPr>
          <a:r>
            <a:rPr lang="ru-RU" sz="1900" b="1" kern="1200" dirty="0" smtClean="0">
              <a:latin typeface="PT Astra Serif" pitchFamily="18" charset="-52"/>
              <a:ea typeface="PT Astra Serif" pitchFamily="18" charset="-52"/>
            </a:rPr>
            <a:t>п. 22 Порядка</a:t>
          </a:r>
          <a:endParaRPr lang="ru-RU" sz="1900" b="1" kern="1200" dirty="0">
            <a:latin typeface="PT Astra Serif" pitchFamily="18" charset="-52"/>
            <a:ea typeface="PT Astra Serif" pitchFamily="18" charset="-52"/>
          </a:endParaRPr>
        </a:p>
      </dsp:txBody>
      <dsp:txXfrm rot="10800000">
        <a:off x="0" y="2625343"/>
        <a:ext cx="4429156" cy="1553776"/>
      </dsp:txXfrm>
    </dsp:sp>
    <dsp:sp modelId="{673CE015-88AC-4645-8157-683183A6BDD7}">
      <dsp:nvSpPr>
        <dsp:cNvPr id="0" name=""/>
        <dsp:cNvSpPr/>
      </dsp:nvSpPr>
      <dsp:spPr>
        <a:xfrm rot="5400000">
          <a:off x="5607882" y="928691"/>
          <a:ext cx="2071702" cy="4429156"/>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ru-RU" sz="1900" b="1" kern="1200" dirty="0" smtClean="0">
              <a:latin typeface="PT Astra Serif" pitchFamily="18" charset="-52"/>
              <a:ea typeface="PT Astra Serif" pitchFamily="18" charset="-52"/>
            </a:rPr>
            <a:t>Проведение ИС с применением ИКТ </a:t>
          </a:r>
        </a:p>
        <a:p>
          <a:pPr lvl="0" algn="ctr" defTabSz="844550">
            <a:lnSpc>
              <a:spcPct val="90000"/>
            </a:lnSpc>
            <a:spcBef>
              <a:spcPct val="0"/>
            </a:spcBef>
            <a:spcAft>
              <a:spcPct val="35000"/>
            </a:spcAft>
          </a:pPr>
          <a:r>
            <a:rPr lang="ru-RU" sz="1900" b="1" kern="1200" dirty="0" smtClean="0">
              <a:latin typeface="PT Astra Serif" pitchFamily="18" charset="-52"/>
              <a:ea typeface="PT Astra Serif" pitchFamily="18" charset="-52"/>
            </a:rPr>
            <a:t>(по решению ОИВ)</a:t>
          </a:r>
          <a:endParaRPr lang="ru-RU" sz="1900" b="1" kern="1200" dirty="0">
            <a:latin typeface="PT Astra Serif" pitchFamily="18" charset="-52"/>
            <a:ea typeface="PT Astra Serif" pitchFamily="18" charset="-52"/>
          </a:endParaRPr>
        </a:p>
      </dsp:txBody>
      <dsp:txXfrm rot="5400000">
        <a:off x="5866845" y="1187653"/>
        <a:ext cx="1553776" cy="4429156"/>
      </dsp:txXfrm>
    </dsp:sp>
    <dsp:sp modelId="{301E70C1-C106-417A-83B5-BA77AE046D48}">
      <dsp:nvSpPr>
        <dsp:cNvPr id="0" name=""/>
        <dsp:cNvSpPr/>
      </dsp:nvSpPr>
      <dsp:spPr>
        <a:xfrm>
          <a:off x="3163684" y="1674282"/>
          <a:ext cx="2530943" cy="794839"/>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bg1"/>
              </a:solidFill>
              <a:latin typeface="PT Astra Serif" pitchFamily="18" charset="-52"/>
              <a:ea typeface="PT Astra Serif" pitchFamily="18" charset="-52"/>
            </a:rPr>
            <a:t>Изменение дат </a:t>
          </a:r>
        </a:p>
        <a:p>
          <a:pPr lvl="0" algn="ctr" defTabSz="711200">
            <a:lnSpc>
              <a:spcPct val="90000"/>
            </a:lnSpc>
            <a:spcBef>
              <a:spcPct val="0"/>
            </a:spcBef>
            <a:spcAft>
              <a:spcPct val="35000"/>
            </a:spcAft>
          </a:pPr>
          <a:r>
            <a:rPr lang="ru-RU" sz="1600" b="1" kern="1200" dirty="0" smtClean="0">
              <a:solidFill>
                <a:schemeClr val="bg1"/>
              </a:solidFill>
              <a:latin typeface="PT Astra Serif" pitchFamily="18" charset="-52"/>
              <a:ea typeface="PT Astra Serif" pitchFamily="18" charset="-52"/>
            </a:rPr>
            <a:t>проведения ИС</a:t>
          </a:r>
          <a:endParaRPr lang="ru-RU" sz="1600" b="1" kern="1200" dirty="0">
            <a:solidFill>
              <a:schemeClr val="bg1"/>
            </a:solidFill>
            <a:latin typeface="PT Astra Serif" pitchFamily="18" charset="-52"/>
            <a:ea typeface="PT Astra Serif" pitchFamily="18" charset="-52"/>
          </a:endParaRPr>
        </a:p>
      </dsp:txBody>
      <dsp:txXfrm>
        <a:off x="3163684" y="1674282"/>
        <a:ext cx="2530943" cy="794839"/>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AE6E6E0-8D2D-46B3-BE79-E7DB00717D9A}">
      <dsp:nvSpPr>
        <dsp:cNvPr id="0" name=""/>
        <dsp:cNvSpPr/>
      </dsp:nvSpPr>
      <dsp:spPr>
        <a:xfrm>
          <a:off x="428623" y="355515"/>
          <a:ext cx="2283574" cy="171786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ru-RU" sz="1600" b="1" kern="1200" dirty="0" smtClean="0">
              <a:latin typeface="PT Astra Serif" pitchFamily="18" charset="-52"/>
              <a:ea typeface="PT Astra Serif" pitchFamily="18" charset="-52"/>
            </a:rPr>
            <a:t>участники ИС:</a:t>
          </a:r>
          <a:endParaRPr lang="ru-RU" sz="1600" b="1" kern="1200" dirty="0">
            <a:latin typeface="PT Astra Serif" pitchFamily="18" charset="-52"/>
            <a:ea typeface="PT Astra Serif" pitchFamily="18" charset="-52"/>
          </a:endParaRPr>
        </a:p>
        <a:p>
          <a:pPr marL="171450" lvl="1" indent="-171450" algn="l" defTabSz="711200">
            <a:lnSpc>
              <a:spcPct val="90000"/>
            </a:lnSpc>
            <a:spcBef>
              <a:spcPct val="0"/>
            </a:spcBef>
            <a:spcAft>
              <a:spcPct val="15000"/>
            </a:spcAft>
            <a:buChar char="••"/>
          </a:pPr>
          <a:r>
            <a:rPr lang="ru-RU" sz="1600" kern="1200" dirty="0" smtClean="0">
              <a:latin typeface="PT Astra Serif" pitchFamily="18" charset="-52"/>
              <a:ea typeface="PT Astra Serif" pitchFamily="18" charset="-52"/>
            </a:rPr>
            <a:t>обучающиеся;</a:t>
          </a:r>
          <a:endParaRPr lang="ru-RU" sz="1600" kern="1200" dirty="0">
            <a:latin typeface="PT Astra Serif" pitchFamily="18" charset="-52"/>
            <a:ea typeface="PT Astra Serif" pitchFamily="18" charset="-52"/>
          </a:endParaRPr>
        </a:p>
        <a:p>
          <a:pPr marL="171450" lvl="1" indent="-171450" algn="l" defTabSz="711200">
            <a:lnSpc>
              <a:spcPct val="90000"/>
            </a:lnSpc>
            <a:spcBef>
              <a:spcPct val="0"/>
            </a:spcBef>
            <a:spcAft>
              <a:spcPct val="15000"/>
            </a:spcAft>
            <a:buChar char="••"/>
          </a:pPr>
          <a:r>
            <a:rPr lang="ru-RU" sz="1600" kern="1200" dirty="0" smtClean="0">
              <a:latin typeface="PT Astra Serif" pitchFamily="18" charset="-52"/>
              <a:ea typeface="PT Astra Serif" pitchFamily="18" charset="-52"/>
            </a:rPr>
            <a:t>экстерны</a:t>
          </a:r>
          <a:endParaRPr lang="ru-RU" sz="1600" kern="1200" dirty="0">
            <a:latin typeface="PT Astra Serif" pitchFamily="18" charset="-52"/>
            <a:ea typeface="PT Astra Serif" pitchFamily="18" charset="-52"/>
          </a:endParaRPr>
        </a:p>
      </dsp:txBody>
      <dsp:txXfrm>
        <a:off x="428623" y="355515"/>
        <a:ext cx="2283574" cy="1349747"/>
      </dsp:txXfrm>
    </dsp:sp>
    <dsp:sp modelId="{9A494F7D-0DE4-4DC4-A39A-8B191F10819D}">
      <dsp:nvSpPr>
        <dsp:cNvPr id="0" name=""/>
        <dsp:cNvSpPr/>
      </dsp:nvSpPr>
      <dsp:spPr>
        <a:xfrm>
          <a:off x="1563677" y="199575"/>
          <a:ext cx="2561243" cy="2561243"/>
        </a:xfrm>
        <a:prstGeom prst="leftCircularArrow">
          <a:avLst>
            <a:gd name="adj1" fmla="val 3368"/>
            <a:gd name="adj2" fmla="val 416573"/>
            <a:gd name="adj3" fmla="val 2198360"/>
            <a:gd name="adj4" fmla="val 9030766"/>
            <a:gd name="adj5" fmla="val 392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FFAE71-EB69-4E9A-BC65-47D3EDC5F3F3}">
      <dsp:nvSpPr>
        <dsp:cNvPr id="0" name=""/>
        <dsp:cNvSpPr/>
      </dsp:nvSpPr>
      <dsp:spPr>
        <a:xfrm>
          <a:off x="1169582" y="1554490"/>
          <a:ext cx="1282649" cy="510067"/>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ru-RU" sz="1200" b="1" kern="1200" dirty="0" smtClean="0">
              <a:latin typeface="PT Astra Serif" pitchFamily="18" charset="-52"/>
              <a:ea typeface="PT Astra Serif" pitchFamily="18" charset="-52"/>
            </a:rPr>
            <a:t>Основная дата</a:t>
          </a:r>
          <a:endParaRPr lang="ru-RU" sz="1200" b="1" kern="1200" dirty="0">
            <a:latin typeface="PT Astra Serif" pitchFamily="18" charset="-52"/>
            <a:ea typeface="PT Astra Serif" pitchFamily="18" charset="-52"/>
          </a:endParaRPr>
        </a:p>
      </dsp:txBody>
      <dsp:txXfrm>
        <a:off x="1169582" y="1554490"/>
        <a:ext cx="1282649" cy="510067"/>
      </dsp:txXfrm>
    </dsp:sp>
    <dsp:sp modelId="{F2A102BE-B2B0-4FA9-8BE6-A41DA807A1C7}">
      <dsp:nvSpPr>
        <dsp:cNvPr id="0" name=""/>
        <dsp:cNvSpPr/>
      </dsp:nvSpPr>
      <dsp:spPr>
        <a:xfrm>
          <a:off x="3122966" y="355509"/>
          <a:ext cx="2130459" cy="17178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355600">
            <a:lnSpc>
              <a:spcPct val="90000"/>
            </a:lnSpc>
            <a:spcBef>
              <a:spcPct val="0"/>
            </a:spcBef>
            <a:spcAft>
              <a:spcPct val="15000"/>
            </a:spcAft>
            <a:buChar char="••"/>
          </a:pPr>
          <a:r>
            <a:rPr lang="ru-RU" sz="800" b="1" kern="1200" dirty="0" smtClean="0">
              <a:latin typeface="PT Astra Serif" pitchFamily="18" charset="-52"/>
              <a:ea typeface="PT Astra Serif" pitchFamily="18" charset="-52"/>
            </a:rPr>
            <a:t>участники ИС:</a:t>
          </a:r>
          <a:endParaRPr lang="ru-RU" sz="800" kern="1200" dirty="0">
            <a:latin typeface="PT Astra Serif" pitchFamily="18" charset="-52"/>
            <a:ea typeface="PT Astra Serif" pitchFamily="18" charset="-52"/>
          </a:endParaRPr>
        </a:p>
        <a:p>
          <a:pPr marL="57150" lvl="1" indent="-57150" algn="l" defTabSz="355600">
            <a:lnSpc>
              <a:spcPct val="90000"/>
            </a:lnSpc>
            <a:spcBef>
              <a:spcPct val="0"/>
            </a:spcBef>
            <a:spcAft>
              <a:spcPct val="15000"/>
            </a:spcAft>
            <a:buChar char="••"/>
          </a:pPr>
          <a:r>
            <a:rPr lang="ru-RU" sz="800" kern="1200" dirty="0" smtClean="0">
              <a:latin typeface="PT Astra Serif" pitchFamily="18" charset="-52"/>
              <a:ea typeface="PT Astra Serif" pitchFamily="18" charset="-52"/>
            </a:rPr>
            <a:t>получившие на ИС«незачет»;</a:t>
          </a:r>
          <a:endParaRPr lang="ru-RU" sz="800" kern="1200" dirty="0">
            <a:latin typeface="PT Astra Serif" pitchFamily="18" charset="-52"/>
            <a:ea typeface="PT Astra Serif" pitchFamily="18" charset="-52"/>
          </a:endParaRPr>
        </a:p>
        <a:p>
          <a:pPr marL="57150" lvl="1" indent="-57150" algn="l" defTabSz="355600">
            <a:lnSpc>
              <a:spcPct val="90000"/>
            </a:lnSpc>
            <a:spcBef>
              <a:spcPct val="0"/>
            </a:spcBef>
            <a:spcAft>
              <a:spcPct val="15000"/>
            </a:spcAft>
            <a:buChar char="••"/>
          </a:pPr>
          <a:r>
            <a:rPr lang="ru-RU" sz="800" kern="1200" dirty="0" smtClean="0">
              <a:latin typeface="PT Astra Serif" pitchFamily="18" charset="-52"/>
              <a:ea typeface="PT Astra Serif" pitchFamily="18" charset="-52"/>
            </a:rPr>
            <a:t>удаленные за нарушение требований п. 22 Порядка ГИА-9 - </a:t>
          </a:r>
          <a:r>
            <a:rPr lang="ru-RU" sz="800" b="1" kern="1200" dirty="0" smtClean="0">
              <a:solidFill>
                <a:srgbClr val="00B050"/>
              </a:solidFill>
              <a:latin typeface="PT Astra Serif" pitchFamily="18" charset="-52"/>
              <a:ea typeface="PT Astra Serif" pitchFamily="18" charset="-52"/>
            </a:rPr>
            <a:t>нововведение;</a:t>
          </a:r>
          <a:endParaRPr lang="ru-RU" sz="800" b="1" kern="1200" dirty="0">
            <a:solidFill>
              <a:srgbClr val="00B050"/>
            </a:solidFill>
            <a:latin typeface="PT Astra Serif" pitchFamily="18" charset="-52"/>
            <a:ea typeface="PT Astra Serif" pitchFamily="18" charset="-52"/>
          </a:endParaRPr>
        </a:p>
        <a:p>
          <a:pPr marL="57150" lvl="1" indent="-57150" algn="l" defTabSz="355600">
            <a:lnSpc>
              <a:spcPct val="90000"/>
            </a:lnSpc>
            <a:spcBef>
              <a:spcPct val="0"/>
            </a:spcBef>
            <a:spcAft>
              <a:spcPct val="15000"/>
            </a:spcAft>
            <a:buChar char="••"/>
          </a:pPr>
          <a:r>
            <a:rPr lang="ru-RU" sz="800" kern="1200" dirty="0" smtClean="0">
              <a:latin typeface="PT Astra Serif" pitchFamily="18" charset="-52"/>
              <a:ea typeface="PT Astra Serif" pitchFamily="18" charset="-52"/>
            </a:rPr>
            <a:t>не явившиеся  на ИС по уважительным причинам, подтвержденным документально;</a:t>
          </a:r>
          <a:endParaRPr lang="ru-RU" sz="800" kern="1200" dirty="0">
            <a:latin typeface="PT Astra Serif" pitchFamily="18" charset="-52"/>
            <a:ea typeface="PT Astra Serif" pitchFamily="18" charset="-52"/>
          </a:endParaRPr>
        </a:p>
        <a:p>
          <a:pPr marL="57150" lvl="1" indent="-57150" algn="l" defTabSz="355600">
            <a:lnSpc>
              <a:spcPct val="90000"/>
            </a:lnSpc>
            <a:spcBef>
              <a:spcPct val="0"/>
            </a:spcBef>
            <a:spcAft>
              <a:spcPct val="15000"/>
            </a:spcAft>
            <a:buChar char="••"/>
          </a:pPr>
          <a:r>
            <a:rPr lang="ru-RU" sz="800" kern="1200" dirty="0" smtClean="0">
              <a:latin typeface="PT Astra Serif" pitchFamily="18" charset="-52"/>
              <a:ea typeface="PT Astra Serif" pitchFamily="18" charset="-52"/>
            </a:rPr>
            <a:t>не завершившие ИС по уважительным причинам, подтвержденным документально</a:t>
          </a:r>
          <a:endParaRPr lang="ru-RU" sz="800" kern="1200" dirty="0">
            <a:latin typeface="PT Astra Serif" pitchFamily="18" charset="-52"/>
            <a:ea typeface="PT Astra Serif" pitchFamily="18" charset="-52"/>
          </a:endParaRPr>
        </a:p>
        <a:p>
          <a:pPr marL="114300" lvl="1" indent="-114300" algn="l" defTabSz="577850">
            <a:lnSpc>
              <a:spcPct val="90000"/>
            </a:lnSpc>
            <a:spcBef>
              <a:spcPct val="0"/>
            </a:spcBef>
            <a:spcAft>
              <a:spcPct val="15000"/>
            </a:spcAft>
            <a:buChar char="••"/>
          </a:pPr>
          <a:endParaRPr lang="ru-RU" sz="1300" kern="1200" dirty="0"/>
        </a:p>
      </dsp:txBody>
      <dsp:txXfrm>
        <a:off x="3122966" y="723625"/>
        <a:ext cx="2130459" cy="1349757"/>
      </dsp:txXfrm>
    </dsp:sp>
    <dsp:sp modelId="{5E6480FB-12E7-41F7-90D6-CB0980493CE9}">
      <dsp:nvSpPr>
        <dsp:cNvPr id="0" name=""/>
        <dsp:cNvSpPr/>
      </dsp:nvSpPr>
      <dsp:spPr>
        <a:xfrm>
          <a:off x="4175482" y="-355168"/>
          <a:ext cx="2653035" cy="2653035"/>
        </a:xfrm>
        <a:prstGeom prst="circularArrow">
          <a:avLst>
            <a:gd name="adj1" fmla="val 3251"/>
            <a:gd name="adj2" fmla="val 401050"/>
            <a:gd name="adj3" fmla="val 19417365"/>
            <a:gd name="adj4" fmla="val 12569437"/>
            <a:gd name="adj5" fmla="val 379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BC2848-A6B4-471F-8E33-90C70CC21984}">
      <dsp:nvSpPr>
        <dsp:cNvPr id="0" name=""/>
        <dsp:cNvSpPr/>
      </dsp:nvSpPr>
      <dsp:spPr>
        <a:xfrm>
          <a:off x="3787368" y="364333"/>
          <a:ext cx="1282649" cy="510067"/>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ru-RU" sz="1200" b="1" kern="1200" dirty="0" smtClean="0">
              <a:latin typeface="PT Astra Serif" pitchFamily="18" charset="-52"/>
              <a:ea typeface="PT Astra Serif" pitchFamily="18" charset="-52"/>
            </a:rPr>
            <a:t>Дополнительная дата</a:t>
          </a:r>
          <a:endParaRPr lang="ru-RU" sz="1200" b="1" kern="1200" dirty="0">
            <a:latin typeface="PT Astra Serif" pitchFamily="18" charset="-52"/>
            <a:ea typeface="PT Astra Serif" pitchFamily="18" charset="-52"/>
          </a:endParaRPr>
        </a:p>
      </dsp:txBody>
      <dsp:txXfrm>
        <a:off x="3787368" y="364333"/>
        <a:ext cx="1282649" cy="510067"/>
      </dsp:txXfrm>
    </dsp:sp>
    <dsp:sp modelId="{07D36C88-F4D5-447F-AD41-04A0C7E47F17}">
      <dsp:nvSpPr>
        <dsp:cNvPr id="0" name=""/>
        <dsp:cNvSpPr/>
      </dsp:nvSpPr>
      <dsp:spPr>
        <a:xfrm>
          <a:off x="5664194" y="354135"/>
          <a:ext cx="2122552" cy="17206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355600">
            <a:lnSpc>
              <a:spcPct val="90000"/>
            </a:lnSpc>
            <a:spcBef>
              <a:spcPct val="0"/>
            </a:spcBef>
            <a:spcAft>
              <a:spcPct val="15000"/>
            </a:spcAft>
            <a:buChar char="••"/>
          </a:pPr>
          <a:r>
            <a:rPr lang="ru-RU" sz="800" b="1" kern="1200" dirty="0" smtClean="0">
              <a:latin typeface="PT Astra Serif" pitchFamily="18" charset="-52"/>
              <a:ea typeface="PT Astra Serif" pitchFamily="18" charset="-52"/>
            </a:rPr>
            <a:t>участники ИС:</a:t>
          </a:r>
          <a:endParaRPr lang="ru-RU" sz="800" b="1" kern="1200" dirty="0"/>
        </a:p>
        <a:p>
          <a:pPr marL="57150" lvl="1" indent="-57150" algn="l" defTabSz="355600">
            <a:lnSpc>
              <a:spcPct val="90000"/>
            </a:lnSpc>
            <a:spcBef>
              <a:spcPct val="0"/>
            </a:spcBef>
            <a:spcAft>
              <a:spcPct val="15000"/>
            </a:spcAft>
            <a:buChar char="••"/>
          </a:pPr>
          <a:r>
            <a:rPr lang="ru-RU" sz="800" kern="1200" dirty="0" smtClean="0">
              <a:latin typeface="PT Astra Serif" pitchFamily="18" charset="-52"/>
              <a:ea typeface="PT Astra Serif" pitchFamily="18" charset="-52"/>
            </a:rPr>
            <a:t>получившие на ИС«незачет»;</a:t>
          </a:r>
          <a:endParaRPr lang="ru-RU" sz="800" kern="1200" dirty="0">
            <a:latin typeface="PT Astra Serif" pitchFamily="18" charset="-52"/>
            <a:ea typeface="PT Astra Serif" pitchFamily="18" charset="-52"/>
          </a:endParaRPr>
        </a:p>
        <a:p>
          <a:pPr marL="57150" lvl="1" indent="-57150" algn="l" defTabSz="355600">
            <a:lnSpc>
              <a:spcPct val="90000"/>
            </a:lnSpc>
            <a:spcBef>
              <a:spcPct val="0"/>
            </a:spcBef>
            <a:spcAft>
              <a:spcPct val="15000"/>
            </a:spcAft>
            <a:buChar char="••"/>
          </a:pPr>
          <a:r>
            <a:rPr lang="ru-RU" sz="800" kern="1200" dirty="0" smtClean="0">
              <a:latin typeface="PT Astra Serif" pitchFamily="18" charset="-52"/>
              <a:ea typeface="PT Astra Serif" pitchFamily="18" charset="-52"/>
            </a:rPr>
            <a:t>удаленные за нарушение требований п. 22 Порядка ГИА-9 - </a:t>
          </a:r>
          <a:r>
            <a:rPr lang="ru-RU" sz="800" b="1" kern="1200" dirty="0" smtClean="0">
              <a:solidFill>
                <a:srgbClr val="00B050"/>
              </a:solidFill>
              <a:latin typeface="PT Astra Serif" pitchFamily="18" charset="-52"/>
              <a:ea typeface="PT Astra Serif" pitchFamily="18" charset="-52"/>
            </a:rPr>
            <a:t>нововведение;</a:t>
          </a:r>
          <a:endParaRPr lang="ru-RU" sz="800" b="1" kern="1200" dirty="0">
            <a:solidFill>
              <a:srgbClr val="00B050"/>
            </a:solidFill>
            <a:latin typeface="PT Astra Serif" pitchFamily="18" charset="-52"/>
            <a:ea typeface="PT Astra Serif" pitchFamily="18" charset="-52"/>
          </a:endParaRPr>
        </a:p>
        <a:p>
          <a:pPr marL="57150" lvl="1" indent="-57150" algn="l" defTabSz="355600">
            <a:lnSpc>
              <a:spcPct val="90000"/>
            </a:lnSpc>
            <a:spcBef>
              <a:spcPct val="0"/>
            </a:spcBef>
            <a:spcAft>
              <a:spcPct val="15000"/>
            </a:spcAft>
            <a:buChar char="••"/>
          </a:pPr>
          <a:r>
            <a:rPr lang="ru-RU" sz="800" kern="1200" dirty="0" smtClean="0">
              <a:latin typeface="PT Astra Serif" pitchFamily="18" charset="-52"/>
              <a:ea typeface="PT Astra Serif" pitchFamily="18" charset="-52"/>
            </a:rPr>
            <a:t>не явившиеся  на ИС по уважительным причинам, подтвержденным документально;</a:t>
          </a:r>
          <a:endParaRPr lang="ru-RU" sz="800" kern="1200" dirty="0">
            <a:latin typeface="PT Astra Serif" pitchFamily="18" charset="-52"/>
            <a:ea typeface="PT Astra Serif" pitchFamily="18" charset="-52"/>
          </a:endParaRPr>
        </a:p>
        <a:p>
          <a:pPr marL="57150" lvl="1" indent="-57150" algn="l" defTabSz="355600">
            <a:lnSpc>
              <a:spcPct val="90000"/>
            </a:lnSpc>
            <a:spcBef>
              <a:spcPct val="0"/>
            </a:spcBef>
            <a:spcAft>
              <a:spcPct val="15000"/>
            </a:spcAft>
            <a:buChar char="••"/>
          </a:pPr>
          <a:r>
            <a:rPr lang="ru-RU" sz="800" kern="1200" dirty="0" smtClean="0">
              <a:latin typeface="PT Astra Serif" pitchFamily="18" charset="-52"/>
              <a:ea typeface="PT Astra Serif" pitchFamily="18" charset="-52"/>
            </a:rPr>
            <a:t>не завершившие ИС по уважительным причинам, подтвержденным документально</a:t>
          </a:r>
          <a:endParaRPr lang="ru-RU" sz="800" kern="1200" dirty="0">
            <a:latin typeface="PT Astra Serif" pitchFamily="18" charset="-52"/>
            <a:ea typeface="PT Astra Serif" pitchFamily="18" charset="-52"/>
          </a:endParaRPr>
        </a:p>
      </dsp:txBody>
      <dsp:txXfrm>
        <a:off x="5664194" y="354135"/>
        <a:ext cx="2122552" cy="1351917"/>
      </dsp:txXfrm>
    </dsp:sp>
    <dsp:sp modelId="{35C5164B-1349-4B59-8911-D5AD189E3E3E}">
      <dsp:nvSpPr>
        <dsp:cNvPr id="0" name=""/>
        <dsp:cNvSpPr/>
      </dsp:nvSpPr>
      <dsp:spPr>
        <a:xfrm>
          <a:off x="6324642" y="1554490"/>
          <a:ext cx="1282649" cy="510067"/>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ru-RU" sz="1200" b="1" kern="1200" dirty="0" smtClean="0">
              <a:latin typeface="PT Astra Serif" pitchFamily="18" charset="-52"/>
              <a:ea typeface="PT Astra Serif" pitchFamily="18" charset="-52"/>
            </a:rPr>
            <a:t>Дополнительная дата</a:t>
          </a:r>
          <a:endParaRPr lang="ru-RU" sz="1200" b="1" kern="1200" dirty="0">
            <a:latin typeface="PT Astra Serif" pitchFamily="18" charset="-52"/>
            <a:ea typeface="PT Astra Serif" pitchFamily="18" charset="-52"/>
          </a:endParaRPr>
        </a:p>
      </dsp:txBody>
      <dsp:txXfrm>
        <a:off x="6324642" y="1554490"/>
        <a:ext cx="1282649" cy="510067"/>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68D133-8674-473E-9E45-821914EFE7FD}">
      <dsp:nvSpPr>
        <dsp:cNvPr id="0" name=""/>
        <dsp:cNvSpPr/>
      </dsp:nvSpPr>
      <dsp:spPr>
        <a:xfrm>
          <a:off x="3430697" y="457"/>
          <a:ext cx="5133494" cy="139063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ru-RU" sz="1400" b="1" kern="1200" dirty="0" smtClean="0">
              <a:solidFill>
                <a:srgbClr val="002060"/>
              </a:solidFill>
              <a:latin typeface="PT Astra Serif" pitchFamily="18" charset="-52"/>
              <a:ea typeface="PT Astra Serif" pitchFamily="18" charset="-52"/>
            </a:rPr>
            <a:t>о </a:t>
          </a:r>
          <a:r>
            <a:rPr lang="ru-RU" sz="1400" b="1" kern="1200" dirty="0" smtClean="0">
              <a:solidFill>
                <a:srgbClr val="00B050"/>
              </a:solidFill>
              <a:latin typeface="PT Astra Serif" pitchFamily="18" charset="-52"/>
              <a:ea typeface="PT Astra Serif" pitchFamily="18" charset="-52"/>
            </a:rPr>
            <a:t>датах</a:t>
          </a:r>
          <a:r>
            <a:rPr lang="ru-RU" sz="1400" b="1" kern="1200" dirty="0" smtClean="0">
              <a:solidFill>
                <a:srgbClr val="002060"/>
              </a:solidFill>
              <a:latin typeface="PT Astra Serif" pitchFamily="18" charset="-52"/>
              <a:ea typeface="PT Astra Serif" pitchFamily="18" charset="-52"/>
            </a:rPr>
            <a:t> проведения итогового собеседования, порядке проведения и порядке проверки итогового собеседования;</a:t>
          </a:r>
          <a:endParaRPr lang="ru-RU" sz="1400" b="1" kern="1200" dirty="0">
            <a:solidFill>
              <a:srgbClr val="002060"/>
            </a:solidFill>
            <a:latin typeface="PT Astra Serif" pitchFamily="18" charset="-52"/>
            <a:ea typeface="PT Astra Serif" pitchFamily="18" charset="-52"/>
          </a:endParaRPr>
        </a:p>
        <a:p>
          <a:pPr marL="114300" lvl="1" indent="-114300" algn="l" defTabSz="622300">
            <a:lnSpc>
              <a:spcPct val="90000"/>
            </a:lnSpc>
            <a:spcBef>
              <a:spcPct val="0"/>
            </a:spcBef>
            <a:spcAft>
              <a:spcPct val="15000"/>
            </a:spcAft>
            <a:buChar char="••"/>
          </a:pPr>
          <a:r>
            <a:rPr lang="ru-RU" sz="1400" b="1" kern="1200" dirty="0" smtClean="0">
              <a:solidFill>
                <a:srgbClr val="002060"/>
              </a:solidFill>
              <a:latin typeface="PT Astra Serif" pitchFamily="18" charset="-52"/>
              <a:ea typeface="PT Astra Serif" pitchFamily="18" charset="-52"/>
            </a:rPr>
            <a:t>о сроках, местах и порядке информирования о результатах ИС</a:t>
          </a:r>
          <a:endParaRPr lang="ru-RU" sz="1400" b="1" kern="1200" dirty="0">
            <a:solidFill>
              <a:srgbClr val="002060"/>
            </a:solidFill>
            <a:latin typeface="PT Astra Serif" pitchFamily="18" charset="-52"/>
            <a:ea typeface="PT Astra Serif" pitchFamily="18" charset="-52"/>
          </a:endParaRPr>
        </a:p>
      </dsp:txBody>
      <dsp:txXfrm>
        <a:off x="3430697" y="457"/>
        <a:ext cx="5133494" cy="1390631"/>
      </dsp:txXfrm>
    </dsp:sp>
    <dsp:sp modelId="{7B03D7DE-6CFE-4527-B938-DB351FCBCB78}">
      <dsp:nvSpPr>
        <dsp:cNvPr id="0" name=""/>
        <dsp:cNvSpPr/>
      </dsp:nvSpPr>
      <dsp:spPr>
        <a:xfrm>
          <a:off x="8367" y="34223"/>
          <a:ext cx="3422329" cy="13230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ru-RU" sz="1900" b="1" kern="1200" dirty="0" smtClean="0">
              <a:solidFill>
                <a:schemeClr val="bg1"/>
              </a:solidFill>
              <a:latin typeface="PT Astra Serif" pitchFamily="18" charset="-52"/>
              <a:ea typeface="PT Astra Serif" pitchFamily="18" charset="-52"/>
            </a:rPr>
            <a:t>Не позднее чем за месяц </a:t>
          </a:r>
          <a:r>
            <a:rPr lang="ru-RU" sz="1900" b="1" i="1" kern="1200" dirty="0" smtClean="0">
              <a:solidFill>
                <a:schemeClr val="bg1"/>
              </a:solidFill>
              <a:latin typeface="PT Astra Serif" pitchFamily="18" charset="-52"/>
              <a:ea typeface="PT Astra Serif" pitchFamily="18" charset="-52"/>
            </a:rPr>
            <a:t>до основной даты</a:t>
          </a:r>
          <a:r>
            <a:rPr lang="ru-RU" sz="1900" b="1" kern="1200" dirty="0" smtClean="0">
              <a:solidFill>
                <a:schemeClr val="bg1"/>
              </a:solidFill>
              <a:latin typeface="PT Astra Serif" pitchFamily="18" charset="-52"/>
              <a:ea typeface="PT Astra Serif" pitchFamily="18" charset="-52"/>
            </a:rPr>
            <a:t> проведения</a:t>
          </a:r>
          <a:endParaRPr lang="ru-RU" sz="1900" b="1" kern="1200" dirty="0">
            <a:solidFill>
              <a:schemeClr val="bg1"/>
            </a:solidFill>
            <a:latin typeface="PT Astra Serif" pitchFamily="18" charset="-52"/>
            <a:ea typeface="PT Astra Serif" pitchFamily="18" charset="-52"/>
          </a:endParaRPr>
        </a:p>
      </dsp:txBody>
      <dsp:txXfrm>
        <a:off x="8367" y="34223"/>
        <a:ext cx="3422329" cy="1323098"/>
      </dsp:txXfrm>
    </dsp:sp>
    <dsp:sp modelId="{D2E399CA-B179-48A4-AAAD-535A1958B044}">
      <dsp:nvSpPr>
        <dsp:cNvPr id="0" name=""/>
        <dsp:cNvSpPr/>
      </dsp:nvSpPr>
      <dsp:spPr>
        <a:xfrm>
          <a:off x="3429861" y="1587139"/>
          <a:ext cx="5138513" cy="95506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endParaRPr lang="ru-RU" sz="1400" b="1" kern="1200" dirty="0">
            <a:latin typeface="PT Astra Serif" pitchFamily="18" charset="-52"/>
            <a:ea typeface="PT Astra Serif" pitchFamily="18" charset="-52"/>
          </a:endParaRPr>
        </a:p>
        <a:p>
          <a:pPr marL="114300" lvl="1" indent="-114300" algn="l" defTabSz="622300">
            <a:lnSpc>
              <a:spcPct val="90000"/>
            </a:lnSpc>
            <a:spcBef>
              <a:spcPct val="0"/>
            </a:spcBef>
            <a:spcAft>
              <a:spcPct val="15000"/>
            </a:spcAft>
            <a:buChar char="••"/>
          </a:pPr>
          <a:r>
            <a:rPr lang="ru-RU" sz="1400" b="1" kern="1200" dirty="0" smtClean="0">
              <a:solidFill>
                <a:srgbClr val="002060"/>
              </a:solidFill>
              <a:latin typeface="PT Astra Serif" pitchFamily="18" charset="-52"/>
              <a:ea typeface="PT Astra Serif" pitchFamily="18" charset="-52"/>
            </a:rPr>
            <a:t>о сроках проведения ГИА, сроках и местах подачи заявлений об участи в ГИА</a:t>
          </a:r>
          <a:endParaRPr lang="ru-RU" sz="1400" b="1" kern="1200" dirty="0">
            <a:solidFill>
              <a:srgbClr val="002060"/>
            </a:solidFill>
            <a:latin typeface="PT Astra Serif" pitchFamily="18" charset="-52"/>
            <a:ea typeface="PT Astra Serif" pitchFamily="18" charset="-52"/>
          </a:endParaRPr>
        </a:p>
      </dsp:txBody>
      <dsp:txXfrm>
        <a:off x="3429861" y="1587139"/>
        <a:ext cx="5138513" cy="955064"/>
      </dsp:txXfrm>
    </dsp:sp>
    <dsp:sp modelId="{5187CB5F-2FD1-427C-865B-6AD71EBAFD08}">
      <dsp:nvSpPr>
        <dsp:cNvPr id="0" name=""/>
        <dsp:cNvSpPr/>
      </dsp:nvSpPr>
      <dsp:spPr>
        <a:xfrm>
          <a:off x="4185" y="1486595"/>
          <a:ext cx="3425675" cy="11561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ru-RU" sz="1900" b="1" kern="1200" dirty="0" smtClean="0">
              <a:solidFill>
                <a:schemeClr val="bg1"/>
              </a:solidFill>
              <a:latin typeface="PT Astra Serif" pitchFamily="18" charset="-52"/>
              <a:ea typeface="PT Astra Serif" pitchFamily="18" charset="-52"/>
            </a:rPr>
            <a:t>Не позднее чем </a:t>
          </a:r>
          <a:r>
            <a:rPr lang="ru-RU" sz="1900" b="1" i="1" kern="1200" dirty="0" smtClean="0">
              <a:solidFill>
                <a:schemeClr val="bg1"/>
              </a:solidFill>
              <a:latin typeface="PT Astra Serif" pitchFamily="18" charset="-52"/>
              <a:ea typeface="PT Astra Serif" pitchFamily="18" charset="-52"/>
            </a:rPr>
            <a:t>за месяц </a:t>
          </a:r>
          <a:r>
            <a:rPr lang="ru-RU" sz="1900" b="1" kern="1200" dirty="0" smtClean="0">
              <a:solidFill>
                <a:schemeClr val="bg1"/>
              </a:solidFill>
              <a:latin typeface="PT Astra Serif" pitchFamily="18" charset="-52"/>
              <a:ea typeface="PT Astra Serif" pitchFamily="18" charset="-52"/>
            </a:rPr>
            <a:t>до завершения срока подачи заявлений об участии в ГИА</a:t>
          </a:r>
          <a:endParaRPr lang="ru-RU" sz="1900" b="1" kern="1200" dirty="0">
            <a:solidFill>
              <a:schemeClr val="bg1"/>
            </a:solidFill>
            <a:latin typeface="PT Astra Serif" pitchFamily="18" charset="-52"/>
            <a:ea typeface="PT Astra Serif" pitchFamily="18" charset="-52"/>
          </a:endParaRPr>
        </a:p>
      </dsp:txBody>
      <dsp:txXfrm>
        <a:off x="4185" y="1486595"/>
        <a:ext cx="3425675" cy="1156153"/>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68D133-8674-473E-9E45-821914EFE7FD}">
      <dsp:nvSpPr>
        <dsp:cNvPr id="0" name=""/>
        <dsp:cNvSpPr/>
      </dsp:nvSpPr>
      <dsp:spPr>
        <a:xfrm>
          <a:off x="3429023" y="0"/>
          <a:ext cx="5143536" cy="1214446"/>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ru-RU" sz="1400" b="1" kern="1200" dirty="0" smtClean="0">
              <a:solidFill>
                <a:srgbClr val="002060"/>
              </a:solidFill>
              <a:latin typeface="PT Astra Serif" pitchFamily="18" charset="-52"/>
              <a:ea typeface="PT Astra Serif" pitchFamily="18" charset="-52"/>
            </a:rPr>
            <a:t>о сроках, местах, порядке подачи и рассмотрения апелляций; </a:t>
          </a:r>
          <a:endParaRPr lang="ru-RU" sz="1400" b="1" kern="1200" dirty="0">
            <a:solidFill>
              <a:srgbClr val="002060"/>
            </a:solidFill>
            <a:latin typeface="PT Astra Serif" pitchFamily="18" charset="-52"/>
            <a:ea typeface="PT Astra Serif" pitchFamily="18" charset="-52"/>
          </a:endParaRPr>
        </a:p>
        <a:p>
          <a:pPr marL="114300" lvl="1" indent="-114300" algn="l" defTabSz="622300">
            <a:lnSpc>
              <a:spcPct val="90000"/>
            </a:lnSpc>
            <a:spcBef>
              <a:spcPct val="0"/>
            </a:spcBef>
            <a:spcAft>
              <a:spcPct val="15000"/>
            </a:spcAft>
            <a:buChar char="••"/>
          </a:pPr>
          <a:r>
            <a:rPr lang="ru-RU" sz="1400" b="1" kern="1200" dirty="0" smtClean="0">
              <a:solidFill>
                <a:srgbClr val="002060"/>
              </a:solidFill>
              <a:latin typeface="PT Astra Serif" pitchFamily="18" charset="-52"/>
              <a:ea typeface="PT Astra Serif" pitchFamily="18" charset="-52"/>
            </a:rPr>
            <a:t>о сроках, местах и порядке информирования о результатах ГИА</a:t>
          </a:r>
          <a:endParaRPr lang="ru-RU" sz="1400" b="1" kern="1200" dirty="0">
            <a:solidFill>
              <a:srgbClr val="002060"/>
            </a:solidFill>
            <a:latin typeface="PT Astra Serif" pitchFamily="18" charset="-52"/>
            <a:ea typeface="PT Astra Serif" pitchFamily="18" charset="-52"/>
          </a:endParaRPr>
        </a:p>
      </dsp:txBody>
      <dsp:txXfrm>
        <a:off x="3429023" y="0"/>
        <a:ext cx="5143536" cy="1214446"/>
      </dsp:txXfrm>
    </dsp:sp>
    <dsp:sp modelId="{7B03D7DE-6CFE-4527-B938-DB351FCBCB78}">
      <dsp:nvSpPr>
        <dsp:cNvPr id="0" name=""/>
        <dsp:cNvSpPr/>
      </dsp:nvSpPr>
      <dsp:spPr>
        <a:xfrm>
          <a:off x="0" y="0"/>
          <a:ext cx="3429024" cy="1214446"/>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ru-RU" sz="1900" b="1" kern="1200" dirty="0" smtClean="0">
              <a:solidFill>
                <a:schemeClr val="bg1"/>
              </a:solidFill>
              <a:latin typeface="PT Astra Serif" pitchFamily="18" charset="-52"/>
              <a:ea typeface="PT Astra Serif" pitchFamily="18" charset="-52"/>
            </a:rPr>
            <a:t>Не позднее чем за месяц </a:t>
          </a:r>
          <a:r>
            <a:rPr lang="ru-RU" sz="1900" b="1" i="1" kern="1200" dirty="0" smtClean="0">
              <a:solidFill>
                <a:schemeClr val="bg1"/>
              </a:solidFill>
              <a:latin typeface="PT Astra Serif" pitchFamily="18" charset="-52"/>
              <a:ea typeface="PT Astra Serif" pitchFamily="18" charset="-52"/>
            </a:rPr>
            <a:t>до начала</a:t>
          </a:r>
          <a:r>
            <a:rPr lang="ru-RU" sz="1900" b="1" kern="1200" dirty="0" smtClean="0">
              <a:solidFill>
                <a:schemeClr val="bg1"/>
              </a:solidFill>
              <a:latin typeface="PT Astra Serif" pitchFamily="18" charset="-52"/>
              <a:ea typeface="PT Astra Serif" pitchFamily="18" charset="-52"/>
            </a:rPr>
            <a:t> проведения</a:t>
          </a:r>
          <a:endParaRPr lang="ru-RU" sz="1900" b="1" kern="1200" dirty="0">
            <a:solidFill>
              <a:schemeClr val="bg1"/>
            </a:solidFill>
            <a:latin typeface="PT Astra Serif" pitchFamily="18" charset="-52"/>
            <a:ea typeface="PT Astra Serif" pitchFamily="18" charset="-52"/>
          </a:endParaRPr>
        </a:p>
      </dsp:txBody>
      <dsp:txXfrm>
        <a:off x="0" y="0"/>
        <a:ext cx="3429024" cy="1214446"/>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FFAE3C1-99EE-4671-A117-84BC8FF8F2CD}">
      <dsp:nvSpPr>
        <dsp:cNvPr id="0" name=""/>
        <dsp:cNvSpPr/>
      </dsp:nvSpPr>
      <dsp:spPr>
        <a:xfrm>
          <a:off x="926" y="190"/>
          <a:ext cx="8070641" cy="16134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ru-RU" sz="2600" b="1" kern="1200" dirty="0" smtClean="0">
              <a:latin typeface="PT Astra Serif" pitchFamily="18" charset="-52"/>
              <a:ea typeface="PT Astra Serif" pitchFamily="18" charset="-52"/>
            </a:rPr>
            <a:t>Часть 1 статьи 10 Федерального закона </a:t>
          </a:r>
        </a:p>
        <a:p>
          <a:pPr lvl="0" algn="ctr" defTabSz="1155700">
            <a:lnSpc>
              <a:spcPct val="90000"/>
            </a:lnSpc>
            <a:spcBef>
              <a:spcPct val="0"/>
            </a:spcBef>
            <a:spcAft>
              <a:spcPct val="35000"/>
            </a:spcAft>
          </a:pPr>
          <a:r>
            <a:rPr lang="ru-RU" sz="2600" b="1" kern="1200" dirty="0" smtClean="0">
              <a:latin typeface="PT Astra Serif" pitchFamily="18" charset="-52"/>
              <a:ea typeface="PT Astra Serif" pitchFamily="18" charset="-52"/>
            </a:rPr>
            <a:t>от 25 декабря 2008 года № 273 ФЗ </a:t>
          </a:r>
        </a:p>
        <a:p>
          <a:pPr lvl="0" algn="ctr" defTabSz="1155700">
            <a:lnSpc>
              <a:spcPct val="90000"/>
            </a:lnSpc>
            <a:spcBef>
              <a:spcPct val="0"/>
            </a:spcBef>
            <a:spcAft>
              <a:spcPct val="35000"/>
            </a:spcAft>
          </a:pPr>
          <a:r>
            <a:rPr lang="ru-RU" sz="2600" b="1" kern="1200" dirty="0" smtClean="0">
              <a:latin typeface="PT Astra Serif" pitchFamily="18" charset="-52"/>
              <a:ea typeface="PT Astra Serif" pitchFamily="18" charset="-52"/>
            </a:rPr>
            <a:t>«О противодействии коррупции»</a:t>
          </a:r>
          <a:endParaRPr lang="ru-RU" sz="2600" b="1" kern="1200" dirty="0">
            <a:latin typeface="PT Astra Serif" pitchFamily="18" charset="-52"/>
            <a:ea typeface="PT Astra Serif" pitchFamily="18" charset="-52"/>
          </a:endParaRPr>
        </a:p>
      </dsp:txBody>
      <dsp:txXfrm>
        <a:off x="926" y="190"/>
        <a:ext cx="8070641" cy="1613494"/>
      </dsp:txXfrm>
    </dsp:sp>
    <dsp:sp modelId="{28B03AC8-7257-4207-9271-D30FAE00F107}">
      <dsp:nvSpPr>
        <dsp:cNvPr id="0" name=""/>
        <dsp:cNvSpPr/>
      </dsp:nvSpPr>
      <dsp:spPr>
        <a:xfrm>
          <a:off x="8803" y="1786739"/>
          <a:ext cx="5261701" cy="641363"/>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700" b="1" kern="1200" dirty="0" smtClean="0">
              <a:latin typeface="PT Astra Serif" pitchFamily="18" charset="-52"/>
              <a:ea typeface="PT Astra Serif" pitchFamily="18" charset="-52"/>
            </a:rPr>
            <a:t>не член апелляционной комиссии</a:t>
          </a:r>
          <a:endParaRPr lang="ru-RU" sz="1700" b="1" kern="1200" dirty="0">
            <a:latin typeface="PT Astra Serif" pitchFamily="18" charset="-52"/>
            <a:ea typeface="PT Astra Serif" pitchFamily="18" charset="-52"/>
          </a:endParaRPr>
        </a:p>
      </dsp:txBody>
      <dsp:txXfrm>
        <a:off x="8803" y="1786739"/>
        <a:ext cx="5261701" cy="641363"/>
      </dsp:txXfrm>
    </dsp:sp>
    <dsp:sp modelId="{F52869DA-CA64-429E-9E80-BE6ED2108678}">
      <dsp:nvSpPr>
        <dsp:cNvPr id="0" name=""/>
        <dsp:cNvSpPr/>
      </dsp:nvSpPr>
      <dsp:spPr>
        <a:xfrm>
          <a:off x="8803" y="2601157"/>
          <a:ext cx="2576739" cy="16134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700" b="1" kern="1200" dirty="0" smtClean="0">
              <a:latin typeface="PT Astra Serif" pitchFamily="18" charset="-52"/>
              <a:ea typeface="PT Astra Serif" pitchFamily="18" charset="-52"/>
            </a:rPr>
            <a:t>член ГЭК</a:t>
          </a:r>
          <a:endParaRPr lang="ru-RU" sz="1700" b="1" kern="1200" dirty="0">
            <a:latin typeface="PT Astra Serif" pitchFamily="18" charset="-52"/>
            <a:ea typeface="PT Astra Serif" pitchFamily="18" charset="-52"/>
          </a:endParaRPr>
        </a:p>
      </dsp:txBody>
      <dsp:txXfrm>
        <a:off x="8803" y="2601157"/>
        <a:ext cx="2576739" cy="1613494"/>
      </dsp:txXfrm>
    </dsp:sp>
    <dsp:sp modelId="{F33AF151-D6F0-4415-B85A-2DDE2BD4980D}">
      <dsp:nvSpPr>
        <dsp:cNvPr id="0" name=""/>
        <dsp:cNvSpPr/>
      </dsp:nvSpPr>
      <dsp:spPr>
        <a:xfrm>
          <a:off x="2693765" y="2601157"/>
          <a:ext cx="2576739" cy="16134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latin typeface="PT Astra Serif" pitchFamily="18" charset="-52"/>
              <a:ea typeface="PT Astra Serif" pitchFamily="18" charset="-52"/>
            </a:rPr>
            <a:t>член предметной комиссии:</a:t>
          </a:r>
        </a:p>
        <a:p>
          <a:pPr lvl="0" algn="ctr" defTabSz="622300">
            <a:lnSpc>
              <a:spcPct val="90000"/>
            </a:lnSpc>
            <a:spcBef>
              <a:spcPct val="0"/>
            </a:spcBef>
            <a:spcAft>
              <a:spcPct val="35000"/>
            </a:spcAft>
          </a:pPr>
          <a:r>
            <a:rPr lang="ru-RU" sz="1000" b="1" kern="1200" dirty="0" smtClean="0">
              <a:latin typeface="PT Astra Serif" pitchFamily="18" charset="-52"/>
              <a:ea typeface="PT Astra Serif" pitchFamily="18" charset="-52"/>
            </a:rPr>
            <a:t>- наличие опыта педагогической работы в соответствующей предметной области;</a:t>
          </a:r>
        </a:p>
        <a:p>
          <a:pPr lvl="0" algn="ctr" defTabSz="622300">
            <a:lnSpc>
              <a:spcPct val="90000"/>
            </a:lnSpc>
            <a:spcBef>
              <a:spcPct val="0"/>
            </a:spcBef>
            <a:spcAft>
              <a:spcPct val="35000"/>
            </a:spcAft>
          </a:pPr>
          <a:r>
            <a:rPr lang="ru-RU" sz="1000" b="1" kern="1200" dirty="0" smtClean="0">
              <a:latin typeface="PT Astra Serif" pitchFamily="18" charset="-52"/>
              <a:ea typeface="PT Astra Serif" pitchFamily="18" charset="-52"/>
            </a:rPr>
            <a:t>- наличие документа, подтверждающего ДПО …, полученного в течение последних трех лет</a:t>
          </a:r>
        </a:p>
        <a:p>
          <a:pPr lvl="0" algn="ctr" defTabSz="622300">
            <a:lnSpc>
              <a:spcPct val="90000"/>
            </a:lnSpc>
            <a:spcBef>
              <a:spcPct val="0"/>
            </a:spcBef>
            <a:spcAft>
              <a:spcPct val="35000"/>
            </a:spcAft>
          </a:pPr>
          <a:r>
            <a:rPr lang="ru-RU" sz="1000" b="1" kern="1200" dirty="0" smtClean="0">
              <a:solidFill>
                <a:srgbClr val="002060"/>
              </a:solidFill>
              <a:latin typeface="PT Astra Serif" pitchFamily="18" charset="-52"/>
              <a:ea typeface="PT Astra Serif" pitchFamily="18" charset="-52"/>
            </a:rPr>
            <a:t>- нововведение</a:t>
          </a:r>
        </a:p>
        <a:p>
          <a:pPr lvl="0" algn="ctr" defTabSz="622300">
            <a:lnSpc>
              <a:spcPct val="90000"/>
            </a:lnSpc>
            <a:spcBef>
              <a:spcPct val="0"/>
            </a:spcBef>
            <a:spcAft>
              <a:spcPct val="35000"/>
            </a:spcAft>
          </a:pPr>
          <a:endParaRPr lang="ru-RU" sz="1000" b="1" kern="1200" dirty="0">
            <a:latin typeface="PT Astra Serif" pitchFamily="18" charset="-52"/>
            <a:ea typeface="PT Astra Serif" pitchFamily="18" charset="-52"/>
          </a:endParaRPr>
        </a:p>
      </dsp:txBody>
      <dsp:txXfrm>
        <a:off x="2693765" y="2601157"/>
        <a:ext cx="2576739" cy="1613494"/>
      </dsp:txXfrm>
    </dsp:sp>
    <dsp:sp modelId="{9E47439C-369F-44A7-8B01-2A5F5F9DD3FD}">
      <dsp:nvSpPr>
        <dsp:cNvPr id="0" name=""/>
        <dsp:cNvSpPr/>
      </dsp:nvSpPr>
      <dsp:spPr>
        <a:xfrm>
          <a:off x="5486951" y="1786739"/>
          <a:ext cx="2576739" cy="641363"/>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700" b="1" kern="1200" dirty="0" smtClean="0">
              <a:latin typeface="PT Astra Serif" pitchFamily="18" charset="-52"/>
              <a:ea typeface="PT Astra Serif" pitchFamily="18" charset="-52"/>
            </a:rPr>
            <a:t>не член ГЭК и член предметной комиссии</a:t>
          </a:r>
          <a:endParaRPr lang="ru-RU" sz="1700" b="1" kern="1200" dirty="0">
            <a:latin typeface="PT Astra Serif" pitchFamily="18" charset="-52"/>
            <a:ea typeface="PT Astra Serif" pitchFamily="18" charset="-52"/>
          </a:endParaRPr>
        </a:p>
      </dsp:txBody>
      <dsp:txXfrm>
        <a:off x="5486951" y="1786739"/>
        <a:ext cx="2576739" cy="641363"/>
      </dsp:txXfrm>
    </dsp:sp>
    <dsp:sp modelId="{4B1A5359-90D1-41BB-BF6F-CDB87085B3F3}">
      <dsp:nvSpPr>
        <dsp:cNvPr id="0" name=""/>
        <dsp:cNvSpPr/>
      </dsp:nvSpPr>
      <dsp:spPr>
        <a:xfrm>
          <a:off x="5486951" y="2601157"/>
          <a:ext cx="2576739" cy="16134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700" b="1" kern="1200" dirty="0" smtClean="0">
              <a:latin typeface="PT Astra Serif" pitchFamily="18" charset="-52"/>
              <a:ea typeface="PT Astra Serif" pitchFamily="18" charset="-52"/>
            </a:rPr>
            <a:t>член апелляционной комиссии – </a:t>
          </a:r>
          <a:r>
            <a:rPr lang="ru-RU" sz="1700" b="1" kern="1200" dirty="0" smtClean="0">
              <a:solidFill>
                <a:srgbClr val="002060"/>
              </a:solidFill>
              <a:latin typeface="PT Astra Serif" pitchFamily="18" charset="-52"/>
              <a:ea typeface="PT Astra Serif" pitchFamily="18" charset="-52"/>
            </a:rPr>
            <a:t>новое наименование</a:t>
          </a:r>
          <a:endParaRPr lang="ru-RU" sz="1700" b="1" kern="1200" dirty="0">
            <a:solidFill>
              <a:srgbClr val="002060"/>
            </a:solidFill>
            <a:latin typeface="PT Astra Serif" pitchFamily="18" charset="-52"/>
            <a:ea typeface="PT Astra Serif" pitchFamily="18" charset="-52"/>
          </a:endParaRPr>
        </a:p>
      </dsp:txBody>
      <dsp:txXfrm>
        <a:off x="5486951" y="2601157"/>
        <a:ext cx="2576739" cy="1613494"/>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855CA95-E5E2-4830-800A-BB82AEB6B29A}">
      <dsp:nvSpPr>
        <dsp:cNvPr id="0" name=""/>
        <dsp:cNvSpPr/>
      </dsp:nvSpPr>
      <dsp:spPr>
        <a:xfrm>
          <a:off x="1923010" y="0"/>
          <a:ext cx="4071966" cy="4071966"/>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B654AA-72EA-4CEB-92FD-51DA6F4140BF}">
      <dsp:nvSpPr>
        <dsp:cNvPr id="0" name=""/>
        <dsp:cNvSpPr/>
      </dsp:nvSpPr>
      <dsp:spPr>
        <a:xfrm>
          <a:off x="4006728" y="411768"/>
          <a:ext cx="4020217" cy="1333880"/>
        </a:xfrm>
        <a:prstGeom prst="roundRect">
          <a:avLst/>
        </a:prstGeom>
        <a:solidFill>
          <a:schemeClr val="bg1">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endParaRPr lang="ru-RU" sz="700" b="1" kern="1200" dirty="0" smtClean="0">
            <a:latin typeface="PT Astra Serif" pitchFamily="18" charset="-52"/>
            <a:ea typeface="PT Astra Serif" pitchFamily="18" charset="-52"/>
          </a:endParaRPr>
        </a:p>
        <a:p>
          <a:pPr lvl="0" algn="ctr" defTabSz="311150">
            <a:lnSpc>
              <a:spcPct val="90000"/>
            </a:lnSpc>
            <a:spcBef>
              <a:spcPct val="0"/>
            </a:spcBef>
            <a:spcAft>
              <a:spcPct val="35000"/>
            </a:spcAft>
          </a:pPr>
          <a:endParaRPr lang="ru-RU" sz="700" b="1" kern="1200" dirty="0" smtClean="0">
            <a:latin typeface="PT Astra Serif" pitchFamily="18" charset="-52"/>
            <a:ea typeface="PT Astra Serif" pitchFamily="18" charset="-52"/>
          </a:endParaRPr>
        </a:p>
        <a:p>
          <a:pPr lvl="0" algn="ctr" defTabSz="311150">
            <a:lnSpc>
              <a:spcPct val="90000"/>
            </a:lnSpc>
            <a:spcBef>
              <a:spcPct val="0"/>
            </a:spcBef>
            <a:spcAft>
              <a:spcPct val="35000"/>
            </a:spcAft>
          </a:pPr>
          <a:r>
            <a:rPr lang="ru-RU" sz="800" b="1" kern="1200" dirty="0" smtClean="0">
              <a:solidFill>
                <a:srgbClr val="002060"/>
              </a:solidFill>
              <a:latin typeface="PT Astra Serif" pitchFamily="18" charset="-52"/>
              <a:ea typeface="PT Astra Serif" pitchFamily="18" charset="-52"/>
            </a:rPr>
            <a:t>информируют участников ГИА и их родителей (законных представителей):</a:t>
          </a:r>
        </a:p>
        <a:p>
          <a:pPr lvl="0" algn="l" defTabSz="311150">
            <a:lnSpc>
              <a:spcPct val="90000"/>
            </a:lnSpc>
            <a:spcBef>
              <a:spcPct val="0"/>
            </a:spcBef>
            <a:spcAft>
              <a:spcPct val="35000"/>
            </a:spcAft>
          </a:pPr>
          <a:r>
            <a:rPr lang="ru-RU" sz="700" kern="1200" dirty="0" smtClean="0">
              <a:latin typeface="PT Astra Serif" pitchFamily="18" charset="-52"/>
              <a:ea typeface="PT Astra Serif" pitchFamily="18" charset="-52"/>
            </a:rPr>
            <a:t>- о сроках, местах и порядке подачи заявлений об участии в ГИА;</a:t>
          </a:r>
        </a:p>
        <a:p>
          <a:pPr lvl="0" algn="l" defTabSz="311150">
            <a:lnSpc>
              <a:spcPct val="90000"/>
            </a:lnSpc>
            <a:spcBef>
              <a:spcPct val="0"/>
            </a:spcBef>
            <a:spcAft>
              <a:spcPct val="35000"/>
            </a:spcAft>
          </a:pPr>
          <a:r>
            <a:rPr lang="ru-RU" sz="700" kern="1200" dirty="0" smtClean="0">
              <a:latin typeface="PT Astra Serif" pitchFamily="18" charset="-52"/>
              <a:ea typeface="PT Astra Serif" pitchFamily="18" charset="-52"/>
            </a:rPr>
            <a:t>- о сроках, местах и порядке проведения ГИА, в том числе об основаниях для удаления из ППЭ;</a:t>
          </a:r>
        </a:p>
        <a:p>
          <a:pPr lvl="0" algn="l" defTabSz="311150">
            <a:lnSpc>
              <a:spcPct val="90000"/>
            </a:lnSpc>
            <a:spcBef>
              <a:spcPct val="0"/>
            </a:spcBef>
            <a:spcAft>
              <a:spcPct val="35000"/>
            </a:spcAft>
          </a:pPr>
          <a:r>
            <a:rPr lang="ru-RU" sz="700" kern="1200" dirty="0" smtClean="0">
              <a:latin typeface="PT Astra Serif" pitchFamily="18" charset="-52"/>
              <a:ea typeface="PT Astra Serif" pitchFamily="18" charset="-52"/>
            </a:rPr>
            <a:t>-  процедуре досрочного завершения экзамена по объективным причинам;</a:t>
          </a:r>
        </a:p>
        <a:p>
          <a:pPr lvl="0" algn="l" defTabSz="311150">
            <a:lnSpc>
              <a:spcPct val="90000"/>
            </a:lnSpc>
            <a:spcBef>
              <a:spcPct val="0"/>
            </a:spcBef>
            <a:spcAft>
              <a:spcPct val="35000"/>
            </a:spcAft>
          </a:pPr>
          <a:r>
            <a:rPr lang="ru-RU" sz="700" kern="1200" dirty="0" smtClean="0">
              <a:latin typeface="PT Astra Serif" pitchFamily="18" charset="-52"/>
              <a:ea typeface="PT Astra Serif" pitchFamily="18" charset="-52"/>
            </a:rPr>
            <a:t>-  о правилах заполнения бланков и дополнительных бланков;</a:t>
          </a:r>
        </a:p>
        <a:p>
          <a:pPr lvl="0" algn="l" defTabSz="311150">
            <a:lnSpc>
              <a:spcPct val="90000"/>
            </a:lnSpc>
            <a:spcBef>
              <a:spcPct val="0"/>
            </a:spcBef>
            <a:spcAft>
              <a:spcPct val="35000"/>
            </a:spcAft>
          </a:pPr>
          <a:r>
            <a:rPr lang="ru-RU" sz="700" kern="1200" dirty="0" smtClean="0">
              <a:latin typeface="PT Astra Serif" pitchFamily="18" charset="-52"/>
              <a:ea typeface="PT Astra Serif" pitchFamily="18" charset="-52"/>
            </a:rPr>
            <a:t>- о ведении в ППЭ и аудиториях видеозаписи;</a:t>
          </a:r>
        </a:p>
        <a:p>
          <a:pPr lvl="0" algn="l" defTabSz="311150">
            <a:lnSpc>
              <a:spcPct val="90000"/>
            </a:lnSpc>
            <a:spcBef>
              <a:spcPct val="0"/>
            </a:spcBef>
            <a:spcAft>
              <a:spcPct val="35000"/>
            </a:spcAft>
          </a:pPr>
          <a:r>
            <a:rPr lang="ru-RU" sz="700" kern="1200" dirty="0" smtClean="0">
              <a:latin typeface="PT Astra Serif" pitchFamily="18" charset="-52"/>
              <a:ea typeface="PT Astra Serif" pitchFamily="18" charset="-52"/>
            </a:rPr>
            <a:t>- о порядке подачи и рассмотрения апелляций о нарушении Порядка и о несогласии с выставленными баллами;</a:t>
          </a:r>
        </a:p>
        <a:p>
          <a:pPr lvl="0" algn="l" defTabSz="311150">
            <a:lnSpc>
              <a:spcPct val="90000"/>
            </a:lnSpc>
            <a:spcBef>
              <a:spcPct val="0"/>
            </a:spcBef>
            <a:spcAft>
              <a:spcPct val="35000"/>
            </a:spcAft>
          </a:pPr>
          <a:r>
            <a:rPr lang="ru-RU" sz="700" kern="1200" dirty="0" smtClean="0">
              <a:latin typeface="PT Astra Serif" pitchFamily="18" charset="-52"/>
              <a:ea typeface="PT Astra Serif" pitchFamily="18" charset="-52"/>
            </a:rPr>
            <a:t>- о времени и месте ознакомления с результатами ГИА;</a:t>
          </a:r>
        </a:p>
        <a:p>
          <a:pPr lvl="0" algn="l" defTabSz="311150">
            <a:lnSpc>
              <a:spcPct val="90000"/>
            </a:lnSpc>
            <a:spcBef>
              <a:spcPct val="0"/>
            </a:spcBef>
            <a:spcAft>
              <a:spcPct val="35000"/>
            </a:spcAft>
          </a:pPr>
          <a:r>
            <a:rPr lang="ru-RU" sz="700" kern="1200" dirty="0" smtClean="0">
              <a:latin typeface="PT Astra Serif" pitchFamily="18" charset="-52"/>
              <a:ea typeface="PT Astra Serif" pitchFamily="18" charset="-52"/>
            </a:rPr>
            <a:t>- о результатах ГИА., полученных участниками ГИА</a:t>
          </a:r>
        </a:p>
        <a:p>
          <a:pPr lvl="0" algn="ctr" defTabSz="311150">
            <a:lnSpc>
              <a:spcPct val="90000"/>
            </a:lnSpc>
            <a:spcBef>
              <a:spcPct val="0"/>
            </a:spcBef>
            <a:spcAft>
              <a:spcPct val="35000"/>
            </a:spcAft>
          </a:pPr>
          <a:endParaRPr lang="ru-RU" sz="500" kern="1200" dirty="0" smtClean="0"/>
        </a:p>
        <a:p>
          <a:pPr lvl="0" algn="ctr" defTabSz="311150">
            <a:lnSpc>
              <a:spcPct val="90000"/>
            </a:lnSpc>
            <a:spcBef>
              <a:spcPct val="0"/>
            </a:spcBef>
            <a:spcAft>
              <a:spcPct val="35000"/>
            </a:spcAft>
          </a:pPr>
          <a:endParaRPr lang="ru-RU" sz="500" kern="1200" dirty="0"/>
        </a:p>
      </dsp:txBody>
      <dsp:txXfrm>
        <a:off x="4006728" y="411768"/>
        <a:ext cx="4020217" cy="1333880"/>
      </dsp:txXfrm>
    </dsp:sp>
    <dsp:sp modelId="{9DB5D461-7938-4DC1-BAFC-4714D3B7D357}">
      <dsp:nvSpPr>
        <dsp:cNvPr id="0" name=""/>
        <dsp:cNvSpPr/>
      </dsp:nvSpPr>
      <dsp:spPr>
        <a:xfrm>
          <a:off x="3607620" y="1761186"/>
          <a:ext cx="3349523" cy="85964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ru-RU" sz="800" b="1" kern="1200" dirty="0" smtClean="0">
              <a:solidFill>
                <a:srgbClr val="002060"/>
              </a:solidFill>
              <a:latin typeface="PT Astra Serif" pitchFamily="18" charset="-52"/>
              <a:ea typeface="PT Astra Serif" pitchFamily="18" charset="-52"/>
            </a:rPr>
            <a:t>информируют под подпись работников:</a:t>
          </a:r>
        </a:p>
        <a:p>
          <a:pPr lvl="0" algn="l" defTabSz="355600">
            <a:lnSpc>
              <a:spcPct val="90000"/>
            </a:lnSpc>
            <a:spcBef>
              <a:spcPct val="0"/>
            </a:spcBef>
            <a:spcAft>
              <a:spcPct val="35000"/>
            </a:spcAft>
          </a:pPr>
          <a:r>
            <a:rPr lang="ru-RU" sz="800" kern="1200" dirty="0" smtClean="0">
              <a:latin typeface="PT Astra Serif" pitchFamily="18" charset="-52"/>
              <a:ea typeface="PT Astra Serif" pitchFamily="18" charset="-52"/>
            </a:rPr>
            <a:t>- сроках, местах и порядке проведения ГИА-9, в том  числе о ведении в ППЭ и аудиториях видеозаписи;</a:t>
          </a:r>
        </a:p>
        <a:p>
          <a:pPr lvl="0" algn="l" defTabSz="355600">
            <a:lnSpc>
              <a:spcPct val="90000"/>
            </a:lnSpc>
            <a:spcBef>
              <a:spcPct val="0"/>
            </a:spcBef>
            <a:spcAft>
              <a:spcPct val="35000"/>
            </a:spcAft>
          </a:pPr>
          <a:r>
            <a:rPr lang="ru-RU" sz="800" kern="1200" dirty="0" smtClean="0">
              <a:latin typeface="PT Astra Serif" pitchFamily="18" charset="-52"/>
              <a:ea typeface="PT Astra Serif" pitchFamily="18" charset="-52"/>
            </a:rPr>
            <a:t>- об основаниях для удаления из ППЭ;</a:t>
          </a:r>
        </a:p>
        <a:p>
          <a:pPr lvl="0" algn="l" defTabSz="355600">
            <a:lnSpc>
              <a:spcPct val="90000"/>
            </a:lnSpc>
            <a:spcBef>
              <a:spcPct val="0"/>
            </a:spcBef>
            <a:spcAft>
              <a:spcPct val="35000"/>
            </a:spcAft>
          </a:pPr>
          <a:r>
            <a:rPr lang="ru-RU" sz="800" kern="1200" dirty="0" smtClean="0">
              <a:latin typeface="PT Astra Serif" pitchFamily="18" charset="-52"/>
              <a:ea typeface="PT Astra Serif" pitchFamily="18" charset="-52"/>
            </a:rPr>
            <a:t>-  о применении мер  дисциплинарного и административного воздействия в отношении лиц, привлекаемых к организации и проведению ГИА и нарушивших Порядок</a:t>
          </a:r>
          <a:endParaRPr lang="ru-RU" sz="800" kern="1200" dirty="0">
            <a:latin typeface="PT Astra Serif" pitchFamily="18" charset="-52"/>
            <a:ea typeface="PT Astra Serif" pitchFamily="18" charset="-52"/>
          </a:endParaRPr>
        </a:p>
      </dsp:txBody>
      <dsp:txXfrm>
        <a:off x="3607620" y="1761186"/>
        <a:ext cx="3349523" cy="859640"/>
      </dsp:txXfrm>
    </dsp:sp>
    <dsp:sp modelId="{CD9F6855-98BF-413D-A90A-9BE72BADCD3C}">
      <dsp:nvSpPr>
        <dsp:cNvPr id="0" name=""/>
        <dsp:cNvSpPr/>
      </dsp:nvSpPr>
      <dsp:spPr>
        <a:xfrm>
          <a:off x="3323647" y="2639317"/>
          <a:ext cx="3917469" cy="64462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355600">
            <a:lnSpc>
              <a:spcPct val="90000"/>
            </a:lnSpc>
            <a:spcBef>
              <a:spcPct val="0"/>
            </a:spcBef>
            <a:spcAft>
              <a:spcPct val="35000"/>
            </a:spcAft>
          </a:pPr>
          <a:r>
            <a:rPr lang="ru-RU" sz="800" b="1" kern="1200" dirty="0" smtClean="0">
              <a:solidFill>
                <a:srgbClr val="002060"/>
              </a:solidFill>
              <a:latin typeface="PT Astra Serif" pitchFamily="18" charset="-52"/>
              <a:ea typeface="PT Astra Serif" pitchFamily="18" charset="-52"/>
            </a:rPr>
            <a:t>- направляют</a:t>
          </a:r>
          <a:r>
            <a:rPr lang="ru-RU" sz="800" kern="1200" dirty="0" smtClean="0">
              <a:solidFill>
                <a:srgbClr val="002060"/>
              </a:solidFill>
              <a:latin typeface="PT Astra Serif" pitchFamily="18" charset="-52"/>
              <a:ea typeface="PT Astra Serif" pitchFamily="18" charset="-52"/>
            </a:rPr>
            <a:t> </a:t>
          </a:r>
          <a:r>
            <a:rPr lang="ru-RU" sz="800" kern="1200" dirty="0" smtClean="0">
              <a:latin typeface="PT Astra Serif" pitchFamily="18" charset="-52"/>
              <a:ea typeface="PT Astra Serif" pitchFamily="18" charset="-52"/>
            </a:rPr>
            <a:t>своих работников для работы в качестве руководителей ППЭ, организаторов, членов ГЭК, предметных и апелляционных комиссий, технических специалистов, специалистов, экзаменаторов-собеседников, экспертов, ассистентов;</a:t>
          </a:r>
        </a:p>
        <a:p>
          <a:pPr lvl="0" algn="l" defTabSz="355600">
            <a:lnSpc>
              <a:spcPct val="90000"/>
            </a:lnSpc>
            <a:spcBef>
              <a:spcPct val="0"/>
            </a:spcBef>
            <a:spcAft>
              <a:spcPct val="35000"/>
            </a:spcAft>
          </a:pPr>
          <a:r>
            <a:rPr lang="ru-RU" sz="800" b="1" kern="1200" dirty="0" smtClean="0">
              <a:solidFill>
                <a:srgbClr val="002060"/>
              </a:solidFill>
              <a:latin typeface="PT Astra Serif" pitchFamily="18" charset="-52"/>
              <a:ea typeface="PT Astra Serif" pitchFamily="18" charset="-52"/>
            </a:rPr>
            <a:t>- контролируют </a:t>
          </a:r>
          <a:r>
            <a:rPr lang="ru-RU" sz="800" kern="1200" dirty="0" smtClean="0">
              <a:latin typeface="PT Astra Serif" pitchFamily="18" charset="-52"/>
              <a:ea typeface="PT Astra Serif" pitchFamily="18" charset="-52"/>
            </a:rPr>
            <a:t>участие своих работников в организации и проведении ГИА-9</a:t>
          </a:r>
          <a:endParaRPr lang="ru-RU" sz="800" kern="1200" dirty="0">
            <a:latin typeface="PT Astra Serif" pitchFamily="18" charset="-52"/>
            <a:ea typeface="PT Astra Serif" pitchFamily="18" charset="-52"/>
          </a:endParaRPr>
        </a:p>
      </dsp:txBody>
      <dsp:txXfrm>
        <a:off x="3323647" y="2639317"/>
        <a:ext cx="3917469" cy="644621"/>
      </dsp:txXfrm>
    </dsp:sp>
    <dsp:sp modelId="{B7AAE1FA-53E4-4DF5-B7D9-361DAED0AA60}">
      <dsp:nvSpPr>
        <dsp:cNvPr id="0" name=""/>
        <dsp:cNvSpPr/>
      </dsp:nvSpPr>
      <dsp:spPr>
        <a:xfrm>
          <a:off x="3579498" y="3315804"/>
          <a:ext cx="3242832" cy="34223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355600">
            <a:lnSpc>
              <a:spcPct val="90000"/>
            </a:lnSpc>
            <a:spcBef>
              <a:spcPct val="0"/>
            </a:spcBef>
            <a:spcAft>
              <a:spcPct val="35000"/>
            </a:spcAft>
          </a:pPr>
          <a:r>
            <a:rPr lang="ru-RU" sz="800" kern="1200" dirty="0" smtClean="0">
              <a:latin typeface="PT Astra Serif" pitchFamily="18" charset="-52"/>
              <a:ea typeface="PT Astra Serif" pitchFamily="18" charset="-52"/>
            </a:rPr>
            <a:t>- </a:t>
          </a:r>
          <a:r>
            <a:rPr lang="ru-RU" sz="800" b="1" kern="1200" dirty="0" smtClean="0">
              <a:solidFill>
                <a:srgbClr val="002060"/>
              </a:solidFill>
              <a:latin typeface="PT Astra Serif" pitchFamily="18" charset="-52"/>
              <a:ea typeface="PT Astra Serif" pitchFamily="18" charset="-52"/>
            </a:rPr>
            <a:t>вносят сведения в РИС ГИА</a:t>
          </a:r>
          <a:endParaRPr lang="ru-RU" sz="800" b="1" kern="1200" dirty="0">
            <a:solidFill>
              <a:srgbClr val="002060"/>
            </a:solidFill>
            <a:latin typeface="PT Astra Serif" pitchFamily="18" charset="-52"/>
            <a:ea typeface="PT Astra Serif" pitchFamily="18" charset="-52"/>
          </a:endParaRPr>
        </a:p>
      </dsp:txBody>
      <dsp:txXfrm>
        <a:off x="3579498" y="3315804"/>
        <a:ext cx="3242832" cy="342230"/>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E686FE8-4CBC-4D12-9106-399E9AB3DA14}">
      <dsp:nvSpPr>
        <dsp:cNvPr id="0" name=""/>
        <dsp:cNvSpPr/>
      </dsp:nvSpPr>
      <dsp:spPr>
        <a:xfrm>
          <a:off x="0" y="3118959"/>
          <a:ext cx="8858312" cy="10237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b="1" kern="1200" dirty="0" smtClean="0">
              <a:solidFill>
                <a:schemeClr val="bg1"/>
              </a:solidFill>
              <a:latin typeface="PT Astra Serif" pitchFamily="18" charset="-52"/>
              <a:ea typeface="PT Astra Serif" pitchFamily="18" charset="-52"/>
              <a:cs typeface="Times New Roman" pitchFamily="18" charset="0"/>
            </a:rPr>
            <a:t>Продолжительность</a:t>
          </a:r>
          <a:r>
            <a:rPr lang="ru-RU" sz="2000" b="1" kern="1200" baseline="0" dirty="0" smtClean="0">
              <a:solidFill>
                <a:schemeClr val="bg1"/>
              </a:solidFill>
              <a:latin typeface="PT Astra Serif" pitchFamily="18" charset="-52"/>
              <a:ea typeface="PT Astra Serif" pitchFamily="18" charset="-52"/>
              <a:cs typeface="Times New Roman" pitchFamily="18" charset="0"/>
            </a:rPr>
            <a:t> экзамена более 4 часов</a:t>
          </a:r>
          <a:endParaRPr lang="ru-RU" sz="2000" b="1" kern="1200" dirty="0">
            <a:solidFill>
              <a:schemeClr val="bg1"/>
            </a:solidFill>
            <a:latin typeface="PT Astra Serif" pitchFamily="18" charset="-52"/>
            <a:ea typeface="PT Astra Serif" pitchFamily="18" charset="-52"/>
            <a:cs typeface="Times New Roman" pitchFamily="18" charset="0"/>
          </a:endParaRPr>
        </a:p>
      </dsp:txBody>
      <dsp:txXfrm>
        <a:off x="0" y="3118959"/>
        <a:ext cx="8858312" cy="552804"/>
      </dsp:txXfrm>
    </dsp:sp>
    <dsp:sp modelId="{9122F7D9-6020-4BD9-BFD2-24D95402DBCA}">
      <dsp:nvSpPr>
        <dsp:cNvPr id="0" name=""/>
        <dsp:cNvSpPr/>
      </dsp:nvSpPr>
      <dsp:spPr>
        <a:xfrm>
          <a:off x="0" y="3651289"/>
          <a:ext cx="4429155" cy="47090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latin typeface="PT Astra Serif" pitchFamily="18" charset="-52"/>
              <a:ea typeface="PT Astra Serif" pitchFamily="18" charset="-52"/>
              <a:cs typeface="Times New Roman" pitchFamily="18" charset="0"/>
            </a:rPr>
            <a:t>Организация питания</a:t>
          </a:r>
          <a:endParaRPr lang="ru-RU" sz="1600" b="1" kern="1200" dirty="0">
            <a:solidFill>
              <a:schemeClr val="tx1"/>
            </a:solidFill>
            <a:latin typeface="PT Astra Serif" pitchFamily="18" charset="-52"/>
            <a:ea typeface="PT Astra Serif" pitchFamily="18" charset="-52"/>
            <a:cs typeface="Times New Roman" pitchFamily="18" charset="0"/>
          </a:endParaRPr>
        </a:p>
      </dsp:txBody>
      <dsp:txXfrm>
        <a:off x="0" y="3651289"/>
        <a:ext cx="4429155" cy="470907"/>
      </dsp:txXfrm>
    </dsp:sp>
    <dsp:sp modelId="{3A91E97E-5C88-4960-ADA8-9112C2C2FE40}">
      <dsp:nvSpPr>
        <dsp:cNvPr id="0" name=""/>
        <dsp:cNvSpPr/>
      </dsp:nvSpPr>
      <dsp:spPr>
        <a:xfrm>
          <a:off x="4429156" y="3651289"/>
          <a:ext cx="4429155" cy="47090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latin typeface="PT Astra Serif" pitchFamily="18" charset="-52"/>
              <a:ea typeface="PT Astra Serif" pitchFamily="18" charset="-52"/>
              <a:cs typeface="Times New Roman" pitchFamily="18" charset="0"/>
            </a:rPr>
            <a:t>Порядок, определяет ОИВ </a:t>
          </a:r>
          <a:r>
            <a:rPr lang="ru-RU" sz="1600" kern="1200" dirty="0" smtClean="0">
              <a:solidFill>
                <a:schemeClr val="accent6">
                  <a:lumMod val="75000"/>
                </a:schemeClr>
              </a:solidFill>
              <a:latin typeface="PT Astra Serif" pitchFamily="18" charset="-52"/>
              <a:ea typeface="PT Astra Serif" pitchFamily="18" charset="-52"/>
              <a:cs typeface="Times New Roman" pitchFamily="18" charset="0"/>
            </a:rPr>
            <a:t>-</a:t>
          </a:r>
          <a:r>
            <a:rPr lang="ru-RU" sz="1600" kern="1200" dirty="0" smtClean="0">
              <a:solidFill>
                <a:srgbClr val="00B050"/>
              </a:solidFill>
              <a:latin typeface="PT Astra Serif" pitchFamily="18" charset="-52"/>
              <a:ea typeface="PT Astra Serif" pitchFamily="18" charset="-52"/>
              <a:cs typeface="Times New Roman" pitchFamily="18" charset="0"/>
            </a:rPr>
            <a:t> </a:t>
          </a:r>
          <a:r>
            <a:rPr lang="ru-RU" sz="1600" b="1" kern="1200" dirty="0" smtClean="0">
              <a:solidFill>
                <a:schemeClr val="accent6">
                  <a:lumMod val="75000"/>
                </a:schemeClr>
              </a:solidFill>
              <a:latin typeface="PT Astra Serif" pitchFamily="18" charset="-52"/>
              <a:ea typeface="PT Astra Serif" pitchFamily="18" charset="-52"/>
              <a:cs typeface="Times New Roman" pitchFamily="18" charset="0"/>
            </a:rPr>
            <a:t>нововведение</a:t>
          </a:r>
          <a:endParaRPr lang="ru-RU" sz="1600" b="1" kern="1200" dirty="0">
            <a:solidFill>
              <a:schemeClr val="accent6">
                <a:lumMod val="75000"/>
              </a:schemeClr>
            </a:solidFill>
            <a:latin typeface="PT Astra Serif" pitchFamily="18" charset="-52"/>
            <a:ea typeface="PT Astra Serif" pitchFamily="18" charset="-52"/>
            <a:cs typeface="Times New Roman" pitchFamily="18" charset="0"/>
          </a:endParaRPr>
        </a:p>
      </dsp:txBody>
      <dsp:txXfrm>
        <a:off x="4429156" y="3651289"/>
        <a:ext cx="4429155" cy="470907"/>
      </dsp:txXfrm>
    </dsp:sp>
    <dsp:sp modelId="{D33AB8D1-1A8B-4915-9B5C-A9D10A7A23D3}">
      <dsp:nvSpPr>
        <dsp:cNvPr id="0" name=""/>
        <dsp:cNvSpPr/>
      </dsp:nvSpPr>
      <dsp:spPr>
        <a:xfrm rot="10800000">
          <a:off x="0" y="1559845"/>
          <a:ext cx="8858312" cy="1574469"/>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b="1" kern="1200" dirty="0" smtClean="0">
              <a:solidFill>
                <a:srgbClr val="FFC000"/>
              </a:solidFill>
              <a:latin typeface="PT Astra Serif" pitchFamily="18" charset="-52"/>
              <a:ea typeface="PT Astra Serif" pitchFamily="18" charset="-52"/>
              <a:cs typeface="Times New Roman" pitchFamily="18" charset="0"/>
            </a:rPr>
            <a:t>Не включается время, выделенное на подготовительные мероприятия</a:t>
          </a:r>
          <a:endParaRPr lang="ru-RU" sz="2000" b="1" kern="1200" dirty="0">
            <a:solidFill>
              <a:srgbClr val="FFC000"/>
            </a:solidFill>
            <a:latin typeface="PT Astra Serif" pitchFamily="18" charset="-52"/>
            <a:ea typeface="PT Astra Serif" pitchFamily="18" charset="-52"/>
            <a:cs typeface="Times New Roman" pitchFamily="18" charset="0"/>
          </a:endParaRPr>
        </a:p>
      </dsp:txBody>
      <dsp:txXfrm>
        <a:off x="0" y="1559845"/>
        <a:ext cx="8858312" cy="552638"/>
      </dsp:txXfrm>
    </dsp:sp>
    <dsp:sp modelId="{6C839A4E-4CF5-4A74-A710-98EF56F69AA6}">
      <dsp:nvSpPr>
        <dsp:cNvPr id="0" name=""/>
        <dsp:cNvSpPr/>
      </dsp:nvSpPr>
      <dsp:spPr>
        <a:xfrm>
          <a:off x="0" y="2081529"/>
          <a:ext cx="4429155" cy="51687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endParaRPr lang="ru-RU" sz="1600" b="1" kern="1200" dirty="0" smtClean="0">
            <a:solidFill>
              <a:schemeClr val="tx1"/>
            </a:solidFill>
            <a:latin typeface="PT Astra Serif" pitchFamily="18" charset="-52"/>
            <a:ea typeface="PT Astra Serif" pitchFamily="18" charset="-52"/>
            <a:cs typeface="Times New Roman" pitchFamily="18" charset="0"/>
          </a:endParaRPr>
        </a:p>
        <a:p>
          <a:pPr lvl="0" algn="ctr" defTabSz="711200">
            <a:lnSpc>
              <a:spcPct val="90000"/>
            </a:lnSpc>
            <a:spcBef>
              <a:spcPct val="0"/>
            </a:spcBef>
            <a:spcAft>
              <a:spcPct val="35000"/>
            </a:spcAft>
          </a:pPr>
          <a:endParaRPr lang="ru-RU" sz="1200" b="1" kern="1200" dirty="0" smtClean="0">
            <a:solidFill>
              <a:schemeClr val="bg1"/>
            </a:solidFill>
            <a:latin typeface="PT Astra Serif" pitchFamily="18" charset="-52"/>
            <a:ea typeface="PT Astra Serif" pitchFamily="18" charset="-52"/>
            <a:cs typeface="Times New Roman" pitchFamily="18" charset="0"/>
          </a:endParaRPr>
        </a:p>
        <a:p>
          <a:pPr lvl="0" algn="ctr" defTabSz="711200">
            <a:lnSpc>
              <a:spcPct val="90000"/>
            </a:lnSpc>
            <a:spcBef>
              <a:spcPct val="0"/>
            </a:spcBef>
            <a:spcAft>
              <a:spcPct val="35000"/>
            </a:spcAft>
          </a:pPr>
          <a:endParaRPr lang="ru-RU" sz="900" b="1" kern="1200" dirty="0" smtClean="0">
            <a:solidFill>
              <a:schemeClr val="tx1"/>
            </a:solidFill>
            <a:latin typeface="PT Astra Serif" pitchFamily="18" charset="-52"/>
            <a:ea typeface="PT Astra Serif" pitchFamily="18" charset="-52"/>
            <a:cs typeface="Times New Roman" pitchFamily="18" charset="0"/>
          </a:endParaRPr>
        </a:p>
        <a:p>
          <a:pPr lvl="0" algn="ctr" defTabSz="711200">
            <a:lnSpc>
              <a:spcPct val="90000"/>
            </a:lnSpc>
            <a:spcBef>
              <a:spcPct val="0"/>
            </a:spcBef>
            <a:spcAft>
              <a:spcPct val="35000"/>
            </a:spcAft>
          </a:pPr>
          <a:endParaRPr lang="ru-RU" sz="900" b="1" kern="1200" dirty="0" smtClean="0">
            <a:solidFill>
              <a:schemeClr val="tx1"/>
            </a:solidFill>
            <a:latin typeface="PT Astra Serif" pitchFamily="18" charset="-52"/>
            <a:ea typeface="PT Astra Serif" pitchFamily="18" charset="-52"/>
            <a:cs typeface="Times New Roman" pitchFamily="18" charset="0"/>
          </a:endParaRPr>
        </a:p>
        <a:p>
          <a:pPr lvl="0" algn="ctr" defTabSz="711200">
            <a:lnSpc>
              <a:spcPct val="90000"/>
            </a:lnSpc>
            <a:spcBef>
              <a:spcPct val="0"/>
            </a:spcBef>
            <a:spcAft>
              <a:spcPct val="35000"/>
            </a:spcAft>
          </a:pPr>
          <a:r>
            <a:rPr lang="ru-RU" sz="900" b="1" kern="1200" dirty="0" smtClean="0">
              <a:solidFill>
                <a:schemeClr val="tx1"/>
              </a:solidFill>
              <a:latin typeface="PT Astra Serif" pitchFamily="18" charset="-52"/>
              <a:ea typeface="PT Astra Serif" pitchFamily="18" charset="-52"/>
              <a:cs typeface="Times New Roman" pitchFamily="18" charset="0"/>
            </a:rPr>
            <a:t>Настройка</a:t>
          </a:r>
          <a:r>
            <a:rPr lang="ru-RU" sz="900" b="1" kern="1200" baseline="0" dirty="0" smtClean="0">
              <a:solidFill>
                <a:schemeClr val="tx1"/>
              </a:solidFill>
              <a:latin typeface="PT Astra Serif" pitchFamily="18" charset="-52"/>
              <a:ea typeface="PT Astra Serif" pitchFamily="18" charset="-52"/>
              <a:cs typeface="Times New Roman" pitchFamily="18" charset="0"/>
            </a:rPr>
            <a:t> технических средств;</a:t>
          </a:r>
        </a:p>
        <a:p>
          <a:pPr lvl="0" algn="ctr" defTabSz="711200">
            <a:lnSpc>
              <a:spcPct val="90000"/>
            </a:lnSpc>
            <a:spcBef>
              <a:spcPct val="0"/>
            </a:spcBef>
            <a:spcAft>
              <a:spcPct val="35000"/>
            </a:spcAft>
          </a:pPr>
          <a:r>
            <a:rPr lang="ru-RU" sz="900" b="1" kern="1200" baseline="0" dirty="0" smtClean="0">
              <a:solidFill>
                <a:schemeClr val="tx1"/>
              </a:solidFill>
              <a:latin typeface="PT Astra Serif" pitchFamily="18" charset="-52"/>
              <a:ea typeface="PT Astra Serif" pitchFamily="18" charset="-52"/>
              <a:cs typeface="Times New Roman" pitchFamily="18" charset="0"/>
            </a:rPr>
            <a:t>инструктаж участников ГИА;</a:t>
          </a:r>
        </a:p>
        <a:p>
          <a:pPr lvl="0" algn="ctr" defTabSz="711200">
            <a:lnSpc>
              <a:spcPct val="90000"/>
            </a:lnSpc>
            <a:spcBef>
              <a:spcPct val="0"/>
            </a:spcBef>
            <a:spcAft>
              <a:spcPct val="35000"/>
            </a:spcAft>
          </a:pPr>
          <a:r>
            <a:rPr lang="ru-RU" sz="900" b="1" kern="1200" baseline="0" dirty="0" smtClean="0">
              <a:solidFill>
                <a:schemeClr val="tx1"/>
              </a:solidFill>
              <a:latin typeface="PT Astra Serif" pitchFamily="18" charset="-52"/>
              <a:ea typeface="PT Astra Serif" pitchFamily="18" charset="-52"/>
              <a:cs typeface="Times New Roman" pitchFamily="18" charset="0"/>
            </a:rPr>
            <a:t>печать экзаменационных материалов</a:t>
          </a:r>
        </a:p>
        <a:p>
          <a:pPr lvl="0" algn="ctr" defTabSz="711200">
            <a:lnSpc>
              <a:spcPct val="90000"/>
            </a:lnSpc>
            <a:spcBef>
              <a:spcPct val="0"/>
            </a:spcBef>
            <a:spcAft>
              <a:spcPct val="35000"/>
            </a:spcAft>
          </a:pPr>
          <a:endParaRPr lang="ru-RU" sz="1200" b="1" kern="1200" baseline="0" dirty="0" smtClean="0">
            <a:solidFill>
              <a:schemeClr val="tx1"/>
            </a:solidFill>
            <a:latin typeface="PT Astra Serif" pitchFamily="18" charset="-52"/>
            <a:ea typeface="PT Astra Serif" pitchFamily="18" charset="-52"/>
            <a:cs typeface="Times New Roman" pitchFamily="18" charset="0"/>
          </a:endParaRPr>
        </a:p>
        <a:p>
          <a:pPr lvl="0" algn="ctr" defTabSz="711200">
            <a:lnSpc>
              <a:spcPct val="90000"/>
            </a:lnSpc>
            <a:spcBef>
              <a:spcPct val="0"/>
            </a:spcBef>
            <a:spcAft>
              <a:spcPct val="35000"/>
            </a:spcAft>
          </a:pPr>
          <a:endParaRPr lang="ru-RU" sz="1600" b="1" kern="1200" baseline="0" dirty="0" smtClean="0">
            <a:solidFill>
              <a:schemeClr val="tx1"/>
            </a:solidFill>
            <a:latin typeface="PT Astra Serif" pitchFamily="18" charset="-52"/>
            <a:ea typeface="PT Astra Serif" pitchFamily="18" charset="-52"/>
            <a:cs typeface="Times New Roman" pitchFamily="18" charset="0"/>
          </a:endParaRPr>
        </a:p>
        <a:p>
          <a:pPr lvl="0" algn="ctr" defTabSz="711200">
            <a:lnSpc>
              <a:spcPct val="90000"/>
            </a:lnSpc>
            <a:spcBef>
              <a:spcPct val="0"/>
            </a:spcBef>
            <a:spcAft>
              <a:spcPct val="35000"/>
            </a:spcAft>
          </a:pPr>
          <a:endParaRPr lang="ru-RU" sz="1600" b="1" kern="1200" dirty="0">
            <a:solidFill>
              <a:schemeClr val="tx1"/>
            </a:solidFill>
            <a:latin typeface="PT Astra Serif" pitchFamily="18" charset="-52"/>
            <a:ea typeface="PT Astra Serif" pitchFamily="18" charset="-52"/>
            <a:cs typeface="Times New Roman" pitchFamily="18" charset="0"/>
          </a:endParaRPr>
        </a:p>
      </dsp:txBody>
      <dsp:txXfrm>
        <a:off x="0" y="2081529"/>
        <a:ext cx="4429155" cy="516877"/>
      </dsp:txXfrm>
    </dsp:sp>
    <dsp:sp modelId="{AF741A98-C4F2-462A-B10A-18A14676FA52}">
      <dsp:nvSpPr>
        <dsp:cNvPr id="0" name=""/>
        <dsp:cNvSpPr/>
      </dsp:nvSpPr>
      <dsp:spPr>
        <a:xfrm>
          <a:off x="4429156" y="2097328"/>
          <a:ext cx="4429155" cy="50107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lvl="0" algn="ctr" defTabSz="355600">
            <a:lnSpc>
              <a:spcPct val="90000"/>
            </a:lnSpc>
            <a:spcBef>
              <a:spcPct val="0"/>
            </a:spcBef>
            <a:spcAft>
              <a:spcPct val="35000"/>
            </a:spcAft>
          </a:pPr>
          <a:r>
            <a:rPr lang="ru-RU" sz="800" b="1" kern="1200" dirty="0" smtClean="0">
              <a:solidFill>
                <a:schemeClr val="tx1"/>
              </a:solidFill>
              <a:latin typeface="PT Astra Serif" pitchFamily="18" charset="-52"/>
              <a:ea typeface="PT Astra Serif" pitchFamily="18" charset="-52"/>
              <a:cs typeface="Times New Roman" pitchFamily="18" charset="0"/>
            </a:rPr>
            <a:t>Выдача</a:t>
          </a:r>
          <a:r>
            <a:rPr lang="ru-RU" sz="800" b="1" kern="1200" baseline="0" dirty="0" smtClean="0">
              <a:solidFill>
                <a:schemeClr val="tx1"/>
              </a:solidFill>
              <a:latin typeface="PT Astra Serif" pitchFamily="18" charset="-52"/>
              <a:ea typeface="PT Astra Serif" pitchFamily="18" charset="-52"/>
              <a:cs typeface="Times New Roman" pitchFamily="18" charset="0"/>
            </a:rPr>
            <a:t> экзаменационных материалов. черновиков;</a:t>
          </a:r>
        </a:p>
        <a:p>
          <a:pPr lvl="0" algn="ctr" defTabSz="355600">
            <a:lnSpc>
              <a:spcPct val="90000"/>
            </a:lnSpc>
            <a:spcBef>
              <a:spcPct val="0"/>
            </a:spcBef>
            <a:spcAft>
              <a:spcPct val="35000"/>
            </a:spcAft>
          </a:pPr>
          <a:r>
            <a:rPr lang="ru-RU" sz="800" b="1" kern="1200" baseline="0" dirty="0" smtClean="0">
              <a:solidFill>
                <a:schemeClr val="tx1"/>
              </a:solidFill>
              <a:latin typeface="PT Astra Serif" pitchFamily="18" charset="-52"/>
              <a:ea typeface="PT Astra Serif" pitchFamily="18" charset="-52"/>
              <a:cs typeface="Times New Roman" pitchFamily="18" charset="0"/>
            </a:rPr>
            <a:t>заполнение участниками ГИА-9 регистрационных полей бланков;</a:t>
          </a:r>
        </a:p>
        <a:p>
          <a:pPr lvl="0" algn="ctr" defTabSz="355600">
            <a:lnSpc>
              <a:spcPct val="90000"/>
            </a:lnSpc>
            <a:spcBef>
              <a:spcPct val="0"/>
            </a:spcBef>
            <a:spcAft>
              <a:spcPct val="35000"/>
            </a:spcAft>
          </a:pPr>
          <a:r>
            <a:rPr lang="ru-RU" sz="800" b="1" kern="1200" baseline="0" dirty="0" smtClean="0">
              <a:solidFill>
                <a:schemeClr val="tx1"/>
              </a:solidFill>
              <a:latin typeface="PT Astra Serif" pitchFamily="18" charset="-52"/>
              <a:ea typeface="PT Astra Serif" pitchFamily="18" charset="-52"/>
              <a:cs typeface="Times New Roman" pitchFamily="18" charset="0"/>
            </a:rPr>
            <a:t>перенос ответов участников ГИА-9, указанных в пункте 51 Порядка, в бланки</a:t>
          </a:r>
          <a:endParaRPr lang="ru-RU" sz="800" b="1" kern="1200" dirty="0">
            <a:solidFill>
              <a:schemeClr val="tx1"/>
            </a:solidFill>
            <a:latin typeface="PT Astra Serif" pitchFamily="18" charset="-52"/>
            <a:ea typeface="PT Astra Serif" pitchFamily="18" charset="-52"/>
            <a:cs typeface="Times New Roman" pitchFamily="18" charset="0"/>
          </a:endParaRPr>
        </a:p>
      </dsp:txBody>
      <dsp:txXfrm>
        <a:off x="4429156" y="2097328"/>
        <a:ext cx="4429155" cy="501078"/>
      </dsp:txXfrm>
    </dsp:sp>
    <dsp:sp modelId="{33668F69-B72C-42B6-8A79-AE0CD87C86DA}">
      <dsp:nvSpPr>
        <dsp:cNvPr id="0" name=""/>
        <dsp:cNvSpPr/>
      </dsp:nvSpPr>
      <dsp:spPr>
        <a:xfrm rot="10800000">
          <a:off x="0" y="732"/>
          <a:ext cx="8858312" cy="1574469"/>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b="1" kern="1200" dirty="0" smtClean="0">
              <a:solidFill>
                <a:schemeClr val="bg1"/>
              </a:solidFill>
              <a:latin typeface="PT Astra Serif" pitchFamily="18" charset="-52"/>
              <a:ea typeface="PT Astra Serif" pitchFamily="18" charset="-52"/>
              <a:cs typeface="Times New Roman" pitchFamily="18" charset="0"/>
            </a:rPr>
            <a:t>Продолжительность экзамена по учебным предметам</a:t>
          </a:r>
          <a:endParaRPr lang="ru-RU" sz="2000" b="1" kern="1200" dirty="0">
            <a:solidFill>
              <a:schemeClr val="bg1"/>
            </a:solidFill>
            <a:latin typeface="PT Astra Serif" pitchFamily="18" charset="-52"/>
            <a:ea typeface="PT Astra Serif" pitchFamily="18" charset="-52"/>
            <a:cs typeface="Times New Roman" pitchFamily="18" charset="0"/>
          </a:endParaRPr>
        </a:p>
      </dsp:txBody>
      <dsp:txXfrm>
        <a:off x="0" y="732"/>
        <a:ext cx="8858312" cy="552638"/>
      </dsp:txXfrm>
    </dsp:sp>
    <dsp:sp modelId="{737F148F-BB61-45D0-8B21-7B05B6A1FC56}">
      <dsp:nvSpPr>
        <dsp:cNvPr id="0" name=""/>
        <dsp:cNvSpPr/>
      </dsp:nvSpPr>
      <dsp:spPr>
        <a:xfrm>
          <a:off x="0" y="553371"/>
          <a:ext cx="4429155" cy="47076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r>
            <a:rPr lang="ru-RU" sz="1900" b="1" kern="1200" dirty="0" smtClean="0">
              <a:solidFill>
                <a:schemeClr val="tx1"/>
              </a:solidFill>
              <a:latin typeface="PT Astra Serif" pitchFamily="18" charset="-52"/>
              <a:ea typeface="PT Astra Serif" pitchFamily="18" charset="-52"/>
            </a:rPr>
            <a:t>Единое расписание проведения ОГЭ</a:t>
          </a:r>
          <a:endParaRPr lang="ru-RU" sz="1900" b="1" kern="1200" dirty="0">
            <a:solidFill>
              <a:schemeClr val="tx1"/>
            </a:solidFill>
            <a:latin typeface="PT Astra Serif" pitchFamily="18" charset="-52"/>
            <a:ea typeface="PT Astra Serif" pitchFamily="18" charset="-52"/>
          </a:endParaRPr>
        </a:p>
      </dsp:txBody>
      <dsp:txXfrm>
        <a:off x="0" y="553371"/>
        <a:ext cx="4429155" cy="470766"/>
      </dsp:txXfrm>
    </dsp:sp>
    <dsp:sp modelId="{C6740F28-19D4-474B-A2D3-BCB99DBBBB3D}">
      <dsp:nvSpPr>
        <dsp:cNvPr id="0" name=""/>
        <dsp:cNvSpPr/>
      </dsp:nvSpPr>
      <dsp:spPr>
        <a:xfrm>
          <a:off x="4429156" y="553371"/>
          <a:ext cx="4429155" cy="47076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r>
            <a:rPr lang="ru-RU" sz="1900" b="1" kern="1200" dirty="0" smtClean="0">
              <a:solidFill>
                <a:schemeClr val="tx1"/>
              </a:solidFill>
              <a:latin typeface="PT Astra Serif" pitchFamily="18" charset="-52"/>
              <a:ea typeface="PT Astra Serif" pitchFamily="18" charset="-52"/>
            </a:rPr>
            <a:t>Единое расписание проведения ГВЭ</a:t>
          </a:r>
          <a:endParaRPr lang="ru-RU" sz="1900" b="1" kern="1200" dirty="0">
            <a:solidFill>
              <a:srgbClr val="00B050"/>
            </a:solidFill>
            <a:latin typeface="PT Astra Serif" pitchFamily="18" charset="-52"/>
            <a:ea typeface="PT Astra Serif" pitchFamily="18" charset="-52"/>
            <a:cs typeface="Times New Roman" pitchFamily="18" charset="0"/>
          </a:endParaRPr>
        </a:p>
      </dsp:txBody>
      <dsp:txXfrm>
        <a:off x="4429156" y="553371"/>
        <a:ext cx="4429155" cy="470766"/>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0BD2E3F-BD23-4D1C-AE47-C23BDA2F06CC}">
      <dsp:nvSpPr>
        <dsp:cNvPr id="0" name=""/>
        <dsp:cNvSpPr/>
      </dsp:nvSpPr>
      <dsp:spPr>
        <a:xfrm>
          <a:off x="0" y="548129"/>
          <a:ext cx="7905784" cy="27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783CD8-E2B0-4812-881C-500F40855FFC}">
      <dsp:nvSpPr>
        <dsp:cNvPr id="0" name=""/>
        <dsp:cNvSpPr/>
      </dsp:nvSpPr>
      <dsp:spPr>
        <a:xfrm>
          <a:off x="376373" y="161981"/>
          <a:ext cx="7527472" cy="548507"/>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174" tIns="0" rIns="209174" bIns="0" numCol="1" spcCol="1270" anchor="ctr" anchorCtr="0">
          <a:noAutofit/>
        </a:bodyPr>
        <a:lstStyle/>
        <a:p>
          <a:pPr lvl="0" algn="l" defTabSz="533400">
            <a:lnSpc>
              <a:spcPct val="90000"/>
            </a:lnSpc>
            <a:spcBef>
              <a:spcPct val="0"/>
            </a:spcBef>
            <a:spcAft>
              <a:spcPct val="35000"/>
            </a:spcAft>
          </a:pPr>
          <a:r>
            <a:rPr lang="ru-RU" sz="1200" b="1" kern="1200" dirty="0" smtClean="0">
              <a:solidFill>
                <a:schemeClr val="bg1"/>
              </a:solidFill>
              <a:latin typeface="PT Astra Serif" pitchFamily="18" charset="-52"/>
              <a:ea typeface="PT Astra Serif" pitchFamily="18" charset="-52"/>
            </a:rPr>
            <a:t>участники ГИА, получившие на ГИА неудовлетворительные результаты не более чем по двум учебным предметам (кроме участников ГИА, проходящих ГИА только по обязательным учебным предметам)</a:t>
          </a:r>
          <a:endParaRPr lang="ru-RU" sz="1200" b="1" kern="1200" dirty="0">
            <a:solidFill>
              <a:schemeClr val="bg1"/>
            </a:solidFill>
            <a:latin typeface="PT Astra Serif" pitchFamily="18" charset="-52"/>
            <a:ea typeface="PT Astra Serif" pitchFamily="18" charset="-52"/>
          </a:endParaRPr>
        </a:p>
      </dsp:txBody>
      <dsp:txXfrm>
        <a:off x="376373" y="161981"/>
        <a:ext cx="7527472" cy="548507"/>
      </dsp:txXfrm>
    </dsp:sp>
    <dsp:sp modelId="{FFFB5175-DBA5-42B9-9150-576178FD95DC}">
      <dsp:nvSpPr>
        <dsp:cNvPr id="0" name=""/>
        <dsp:cNvSpPr/>
      </dsp:nvSpPr>
      <dsp:spPr>
        <a:xfrm>
          <a:off x="0" y="1194209"/>
          <a:ext cx="7905784" cy="27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60B92F-2EF1-4F3B-9905-82A06493CC1F}">
      <dsp:nvSpPr>
        <dsp:cNvPr id="0" name=""/>
        <dsp:cNvSpPr/>
      </dsp:nvSpPr>
      <dsp:spPr>
        <a:xfrm>
          <a:off x="375987" y="884729"/>
          <a:ext cx="7527121" cy="471840"/>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174" tIns="0" rIns="209174" bIns="0" numCol="1" spcCol="1270" anchor="ctr" anchorCtr="0">
          <a:noAutofit/>
        </a:bodyPr>
        <a:lstStyle/>
        <a:p>
          <a:pPr lvl="0" algn="l" defTabSz="533400">
            <a:lnSpc>
              <a:spcPct val="90000"/>
            </a:lnSpc>
            <a:spcBef>
              <a:spcPct val="0"/>
            </a:spcBef>
            <a:spcAft>
              <a:spcPct val="35000"/>
            </a:spcAft>
          </a:pPr>
          <a:r>
            <a:rPr lang="ru-RU" sz="1200" b="1" kern="1200" dirty="0" smtClean="0">
              <a:latin typeface="PT Astra Serif" pitchFamily="18" charset="-52"/>
              <a:ea typeface="PT Astra Serif" pitchFamily="18" charset="-52"/>
            </a:rPr>
            <a:t>участники ГИА, проходящие ГИА только по обязательным учебным предметам и получившие на ГИА неудовлетворительный результат </a:t>
          </a:r>
          <a:r>
            <a:rPr lang="ru-RU" sz="1200" b="1" kern="1200" dirty="0" smtClean="0">
              <a:solidFill>
                <a:srgbClr val="00B050"/>
              </a:solidFill>
              <a:latin typeface="PT Astra Serif" pitchFamily="18" charset="-52"/>
              <a:ea typeface="PT Astra Serif" pitchFamily="18" charset="-52"/>
            </a:rPr>
            <a:t>по одному из обязательных учебных предметов </a:t>
          </a:r>
          <a:r>
            <a:rPr lang="ru-RU" sz="1200" b="1" kern="1200" dirty="0" smtClean="0">
              <a:latin typeface="PT Astra Serif" pitchFamily="18" charset="-52"/>
              <a:ea typeface="PT Astra Serif" pitchFamily="18" charset="-52"/>
            </a:rPr>
            <a:t>- </a:t>
          </a:r>
          <a:r>
            <a:rPr lang="ru-RU" sz="1200" b="1" kern="1200" dirty="0" smtClean="0">
              <a:solidFill>
                <a:srgbClr val="FFC000"/>
              </a:solidFill>
              <a:latin typeface="PT Astra Serif" pitchFamily="18" charset="-52"/>
              <a:ea typeface="PT Astra Serif" pitchFamily="18" charset="-52"/>
            </a:rPr>
            <a:t>нововведение</a:t>
          </a:r>
          <a:endParaRPr lang="ru-RU" sz="1200" b="1" kern="1200" dirty="0">
            <a:solidFill>
              <a:srgbClr val="FFC000"/>
            </a:solidFill>
            <a:latin typeface="PT Astra Serif" pitchFamily="18" charset="-52"/>
            <a:ea typeface="PT Astra Serif" pitchFamily="18" charset="-52"/>
          </a:endParaRPr>
        </a:p>
      </dsp:txBody>
      <dsp:txXfrm>
        <a:off x="375987" y="884729"/>
        <a:ext cx="7527121" cy="471840"/>
      </dsp:txXfrm>
    </dsp:sp>
    <dsp:sp modelId="{73D2100F-39DB-4648-8DA7-4458643E98A0}">
      <dsp:nvSpPr>
        <dsp:cNvPr id="0" name=""/>
        <dsp:cNvSpPr/>
      </dsp:nvSpPr>
      <dsp:spPr>
        <a:xfrm>
          <a:off x="0" y="1808315"/>
          <a:ext cx="7905784" cy="27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997D9A-A85F-4A89-B404-2FACB7B3F6FF}">
      <dsp:nvSpPr>
        <dsp:cNvPr id="0" name=""/>
        <dsp:cNvSpPr/>
      </dsp:nvSpPr>
      <dsp:spPr>
        <a:xfrm>
          <a:off x="376373" y="1530809"/>
          <a:ext cx="7527472" cy="439865"/>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174" tIns="0" rIns="209174" bIns="0" numCol="1" spcCol="1270" anchor="ctr" anchorCtr="0">
          <a:noAutofit/>
        </a:bodyPr>
        <a:lstStyle/>
        <a:p>
          <a:pPr lvl="0" algn="l" defTabSz="533400">
            <a:lnSpc>
              <a:spcPct val="90000"/>
            </a:lnSpc>
            <a:spcBef>
              <a:spcPct val="0"/>
            </a:spcBef>
            <a:spcAft>
              <a:spcPct val="35000"/>
            </a:spcAft>
          </a:pPr>
          <a:r>
            <a:rPr lang="ru-RU" sz="1200" b="1" kern="1200" dirty="0" smtClean="0">
              <a:latin typeface="PT Astra Serif" pitchFamily="18" charset="-52"/>
              <a:ea typeface="PT Astra Serif" pitchFamily="18" charset="-52"/>
            </a:rPr>
            <a:t>участники ГИА, </a:t>
          </a:r>
          <a:r>
            <a:rPr lang="ru-RU" sz="1200" b="1" kern="1200" dirty="0" smtClean="0">
              <a:solidFill>
                <a:srgbClr val="00B050"/>
              </a:solidFill>
              <a:latin typeface="PT Astra Serif" pitchFamily="18" charset="-52"/>
              <a:ea typeface="PT Astra Serif" pitchFamily="18" charset="-52"/>
            </a:rPr>
            <a:t>н</a:t>
          </a:r>
          <a:r>
            <a:rPr lang="ru-RU" sz="1200" b="1" kern="1200" dirty="0" smtClean="0">
              <a:solidFill>
                <a:srgbClr val="00B050"/>
              </a:solidFill>
              <a:latin typeface="PT Astra Serif" pitchFamily="18" charset="-52"/>
              <a:ea typeface="PT Astra Serif" pitchFamily="18" charset="-52"/>
              <a:cs typeface="Times New Roman" pitchFamily="18" charset="0"/>
            </a:rPr>
            <a:t>е явившиеся на экзамен по уважительным причинам</a:t>
          </a:r>
          <a:r>
            <a:rPr lang="ru-RU" sz="1200" b="1" kern="1200" dirty="0" smtClean="0">
              <a:latin typeface="PT Astra Serif" pitchFamily="18" charset="-52"/>
              <a:ea typeface="PT Astra Serif" pitchFamily="18" charset="-52"/>
              <a:cs typeface="Times New Roman" pitchFamily="18" charset="0"/>
            </a:rPr>
            <a:t> (болезнь или иные обстоятельства),</a:t>
          </a:r>
          <a:r>
            <a:rPr lang="ru-RU" sz="1200" b="1" i="1" kern="1200" dirty="0" smtClean="0">
              <a:latin typeface="PT Astra Serif" pitchFamily="18" charset="-52"/>
              <a:ea typeface="PT Astra Serif" pitchFamily="18" charset="-52"/>
              <a:cs typeface="Times New Roman" pitchFamily="18" charset="0"/>
            </a:rPr>
            <a:t> подтвержденным документально</a:t>
          </a:r>
          <a:endParaRPr lang="ru-RU" sz="1200" b="1" kern="1200" dirty="0">
            <a:latin typeface="PT Astra Serif" pitchFamily="18" charset="-52"/>
            <a:ea typeface="PT Astra Serif" pitchFamily="18" charset="-52"/>
          </a:endParaRPr>
        </a:p>
      </dsp:txBody>
      <dsp:txXfrm>
        <a:off x="376373" y="1530809"/>
        <a:ext cx="7527472" cy="439865"/>
      </dsp:txXfrm>
    </dsp:sp>
    <dsp:sp modelId="{83ACF2B6-687C-4EDD-9852-5C82F3E0791E}">
      <dsp:nvSpPr>
        <dsp:cNvPr id="0" name=""/>
        <dsp:cNvSpPr/>
      </dsp:nvSpPr>
      <dsp:spPr>
        <a:xfrm>
          <a:off x="0" y="2498181"/>
          <a:ext cx="7905784" cy="27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601EE2-006E-4B0A-8069-4399851E5C18}">
      <dsp:nvSpPr>
        <dsp:cNvPr id="0" name=""/>
        <dsp:cNvSpPr/>
      </dsp:nvSpPr>
      <dsp:spPr>
        <a:xfrm>
          <a:off x="376373" y="2144915"/>
          <a:ext cx="7527472" cy="515626"/>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174" tIns="0" rIns="209174" bIns="0" numCol="1" spcCol="1270" anchor="ctr" anchorCtr="0">
          <a:noAutofit/>
        </a:bodyPr>
        <a:lstStyle/>
        <a:p>
          <a:pPr lvl="0" algn="l" defTabSz="533400">
            <a:lnSpc>
              <a:spcPct val="90000"/>
            </a:lnSpc>
            <a:spcBef>
              <a:spcPct val="0"/>
            </a:spcBef>
            <a:spcAft>
              <a:spcPct val="35000"/>
            </a:spcAft>
          </a:pPr>
          <a:r>
            <a:rPr lang="ru-RU" sz="1200" b="1" kern="1200" dirty="0" smtClean="0">
              <a:latin typeface="PT Astra Serif" pitchFamily="18" charset="-52"/>
              <a:ea typeface="PT Astra Serif" pitchFamily="18" charset="-52"/>
            </a:rPr>
            <a:t>участники ГИА,  </a:t>
          </a:r>
          <a:r>
            <a:rPr lang="ru-RU" sz="1200" b="1" kern="1200" dirty="0" smtClean="0">
              <a:solidFill>
                <a:srgbClr val="00B050"/>
              </a:solidFill>
              <a:latin typeface="PT Astra Serif" pitchFamily="18" charset="-52"/>
              <a:ea typeface="PT Astra Serif" pitchFamily="18" charset="-52"/>
            </a:rPr>
            <a:t>не завершившие выполнение экзаменационной работы по уважительным причинам</a:t>
          </a:r>
          <a:r>
            <a:rPr lang="ru-RU" sz="1200" b="1" kern="1200" dirty="0" smtClean="0">
              <a:latin typeface="PT Astra Serif" pitchFamily="18" charset="-52"/>
              <a:ea typeface="PT Astra Serif" pitchFamily="18" charset="-52"/>
            </a:rPr>
            <a:t>  (болезнь или иные обстоятельства), </a:t>
          </a:r>
          <a:r>
            <a:rPr lang="ru-RU" sz="1200" b="1" i="1" kern="1200" dirty="0" smtClean="0">
              <a:latin typeface="PT Astra Serif" pitchFamily="18" charset="-52"/>
              <a:ea typeface="PT Astra Serif" pitchFamily="18" charset="-52"/>
              <a:cs typeface="Times New Roman" pitchFamily="18" charset="0"/>
            </a:rPr>
            <a:t>подтвержденным документально – актом о досрочном завершении экзамена по объективным причинам </a:t>
          </a:r>
          <a:endParaRPr lang="ru-RU" sz="1200" b="1" kern="1200" dirty="0">
            <a:solidFill>
              <a:srgbClr val="FFC000"/>
            </a:solidFill>
            <a:latin typeface="PT Astra Serif" pitchFamily="18" charset="-52"/>
            <a:ea typeface="PT Astra Serif" pitchFamily="18" charset="-52"/>
          </a:endParaRPr>
        </a:p>
      </dsp:txBody>
      <dsp:txXfrm>
        <a:off x="376373" y="2144915"/>
        <a:ext cx="7527472" cy="515626"/>
      </dsp:txXfrm>
    </dsp:sp>
    <dsp:sp modelId="{DC4EADA1-9474-4724-8A65-E35C964DF8BA}">
      <dsp:nvSpPr>
        <dsp:cNvPr id="0" name=""/>
        <dsp:cNvSpPr/>
      </dsp:nvSpPr>
      <dsp:spPr>
        <a:xfrm>
          <a:off x="0" y="3086624"/>
          <a:ext cx="7905784" cy="27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257773-A691-4FE3-8AB9-D455EBD9748A}">
      <dsp:nvSpPr>
        <dsp:cNvPr id="0" name=""/>
        <dsp:cNvSpPr/>
      </dsp:nvSpPr>
      <dsp:spPr>
        <a:xfrm>
          <a:off x="376373" y="2834781"/>
          <a:ext cx="7527472" cy="414203"/>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174" tIns="0" rIns="209174" bIns="0" numCol="1" spcCol="1270" anchor="ctr" anchorCtr="0">
          <a:noAutofit/>
        </a:bodyPr>
        <a:lstStyle/>
        <a:p>
          <a:pPr lvl="0" algn="l" defTabSz="533400">
            <a:lnSpc>
              <a:spcPct val="90000"/>
            </a:lnSpc>
            <a:spcBef>
              <a:spcPct val="0"/>
            </a:spcBef>
            <a:spcAft>
              <a:spcPct val="35000"/>
            </a:spcAft>
          </a:pPr>
          <a:r>
            <a:rPr lang="ru-RU" sz="1200" b="1" kern="1200" dirty="0" smtClean="0">
              <a:latin typeface="PT Astra Serif" pitchFamily="18" charset="-52"/>
              <a:ea typeface="PT Astra Serif" pitchFamily="18" charset="-52"/>
            </a:rPr>
            <a:t>участники ГИА, </a:t>
          </a:r>
          <a:r>
            <a:rPr lang="ru-RU" sz="1200" b="1" kern="1200" dirty="0" smtClean="0">
              <a:solidFill>
                <a:srgbClr val="00B050"/>
              </a:solidFill>
              <a:latin typeface="PT Astra Serif" pitchFamily="18" charset="-52"/>
              <a:ea typeface="PT Astra Serif" pitchFamily="18" charset="-52"/>
            </a:rPr>
            <a:t>апелляции</a:t>
          </a:r>
          <a:r>
            <a:rPr lang="ru-RU" sz="1200" b="1" kern="1200" dirty="0" smtClean="0">
              <a:latin typeface="PT Astra Serif" pitchFamily="18" charset="-52"/>
              <a:ea typeface="PT Astra Serif" pitchFamily="18" charset="-52"/>
            </a:rPr>
            <a:t> которых о нарушении Порядка апелляционной комиссией были удовлетворены</a:t>
          </a:r>
          <a:endParaRPr lang="ru-RU" sz="1200" b="1" kern="1200" dirty="0">
            <a:latin typeface="PT Astra Serif" pitchFamily="18" charset="-52"/>
            <a:ea typeface="PT Astra Serif" pitchFamily="18" charset="-52"/>
          </a:endParaRPr>
        </a:p>
      </dsp:txBody>
      <dsp:txXfrm>
        <a:off x="376373" y="2834781"/>
        <a:ext cx="7527472" cy="414203"/>
      </dsp:txXfrm>
    </dsp:sp>
    <dsp:sp modelId="{D4FD3317-7EB2-4FB8-998C-792B8D231C67}">
      <dsp:nvSpPr>
        <dsp:cNvPr id="0" name=""/>
        <dsp:cNvSpPr/>
      </dsp:nvSpPr>
      <dsp:spPr>
        <a:xfrm>
          <a:off x="0" y="3847098"/>
          <a:ext cx="7905784" cy="27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46D800-A8F6-4471-A68F-E397E5AF2830}">
      <dsp:nvSpPr>
        <dsp:cNvPr id="0" name=""/>
        <dsp:cNvSpPr/>
      </dsp:nvSpPr>
      <dsp:spPr>
        <a:xfrm>
          <a:off x="376373" y="3423224"/>
          <a:ext cx="7527472" cy="586233"/>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174" tIns="0" rIns="209174" bIns="0" numCol="1" spcCol="1270" anchor="ctr" anchorCtr="0">
          <a:noAutofit/>
        </a:bodyPr>
        <a:lstStyle/>
        <a:p>
          <a:pPr lvl="0" algn="l" defTabSz="533400">
            <a:lnSpc>
              <a:spcPct val="90000"/>
            </a:lnSpc>
            <a:spcBef>
              <a:spcPct val="0"/>
            </a:spcBef>
            <a:spcAft>
              <a:spcPct val="35000"/>
            </a:spcAft>
          </a:pPr>
          <a:r>
            <a:rPr lang="ru-RU" sz="1200" b="1" kern="1200" dirty="0" smtClean="0">
              <a:latin typeface="PT Astra Serif" pitchFamily="18" charset="-52"/>
              <a:ea typeface="PT Astra Serif" pitchFamily="18" charset="-52"/>
            </a:rPr>
            <a:t>участники ГИА, </a:t>
          </a:r>
          <a:r>
            <a:rPr lang="ru-RU" sz="1200" b="1" kern="1200" dirty="0" smtClean="0">
              <a:solidFill>
                <a:srgbClr val="00B050"/>
              </a:solidFill>
              <a:latin typeface="PT Astra Serif" pitchFamily="18" charset="-52"/>
              <a:ea typeface="PT Astra Serif" pitchFamily="18" charset="-52"/>
            </a:rPr>
            <a:t>чьи результаты были аннулированы по решению председателя ГЭК </a:t>
          </a:r>
          <a:r>
            <a:rPr lang="ru-RU" sz="1200" b="1" kern="1200" dirty="0" smtClean="0">
              <a:latin typeface="PT Astra Serif" pitchFamily="18" charset="-52"/>
              <a:ea typeface="PT Astra Serif" pitchFamily="18" charset="-52"/>
            </a:rPr>
            <a:t>в случае выявления </a:t>
          </a:r>
          <a:r>
            <a:rPr lang="ru-RU" sz="1200" b="1" kern="1200" dirty="0" smtClean="0">
              <a:solidFill>
                <a:srgbClr val="00B050"/>
              </a:solidFill>
              <a:latin typeface="PT Astra Serif" pitchFamily="18" charset="-52"/>
              <a:ea typeface="PT Astra Serif" pitchFamily="18" charset="-52"/>
            </a:rPr>
            <a:t>фактов нарушений Порядка, совершенных лицами</a:t>
          </a:r>
          <a:r>
            <a:rPr lang="ru-RU" sz="1200" b="1" kern="1200" dirty="0" smtClean="0">
              <a:latin typeface="PT Astra Serif" pitchFamily="18" charset="-52"/>
              <a:ea typeface="PT Astra Serif" pitchFamily="18" charset="-52"/>
            </a:rPr>
            <a:t>, указанных в пунктах 56 и 57 Порядка, или иными  (в том числе неустановленными) лицами</a:t>
          </a:r>
          <a:endParaRPr lang="ru-RU" sz="1200" b="1" kern="1200" dirty="0">
            <a:latin typeface="PT Astra Serif" pitchFamily="18" charset="-52"/>
            <a:ea typeface="PT Astra Serif" pitchFamily="18" charset="-52"/>
          </a:endParaRPr>
        </a:p>
      </dsp:txBody>
      <dsp:txXfrm>
        <a:off x="376373" y="3423224"/>
        <a:ext cx="7527472" cy="586233"/>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D5E1C3-D049-4FA3-89FD-7356B76FA5E8}">
      <dsp:nvSpPr>
        <dsp:cNvPr id="0" name=""/>
        <dsp:cNvSpPr/>
      </dsp:nvSpPr>
      <dsp:spPr>
        <a:xfrm>
          <a:off x="78024" y="1186"/>
          <a:ext cx="2975823" cy="6585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ru-RU" sz="1800" b="1" kern="1200" dirty="0" smtClean="0">
              <a:latin typeface="PT Astra Serif" pitchFamily="18" charset="-52"/>
              <a:ea typeface="PT Astra Serif" pitchFamily="18" charset="-52"/>
            </a:rPr>
            <a:t>Категории участников ГИА</a:t>
          </a:r>
          <a:endParaRPr lang="ru-RU" sz="1800" b="1" kern="1200" dirty="0">
            <a:latin typeface="PT Astra Serif" pitchFamily="18" charset="-52"/>
            <a:ea typeface="PT Astra Serif" pitchFamily="18" charset="-52"/>
          </a:endParaRPr>
        </a:p>
      </dsp:txBody>
      <dsp:txXfrm>
        <a:off x="78024" y="1186"/>
        <a:ext cx="2975823" cy="658569"/>
      </dsp:txXfrm>
    </dsp:sp>
    <dsp:sp modelId="{376622D3-B23A-4F85-8BDF-1344308D914C}">
      <dsp:nvSpPr>
        <dsp:cNvPr id="0" name=""/>
        <dsp:cNvSpPr/>
      </dsp:nvSpPr>
      <dsp:spPr>
        <a:xfrm>
          <a:off x="375607" y="659755"/>
          <a:ext cx="297582" cy="493926"/>
        </a:xfrm>
        <a:custGeom>
          <a:avLst/>
          <a:gdLst/>
          <a:ahLst/>
          <a:cxnLst/>
          <a:rect l="0" t="0" r="0" b="0"/>
          <a:pathLst>
            <a:path>
              <a:moveTo>
                <a:pt x="0" y="0"/>
              </a:moveTo>
              <a:lnTo>
                <a:pt x="0" y="493926"/>
              </a:lnTo>
              <a:lnTo>
                <a:pt x="297582" y="4939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995F6A-E0DC-4CD5-85DA-1AC6AC336107}">
      <dsp:nvSpPr>
        <dsp:cNvPr id="0" name=""/>
        <dsp:cNvSpPr/>
      </dsp:nvSpPr>
      <dsp:spPr>
        <a:xfrm>
          <a:off x="673189" y="824398"/>
          <a:ext cx="2205373" cy="65856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2"/>
              </a:solidFill>
              <a:latin typeface="PT Astra Serif" pitchFamily="18" charset="-52"/>
              <a:ea typeface="PT Astra Serif" pitchFamily="18" charset="-52"/>
            </a:rPr>
            <a:t>с ограниченными возможностями здоровья</a:t>
          </a:r>
          <a:endParaRPr lang="ru-RU" sz="1400" b="1" kern="1200" dirty="0">
            <a:solidFill>
              <a:schemeClr val="tx2"/>
            </a:solidFill>
            <a:latin typeface="PT Astra Serif" pitchFamily="18" charset="-52"/>
            <a:ea typeface="PT Astra Serif" pitchFamily="18" charset="-52"/>
          </a:endParaRPr>
        </a:p>
      </dsp:txBody>
      <dsp:txXfrm>
        <a:off x="673189" y="824398"/>
        <a:ext cx="2205373" cy="658569"/>
      </dsp:txXfrm>
    </dsp:sp>
    <dsp:sp modelId="{33F08249-37E1-49CF-AFD8-2B9DF4C3A494}">
      <dsp:nvSpPr>
        <dsp:cNvPr id="0" name=""/>
        <dsp:cNvSpPr/>
      </dsp:nvSpPr>
      <dsp:spPr>
        <a:xfrm>
          <a:off x="375607" y="659755"/>
          <a:ext cx="297582" cy="1317138"/>
        </a:xfrm>
        <a:custGeom>
          <a:avLst/>
          <a:gdLst/>
          <a:ahLst/>
          <a:cxnLst/>
          <a:rect l="0" t="0" r="0" b="0"/>
          <a:pathLst>
            <a:path>
              <a:moveTo>
                <a:pt x="0" y="0"/>
              </a:moveTo>
              <a:lnTo>
                <a:pt x="0" y="1317138"/>
              </a:lnTo>
              <a:lnTo>
                <a:pt x="297582" y="13171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5281A3-C124-4BEB-BA27-912A6DDEE674}">
      <dsp:nvSpPr>
        <dsp:cNvPr id="0" name=""/>
        <dsp:cNvSpPr/>
      </dsp:nvSpPr>
      <dsp:spPr>
        <a:xfrm>
          <a:off x="673189" y="1647609"/>
          <a:ext cx="2898241" cy="65856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2"/>
              </a:solidFill>
              <a:latin typeface="PT Astra Serif" pitchFamily="18" charset="-52"/>
              <a:ea typeface="PT Astra Serif" pitchFamily="18" charset="-52"/>
            </a:rPr>
            <a:t>дети-инвалиды, инвалиды</a:t>
          </a:r>
          <a:endParaRPr lang="ru-RU" sz="1400" b="1" kern="1200" dirty="0">
            <a:solidFill>
              <a:schemeClr val="tx2"/>
            </a:solidFill>
            <a:latin typeface="PT Astra Serif" pitchFamily="18" charset="-52"/>
            <a:ea typeface="PT Astra Serif" pitchFamily="18" charset="-52"/>
          </a:endParaRPr>
        </a:p>
      </dsp:txBody>
      <dsp:txXfrm>
        <a:off x="673189" y="1647609"/>
        <a:ext cx="2898241" cy="658569"/>
      </dsp:txXfrm>
    </dsp:sp>
    <dsp:sp modelId="{183A0647-F31B-4F7F-87FA-3A081910B43B}">
      <dsp:nvSpPr>
        <dsp:cNvPr id="0" name=""/>
        <dsp:cNvSpPr/>
      </dsp:nvSpPr>
      <dsp:spPr>
        <a:xfrm>
          <a:off x="375607" y="659755"/>
          <a:ext cx="297582" cy="2140349"/>
        </a:xfrm>
        <a:custGeom>
          <a:avLst/>
          <a:gdLst/>
          <a:ahLst/>
          <a:cxnLst/>
          <a:rect l="0" t="0" r="0" b="0"/>
          <a:pathLst>
            <a:path>
              <a:moveTo>
                <a:pt x="0" y="0"/>
              </a:moveTo>
              <a:lnTo>
                <a:pt x="0" y="2140349"/>
              </a:lnTo>
              <a:lnTo>
                <a:pt x="297582" y="21403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A8321A-D714-445C-9BF4-55F960EBE358}">
      <dsp:nvSpPr>
        <dsp:cNvPr id="0" name=""/>
        <dsp:cNvSpPr/>
      </dsp:nvSpPr>
      <dsp:spPr>
        <a:xfrm>
          <a:off x="673189" y="2470820"/>
          <a:ext cx="3468119" cy="65856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2"/>
              </a:solidFill>
              <a:latin typeface="PT Astra Serif" pitchFamily="18" charset="-52"/>
              <a:ea typeface="PT Astra Serif" pitchFamily="18" charset="-52"/>
            </a:rPr>
            <a:t>лица, обучающиеся по </a:t>
          </a:r>
        </a:p>
        <a:p>
          <a:pPr lvl="0" algn="ctr" defTabSz="622300">
            <a:lnSpc>
              <a:spcPct val="90000"/>
            </a:lnSpc>
            <a:spcBef>
              <a:spcPct val="0"/>
            </a:spcBef>
            <a:spcAft>
              <a:spcPct val="35000"/>
            </a:spcAft>
          </a:pPr>
          <a:r>
            <a:rPr lang="ru-RU" sz="1400" b="1" kern="1200" dirty="0" smtClean="0">
              <a:solidFill>
                <a:schemeClr val="tx2"/>
              </a:solidFill>
              <a:latin typeface="PT Astra Serif" pitchFamily="18" charset="-52"/>
              <a:ea typeface="PT Astra Serif" pitchFamily="18" charset="-52"/>
            </a:rPr>
            <a:t>состоянию здоровья на дому</a:t>
          </a:r>
          <a:endParaRPr lang="ru-RU" sz="1400" b="1" kern="1200" dirty="0">
            <a:solidFill>
              <a:schemeClr val="tx2"/>
            </a:solidFill>
            <a:latin typeface="PT Astra Serif" pitchFamily="18" charset="-52"/>
            <a:ea typeface="PT Astra Serif" pitchFamily="18" charset="-52"/>
          </a:endParaRPr>
        </a:p>
      </dsp:txBody>
      <dsp:txXfrm>
        <a:off x="673189" y="2470820"/>
        <a:ext cx="3468119" cy="658569"/>
      </dsp:txXfrm>
    </dsp:sp>
    <dsp:sp modelId="{0B932789-90DC-4B1F-9AE8-280FD14E80C1}">
      <dsp:nvSpPr>
        <dsp:cNvPr id="0" name=""/>
        <dsp:cNvSpPr/>
      </dsp:nvSpPr>
      <dsp:spPr>
        <a:xfrm>
          <a:off x="375607" y="659755"/>
          <a:ext cx="297582" cy="3129806"/>
        </a:xfrm>
        <a:custGeom>
          <a:avLst/>
          <a:gdLst/>
          <a:ahLst/>
          <a:cxnLst/>
          <a:rect l="0" t="0" r="0" b="0"/>
          <a:pathLst>
            <a:path>
              <a:moveTo>
                <a:pt x="0" y="0"/>
              </a:moveTo>
              <a:lnTo>
                <a:pt x="0" y="3129806"/>
              </a:lnTo>
              <a:lnTo>
                <a:pt x="297582" y="312980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B79EC6-23AF-435F-989C-2594731D5A88}">
      <dsp:nvSpPr>
        <dsp:cNvPr id="0" name=""/>
        <dsp:cNvSpPr/>
      </dsp:nvSpPr>
      <dsp:spPr>
        <a:xfrm>
          <a:off x="673189" y="3294032"/>
          <a:ext cx="3820817" cy="99106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2"/>
              </a:solidFill>
              <a:latin typeface="PT Astra Serif" pitchFamily="18" charset="-52"/>
              <a:ea typeface="PT Astra Serif" pitchFamily="18" charset="-52"/>
            </a:rPr>
            <a:t>лица, обучающиеся в образовательных организациях, в том числе санаторно-курортных, в которых проводятся необходимые лечебные, реабилитационные и оздоровительные мероприятия для нуждающихся в длительном лечении</a:t>
          </a:r>
          <a:endParaRPr lang="ru-RU" sz="1200" b="1" kern="1200" dirty="0">
            <a:solidFill>
              <a:schemeClr val="tx2"/>
            </a:solidFill>
            <a:latin typeface="PT Astra Serif" pitchFamily="18" charset="-52"/>
            <a:ea typeface="PT Astra Serif" pitchFamily="18" charset="-52"/>
          </a:endParaRPr>
        </a:p>
      </dsp:txBody>
      <dsp:txXfrm>
        <a:off x="673189" y="3294032"/>
        <a:ext cx="3820817" cy="99106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0D60E97-1E6E-42B8-A9E4-C91D3BA1AB66}">
      <dsp:nvSpPr>
        <dsp:cNvPr id="0" name=""/>
        <dsp:cNvSpPr/>
      </dsp:nvSpPr>
      <dsp:spPr>
        <a:xfrm rot="5400000">
          <a:off x="-104836" y="105872"/>
          <a:ext cx="698906" cy="489234"/>
        </a:xfrm>
        <a:prstGeom prst="chevron">
          <a:avLst/>
        </a:prstGeom>
        <a:solidFill>
          <a:schemeClr val="accent1">
            <a:hueOff val="0"/>
            <a:satOff val="0"/>
            <a:lumOff val="0"/>
            <a:alphaOff val="0"/>
          </a:schemeClr>
        </a:solidFill>
        <a:ln w="25400" cap="flat" cmpd="sng" algn="ctr">
          <a:solidFill>
            <a:srgbClr val="69B3E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IV.</a:t>
          </a:r>
          <a:endParaRPr lang="ru-RU" sz="2000" kern="1200" dirty="0"/>
        </a:p>
      </dsp:txBody>
      <dsp:txXfrm rot="5400000">
        <a:off x="-104836" y="105872"/>
        <a:ext cx="698906" cy="489234"/>
      </dsp:txXfrm>
    </dsp:sp>
    <dsp:sp modelId="{A875F7FF-F6A4-4AFB-965D-E243EB434444}">
      <dsp:nvSpPr>
        <dsp:cNvPr id="0" name=""/>
        <dsp:cNvSpPr/>
      </dsp:nvSpPr>
      <dsp:spPr>
        <a:xfrm rot="5400000">
          <a:off x="4410790" y="-3920518"/>
          <a:ext cx="454528" cy="829763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b="1" kern="1200" dirty="0" smtClean="0">
              <a:solidFill>
                <a:srgbClr val="69B3E7"/>
              </a:solidFill>
              <a:latin typeface="PT Astra Serif" pitchFamily="18" charset="-52"/>
              <a:ea typeface="PT Astra Serif" pitchFamily="18" charset="-52"/>
            </a:rPr>
            <a:t>Организация проведения ГИА</a:t>
          </a:r>
          <a:endParaRPr lang="ru-RU" sz="1600" b="1" kern="1200" dirty="0">
            <a:solidFill>
              <a:srgbClr val="69B3E7"/>
            </a:solidFill>
            <a:latin typeface="PT Astra Serif" pitchFamily="18" charset="-52"/>
            <a:ea typeface="PT Astra Serif" pitchFamily="18" charset="-52"/>
          </a:endParaRPr>
        </a:p>
      </dsp:txBody>
      <dsp:txXfrm rot="5400000">
        <a:off x="4410790" y="-3920518"/>
        <a:ext cx="454528" cy="8297639"/>
      </dsp:txXfrm>
    </dsp:sp>
    <dsp:sp modelId="{EE0D03D1-25E9-4A76-BE5E-1522EA4E437D}">
      <dsp:nvSpPr>
        <dsp:cNvPr id="0" name=""/>
        <dsp:cNvSpPr/>
      </dsp:nvSpPr>
      <dsp:spPr>
        <a:xfrm rot="5400000">
          <a:off x="-104836" y="576919"/>
          <a:ext cx="698906" cy="489234"/>
        </a:xfrm>
        <a:prstGeom prst="chevron">
          <a:avLst/>
        </a:prstGeom>
        <a:solidFill>
          <a:schemeClr val="accent1">
            <a:hueOff val="0"/>
            <a:satOff val="0"/>
            <a:lumOff val="0"/>
            <a:alphaOff val="0"/>
          </a:schemeClr>
        </a:solidFill>
        <a:ln w="25400" cap="flat" cmpd="sng" algn="ctr">
          <a:solidFill>
            <a:srgbClr val="69B3E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V.</a:t>
          </a:r>
          <a:endParaRPr lang="ru-RU" sz="2000" kern="1200" dirty="0"/>
        </a:p>
      </dsp:txBody>
      <dsp:txXfrm rot="5400000">
        <a:off x="-104836" y="576919"/>
        <a:ext cx="698906" cy="489234"/>
      </dsp:txXfrm>
    </dsp:sp>
    <dsp:sp modelId="{15581B0A-01DC-4252-9357-E477019E7C03}">
      <dsp:nvSpPr>
        <dsp:cNvPr id="0" name=""/>
        <dsp:cNvSpPr/>
      </dsp:nvSpPr>
      <dsp:spPr>
        <a:xfrm rot="5400000">
          <a:off x="4410909" y="-3449591"/>
          <a:ext cx="454289" cy="829763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b="1" kern="1200" dirty="0" smtClean="0">
              <a:solidFill>
                <a:srgbClr val="69B3E7"/>
              </a:solidFill>
              <a:latin typeface="PT Astra Serif" pitchFamily="18" charset="-52"/>
              <a:ea typeface="PT Astra Serif" pitchFamily="18" charset="-52"/>
            </a:rPr>
            <a:t>Проведение ГИА</a:t>
          </a:r>
          <a:endParaRPr lang="ru-RU" sz="1600" b="1" kern="1200" dirty="0">
            <a:solidFill>
              <a:srgbClr val="69B3E7"/>
            </a:solidFill>
            <a:latin typeface="PT Astra Serif" pitchFamily="18" charset="-52"/>
            <a:ea typeface="PT Astra Serif" pitchFamily="18" charset="-52"/>
          </a:endParaRPr>
        </a:p>
      </dsp:txBody>
      <dsp:txXfrm rot="5400000">
        <a:off x="4410909" y="-3449591"/>
        <a:ext cx="454289" cy="8297639"/>
      </dsp:txXfrm>
    </dsp:sp>
    <dsp:sp modelId="{498FFE4F-A61A-4FC5-9DC5-259D04AA1AA2}">
      <dsp:nvSpPr>
        <dsp:cNvPr id="0" name=""/>
        <dsp:cNvSpPr/>
      </dsp:nvSpPr>
      <dsp:spPr>
        <a:xfrm rot="5400000">
          <a:off x="-104836" y="1047966"/>
          <a:ext cx="698906" cy="489234"/>
        </a:xfrm>
        <a:prstGeom prst="chevron">
          <a:avLst/>
        </a:prstGeom>
        <a:solidFill>
          <a:schemeClr val="accent1">
            <a:hueOff val="0"/>
            <a:satOff val="0"/>
            <a:lumOff val="0"/>
            <a:alphaOff val="0"/>
          </a:schemeClr>
        </a:solidFill>
        <a:ln w="25400" cap="flat" cmpd="sng" algn="ctr">
          <a:solidFill>
            <a:srgbClr val="69B3E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VI.</a:t>
          </a:r>
          <a:endParaRPr lang="ru-RU" sz="2000" kern="1200" dirty="0"/>
        </a:p>
      </dsp:txBody>
      <dsp:txXfrm rot="5400000">
        <a:off x="-104836" y="1047966"/>
        <a:ext cx="698906" cy="489234"/>
      </dsp:txXfrm>
    </dsp:sp>
    <dsp:sp modelId="{1BDABB54-1E4A-406F-98B9-D16666023C8D}">
      <dsp:nvSpPr>
        <dsp:cNvPr id="0" name=""/>
        <dsp:cNvSpPr/>
      </dsp:nvSpPr>
      <dsp:spPr>
        <a:xfrm rot="5400000">
          <a:off x="4410909" y="-2978544"/>
          <a:ext cx="454289" cy="829763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b="1" kern="1200" dirty="0" smtClean="0">
              <a:solidFill>
                <a:srgbClr val="69B3E7"/>
              </a:solidFill>
              <a:latin typeface="PT Astra Serif" pitchFamily="18" charset="-52"/>
              <a:ea typeface="PT Astra Serif" pitchFamily="18" charset="-52"/>
            </a:rPr>
            <a:t>Обработка, проверка экзаменационных</a:t>
          </a:r>
          <a:r>
            <a:rPr lang="en-US" sz="1600" b="1" kern="1200" dirty="0" smtClean="0">
              <a:solidFill>
                <a:srgbClr val="69B3E7"/>
              </a:solidFill>
              <a:latin typeface="PT Astra Serif" pitchFamily="18" charset="-52"/>
              <a:ea typeface="PT Astra Serif" pitchFamily="18" charset="-52"/>
            </a:rPr>
            <a:t> </a:t>
          </a:r>
          <a:r>
            <a:rPr lang="ru-RU" sz="1600" b="1" kern="1200" dirty="0" smtClean="0">
              <a:solidFill>
                <a:srgbClr val="69B3E7"/>
              </a:solidFill>
              <a:latin typeface="PT Astra Serif" pitchFamily="18" charset="-52"/>
              <a:ea typeface="PT Astra Serif" pitchFamily="18" charset="-52"/>
            </a:rPr>
            <a:t>работ участников ГИА и их оценивание</a:t>
          </a:r>
          <a:endParaRPr lang="ru-RU" sz="1600" b="1" kern="1200" dirty="0">
            <a:solidFill>
              <a:srgbClr val="69B3E7"/>
            </a:solidFill>
            <a:latin typeface="PT Astra Serif" pitchFamily="18" charset="-52"/>
            <a:ea typeface="PT Astra Serif" pitchFamily="18" charset="-52"/>
          </a:endParaRPr>
        </a:p>
      </dsp:txBody>
      <dsp:txXfrm rot="5400000">
        <a:off x="4410909" y="-2978544"/>
        <a:ext cx="454289" cy="8297639"/>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6ACBE6E-9009-4B51-AE2E-FFC62B6825EB}">
      <dsp:nvSpPr>
        <dsp:cNvPr id="0" name=""/>
        <dsp:cNvSpPr/>
      </dsp:nvSpPr>
      <dsp:spPr>
        <a:xfrm>
          <a:off x="2200290" y="436"/>
          <a:ext cx="3300435" cy="170048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t" anchorCtr="0">
          <a:noAutofit/>
        </a:bodyPr>
        <a:lstStyle/>
        <a:p>
          <a:pPr marL="57150" lvl="1" indent="-57150" algn="l" defTabSz="444500">
            <a:lnSpc>
              <a:spcPct val="90000"/>
            </a:lnSpc>
            <a:spcBef>
              <a:spcPct val="0"/>
            </a:spcBef>
            <a:spcAft>
              <a:spcPct val="15000"/>
            </a:spcAft>
            <a:buChar char="••"/>
          </a:pPr>
          <a:endParaRPr lang="ru-RU" sz="1000" b="1" kern="1200" dirty="0">
            <a:solidFill>
              <a:srgbClr val="002060"/>
            </a:solidFill>
            <a:latin typeface="PT Astra Serif" pitchFamily="18" charset="-52"/>
            <a:ea typeface="PT Astra Serif" pitchFamily="18" charset="-52"/>
          </a:endParaRPr>
        </a:p>
        <a:p>
          <a:pPr marL="57150" lvl="1" indent="-57150" algn="l" defTabSz="444500">
            <a:lnSpc>
              <a:spcPct val="90000"/>
            </a:lnSpc>
            <a:spcBef>
              <a:spcPct val="0"/>
            </a:spcBef>
            <a:spcAft>
              <a:spcPct val="15000"/>
            </a:spcAft>
            <a:buChar char="••"/>
          </a:pPr>
          <a:r>
            <a:rPr lang="ru-RU" sz="1000" b="1" kern="1200" dirty="0" smtClean="0">
              <a:solidFill>
                <a:srgbClr val="002060"/>
              </a:solidFill>
              <a:latin typeface="PT Astra Serif" pitchFamily="18" charset="-52"/>
              <a:ea typeface="PT Astra Serif" pitchFamily="18" charset="-52"/>
            </a:rPr>
            <a:t>Место для хранения личных вещей участников ГИА.</a:t>
          </a:r>
          <a:endParaRPr lang="ru-RU" sz="1000" b="1" kern="1200" dirty="0">
            <a:solidFill>
              <a:srgbClr val="002060"/>
            </a:solidFill>
            <a:latin typeface="PT Astra Serif" pitchFamily="18" charset="-52"/>
            <a:ea typeface="PT Astra Serif" pitchFamily="18" charset="-52"/>
          </a:endParaRPr>
        </a:p>
        <a:p>
          <a:pPr marL="57150" lvl="1" indent="-57150" algn="l" defTabSz="444500">
            <a:lnSpc>
              <a:spcPct val="90000"/>
            </a:lnSpc>
            <a:spcBef>
              <a:spcPct val="0"/>
            </a:spcBef>
            <a:spcAft>
              <a:spcPct val="15000"/>
            </a:spcAft>
            <a:buChar char="••"/>
          </a:pPr>
          <a:r>
            <a:rPr lang="ru-RU" sz="1000" b="1" kern="1200" dirty="0" smtClean="0">
              <a:solidFill>
                <a:srgbClr val="002060"/>
              </a:solidFill>
              <a:latin typeface="PT Astra Serif" pitchFamily="18" charset="-52"/>
              <a:ea typeface="PT Astra Serif" pitchFamily="18" charset="-52"/>
            </a:rPr>
            <a:t>Место для хранения личных вещей организаторов, медицинских работников, специалистов, экспертов, ассистентов, экзаменаторов-собеседников, представителей СМИ.</a:t>
          </a:r>
          <a:endParaRPr lang="ru-RU" sz="1000" b="1" kern="1200" dirty="0">
            <a:solidFill>
              <a:srgbClr val="002060"/>
            </a:solidFill>
            <a:latin typeface="PT Astra Serif" pitchFamily="18" charset="-52"/>
            <a:ea typeface="PT Astra Serif" pitchFamily="18" charset="-52"/>
          </a:endParaRPr>
        </a:p>
        <a:p>
          <a:pPr marL="57150" lvl="1" indent="-57150" algn="l" defTabSz="444500">
            <a:lnSpc>
              <a:spcPct val="90000"/>
            </a:lnSpc>
            <a:spcBef>
              <a:spcPct val="0"/>
            </a:spcBef>
            <a:spcAft>
              <a:spcPct val="15000"/>
            </a:spcAft>
            <a:buChar char="••"/>
          </a:pPr>
          <a:r>
            <a:rPr lang="ru-RU" sz="1000" b="1" kern="1200" dirty="0" smtClean="0">
              <a:solidFill>
                <a:srgbClr val="002060"/>
              </a:solidFill>
              <a:latin typeface="PT Astra Serif" pitchFamily="18" charset="-52"/>
              <a:ea typeface="PT Astra Serif" pitchFamily="18" charset="-52"/>
            </a:rPr>
            <a:t>Помещения для сопровождающих</a:t>
          </a:r>
          <a:endParaRPr lang="ru-RU" sz="1000" b="1" kern="1200" dirty="0">
            <a:solidFill>
              <a:srgbClr val="002060"/>
            </a:solidFill>
            <a:latin typeface="PT Astra Serif" pitchFamily="18" charset="-52"/>
            <a:ea typeface="PT Astra Serif" pitchFamily="18" charset="-52"/>
          </a:endParaRPr>
        </a:p>
      </dsp:txBody>
      <dsp:txXfrm>
        <a:off x="2200290" y="436"/>
        <a:ext cx="3300435" cy="1700489"/>
      </dsp:txXfrm>
    </dsp:sp>
    <dsp:sp modelId="{9F376C7C-C7B9-4459-98E8-4559356C8A6A}">
      <dsp:nvSpPr>
        <dsp:cNvPr id="0" name=""/>
        <dsp:cNvSpPr/>
      </dsp:nvSpPr>
      <dsp:spPr>
        <a:xfrm>
          <a:off x="0" y="436"/>
          <a:ext cx="2200290" cy="17004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ru-RU" sz="3600" kern="1200" dirty="0" smtClean="0">
              <a:latin typeface="PT Astra Serif" pitchFamily="18" charset="-52"/>
              <a:ea typeface="PT Astra Serif" pitchFamily="18" charset="-52"/>
            </a:rPr>
            <a:t>До входа в ППЭ</a:t>
          </a:r>
          <a:endParaRPr lang="ru-RU" sz="3600" kern="1200" dirty="0">
            <a:latin typeface="PT Astra Serif" pitchFamily="18" charset="-52"/>
            <a:ea typeface="PT Astra Serif" pitchFamily="18" charset="-52"/>
          </a:endParaRPr>
        </a:p>
      </dsp:txBody>
      <dsp:txXfrm>
        <a:off x="0" y="436"/>
        <a:ext cx="2200290" cy="1700489"/>
      </dsp:txXfrm>
    </dsp:sp>
    <dsp:sp modelId="{0552C895-95D8-4AF1-8BCE-C47571A028A3}">
      <dsp:nvSpPr>
        <dsp:cNvPr id="0" name=""/>
        <dsp:cNvSpPr/>
      </dsp:nvSpPr>
      <dsp:spPr>
        <a:xfrm>
          <a:off x="2200290" y="1870974"/>
          <a:ext cx="3300435" cy="170048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57150" lvl="1" indent="-57150" algn="l" defTabSz="400050">
            <a:lnSpc>
              <a:spcPct val="90000"/>
            </a:lnSpc>
            <a:spcBef>
              <a:spcPct val="0"/>
            </a:spcBef>
            <a:spcAft>
              <a:spcPct val="15000"/>
            </a:spcAft>
            <a:buChar char="••"/>
          </a:pPr>
          <a:endParaRPr lang="ru-RU" sz="900" kern="1200" dirty="0"/>
        </a:p>
        <a:p>
          <a:pPr marL="114300" lvl="1" indent="-114300" algn="l" defTabSz="533400">
            <a:lnSpc>
              <a:spcPct val="90000"/>
            </a:lnSpc>
            <a:spcBef>
              <a:spcPct val="0"/>
            </a:spcBef>
            <a:spcAft>
              <a:spcPct val="15000"/>
            </a:spcAft>
            <a:buChar char="••"/>
          </a:pPr>
          <a:r>
            <a:rPr lang="ru-RU" sz="1200" b="1" kern="1200" dirty="0" smtClean="0">
              <a:solidFill>
                <a:srgbClr val="002060"/>
              </a:solidFill>
              <a:latin typeface="PT Astra Serif" pitchFamily="18" charset="-52"/>
              <a:ea typeface="PT Astra Serif" pitchFamily="18" charset="-52"/>
            </a:rPr>
            <a:t>Штаб ППЭ.</a:t>
          </a:r>
          <a:endParaRPr lang="ru-RU" sz="1200" b="1" kern="1200" dirty="0">
            <a:solidFill>
              <a:srgbClr val="002060"/>
            </a:solidFill>
            <a:latin typeface="PT Astra Serif" pitchFamily="18" charset="-52"/>
            <a:ea typeface="PT Astra Serif" pitchFamily="18" charset="-52"/>
          </a:endParaRPr>
        </a:p>
        <a:p>
          <a:pPr marL="114300" lvl="1" indent="-114300" algn="l" defTabSz="533400">
            <a:lnSpc>
              <a:spcPct val="90000"/>
            </a:lnSpc>
            <a:spcBef>
              <a:spcPct val="0"/>
            </a:spcBef>
            <a:spcAft>
              <a:spcPct val="15000"/>
            </a:spcAft>
            <a:buChar char="••"/>
          </a:pPr>
          <a:endParaRPr lang="ru-RU" sz="1200" b="1" kern="1200" dirty="0">
            <a:solidFill>
              <a:srgbClr val="002060"/>
            </a:solidFill>
            <a:latin typeface="PT Astra Serif" pitchFamily="18" charset="-52"/>
            <a:ea typeface="PT Astra Serif" pitchFamily="18" charset="-52"/>
          </a:endParaRPr>
        </a:p>
        <a:p>
          <a:pPr marL="114300" lvl="1" indent="-114300" algn="l" defTabSz="533400">
            <a:lnSpc>
              <a:spcPct val="90000"/>
            </a:lnSpc>
            <a:spcBef>
              <a:spcPct val="0"/>
            </a:spcBef>
            <a:spcAft>
              <a:spcPct val="15000"/>
            </a:spcAft>
            <a:buChar char="••"/>
          </a:pPr>
          <a:r>
            <a:rPr lang="ru-RU" sz="1200" b="1" kern="1200" dirty="0" smtClean="0">
              <a:solidFill>
                <a:srgbClr val="002060"/>
              </a:solidFill>
              <a:latin typeface="PT Astra Serif" pitchFamily="18" charset="-52"/>
              <a:ea typeface="PT Astra Serif" pitchFamily="18" charset="-52"/>
            </a:rPr>
            <a:t>Помещение для медицинских работников</a:t>
          </a:r>
          <a:endParaRPr lang="ru-RU" sz="1200" b="1" kern="1200" dirty="0">
            <a:solidFill>
              <a:srgbClr val="002060"/>
            </a:solidFill>
            <a:latin typeface="PT Astra Serif" pitchFamily="18" charset="-52"/>
            <a:ea typeface="PT Astra Serif" pitchFamily="18" charset="-52"/>
          </a:endParaRPr>
        </a:p>
        <a:p>
          <a:pPr marL="114300" lvl="1" indent="-114300" algn="l" defTabSz="533400">
            <a:lnSpc>
              <a:spcPct val="90000"/>
            </a:lnSpc>
            <a:spcBef>
              <a:spcPct val="0"/>
            </a:spcBef>
            <a:spcAft>
              <a:spcPct val="15000"/>
            </a:spcAft>
            <a:buChar char="••"/>
          </a:pPr>
          <a:endParaRPr lang="ru-RU" sz="1200" b="1" kern="1200" dirty="0">
            <a:latin typeface="PT Astra Serif" pitchFamily="18" charset="-52"/>
            <a:ea typeface="PT Astra Serif" pitchFamily="18" charset="-52"/>
          </a:endParaRPr>
        </a:p>
      </dsp:txBody>
      <dsp:txXfrm>
        <a:off x="2200290" y="1870974"/>
        <a:ext cx="3300435" cy="1700489"/>
      </dsp:txXfrm>
    </dsp:sp>
    <dsp:sp modelId="{29AB1EBF-AB1E-4BC3-A685-D7B21D7112E9}">
      <dsp:nvSpPr>
        <dsp:cNvPr id="0" name=""/>
        <dsp:cNvSpPr/>
      </dsp:nvSpPr>
      <dsp:spPr>
        <a:xfrm>
          <a:off x="0" y="1870974"/>
          <a:ext cx="2200290" cy="17004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ru-RU" sz="3600" kern="1200" dirty="0" smtClean="0">
              <a:latin typeface="PT Astra Serif" pitchFamily="18" charset="-52"/>
              <a:ea typeface="PT Astra Serif" pitchFamily="18" charset="-52"/>
            </a:rPr>
            <a:t>В ППЭ</a:t>
          </a:r>
          <a:endParaRPr lang="ru-RU" sz="3600" kern="1200" dirty="0">
            <a:latin typeface="PT Astra Serif" pitchFamily="18" charset="-52"/>
            <a:ea typeface="PT Astra Serif" pitchFamily="18" charset="-52"/>
          </a:endParaRPr>
        </a:p>
      </dsp:txBody>
      <dsp:txXfrm>
        <a:off x="0" y="1870974"/>
        <a:ext cx="2200290" cy="1700489"/>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AA1EDF1-A182-438B-9972-F325D88FB6F2}">
      <dsp:nvSpPr>
        <dsp:cNvPr id="0" name=""/>
        <dsp:cNvSpPr/>
      </dsp:nvSpPr>
      <dsp:spPr>
        <a:xfrm>
          <a:off x="5469" y="470713"/>
          <a:ext cx="2805964" cy="1122385"/>
        </a:xfrm>
        <a:prstGeom prst="chevron">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bg1"/>
              </a:solidFill>
              <a:latin typeface="PT Astra Serif" pitchFamily="18" charset="-52"/>
              <a:ea typeface="PT Astra Serif" pitchFamily="18" charset="-52"/>
            </a:rPr>
            <a:t>Ни один из участников ГИА, распределенных в ППЭ, не явился в ППЭ (отдельные аудитории ППЭ) в течение 2 часов</a:t>
          </a:r>
          <a:endParaRPr lang="ru-RU" sz="1200" b="1" kern="1200" dirty="0">
            <a:solidFill>
              <a:schemeClr val="bg1"/>
            </a:solidFill>
            <a:latin typeface="PT Astra Serif" pitchFamily="18" charset="-52"/>
            <a:ea typeface="PT Astra Serif" pitchFamily="18" charset="-52"/>
          </a:endParaRPr>
        </a:p>
      </dsp:txBody>
      <dsp:txXfrm>
        <a:off x="5469" y="470713"/>
        <a:ext cx="2805964" cy="1122385"/>
      </dsp:txXfrm>
    </dsp:sp>
    <dsp:sp modelId="{3FE3A514-916E-4CB8-89F2-61197AED4D73}">
      <dsp:nvSpPr>
        <dsp:cNvPr id="0" name=""/>
        <dsp:cNvSpPr/>
      </dsp:nvSpPr>
      <dsp:spPr>
        <a:xfrm>
          <a:off x="2446658" y="471434"/>
          <a:ext cx="2328950" cy="1120942"/>
        </a:xfrm>
        <a:prstGeom prst="chevron">
          <a:avLst/>
        </a:prstGeom>
        <a:solidFill>
          <a:schemeClr val="accent2">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ru-RU" sz="1200" b="1" kern="1200" dirty="0" smtClean="0">
              <a:solidFill>
                <a:srgbClr val="C00000"/>
              </a:solidFill>
              <a:latin typeface="PT Astra Serif" pitchFamily="18" charset="-52"/>
              <a:ea typeface="PT Astra Serif" pitchFamily="18" charset="-52"/>
            </a:rPr>
            <a:t>Член</a:t>
          </a:r>
          <a:r>
            <a:rPr lang="ru-RU" sz="1200" b="1" kern="1200" baseline="0" dirty="0" smtClean="0">
              <a:solidFill>
                <a:srgbClr val="C00000"/>
              </a:solidFill>
              <a:latin typeface="PT Astra Serif" pitchFamily="18" charset="-52"/>
              <a:ea typeface="PT Astra Serif" pitchFamily="18" charset="-52"/>
            </a:rPr>
            <a:t> ГЭК по согласованию с председателем ГЭК</a:t>
          </a:r>
          <a:endParaRPr lang="ru-RU" sz="1200" b="1" kern="1200" dirty="0">
            <a:solidFill>
              <a:srgbClr val="C00000"/>
            </a:solidFill>
            <a:latin typeface="PT Astra Serif" pitchFamily="18" charset="-52"/>
            <a:ea typeface="PT Astra Serif" pitchFamily="18" charset="-52"/>
          </a:endParaRPr>
        </a:p>
      </dsp:txBody>
      <dsp:txXfrm>
        <a:off x="2446658" y="471434"/>
        <a:ext cx="2328950" cy="1120942"/>
      </dsp:txXfrm>
    </dsp:sp>
    <dsp:sp modelId="{BC28A7A1-D01A-4519-9CC3-85E28964D8B6}">
      <dsp:nvSpPr>
        <dsp:cNvPr id="0" name=""/>
        <dsp:cNvSpPr/>
      </dsp:nvSpPr>
      <dsp:spPr>
        <a:xfrm>
          <a:off x="4449556" y="495464"/>
          <a:ext cx="2328950" cy="1072882"/>
        </a:xfrm>
        <a:prstGeom prst="chevron">
          <a:avLst/>
        </a:prstGeom>
        <a:solidFill>
          <a:schemeClr val="accent2">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accent3">
                  <a:lumMod val="50000"/>
                </a:schemeClr>
              </a:solidFill>
              <a:latin typeface="PT Astra Serif" pitchFamily="18" charset="-52"/>
              <a:ea typeface="PT Astra Serif" pitchFamily="18" charset="-52"/>
            </a:rPr>
            <a:t>Остановка экзамена в ППЭ или отдельных аудиториях ППЭ</a:t>
          </a:r>
          <a:endParaRPr lang="ru-RU" sz="1200" b="1" kern="1200" dirty="0">
            <a:solidFill>
              <a:schemeClr val="accent3">
                <a:lumMod val="50000"/>
              </a:schemeClr>
            </a:solidFill>
            <a:latin typeface="PT Astra Serif" pitchFamily="18" charset="-52"/>
            <a:ea typeface="PT Astra Serif" pitchFamily="18" charset="-52"/>
          </a:endParaRPr>
        </a:p>
      </dsp:txBody>
      <dsp:txXfrm>
        <a:off x="4449556" y="495464"/>
        <a:ext cx="2328950" cy="1072882"/>
      </dsp:txXfrm>
    </dsp:sp>
    <dsp:sp modelId="{4BFC3BFE-FCB7-4177-A621-C552C26ABD97}">
      <dsp:nvSpPr>
        <dsp:cNvPr id="0" name=""/>
        <dsp:cNvSpPr/>
      </dsp:nvSpPr>
      <dsp:spPr>
        <a:xfrm>
          <a:off x="6452453" y="495464"/>
          <a:ext cx="2328950" cy="107288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ru-RU" sz="1200" b="1" kern="1200" dirty="0" smtClean="0">
              <a:solidFill>
                <a:srgbClr val="0033A0"/>
              </a:solidFill>
              <a:latin typeface="PT Astra Serif" pitchFamily="18" charset="-52"/>
              <a:ea typeface="PT Astra Serif" pitchFamily="18" charset="-52"/>
            </a:rPr>
            <a:t>Член ГЭК составляет акт </a:t>
          </a:r>
          <a:endParaRPr lang="ru-RU" sz="1200" b="1" kern="1200" dirty="0">
            <a:solidFill>
              <a:srgbClr val="0033A0"/>
            </a:solidFill>
            <a:latin typeface="PT Astra Serif" pitchFamily="18" charset="-52"/>
            <a:ea typeface="PT Astra Serif" pitchFamily="18" charset="-52"/>
          </a:endParaRPr>
        </a:p>
      </dsp:txBody>
      <dsp:txXfrm>
        <a:off x="6452453" y="495464"/>
        <a:ext cx="2328950" cy="1072882"/>
      </dsp:txXfrm>
    </dsp:sp>
    <dsp:sp modelId="{2DFFBB9A-019A-4118-B813-3D1255185D2C}">
      <dsp:nvSpPr>
        <dsp:cNvPr id="0" name=""/>
        <dsp:cNvSpPr/>
      </dsp:nvSpPr>
      <dsp:spPr>
        <a:xfrm>
          <a:off x="5469" y="1757360"/>
          <a:ext cx="2805964" cy="1122385"/>
        </a:xfrm>
        <a:prstGeom prst="chevron">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ru-RU" sz="1400" b="1" kern="1200" dirty="0" smtClean="0">
              <a:latin typeface="PT Astra Serif" pitchFamily="18" charset="-52"/>
              <a:ea typeface="PT Astra Serif" pitchFamily="18" charset="-52"/>
            </a:rPr>
            <a:t>Член ГЭК</a:t>
          </a:r>
        </a:p>
        <a:p>
          <a:pPr lvl="0" algn="ctr" defTabSz="622300">
            <a:lnSpc>
              <a:spcPct val="90000"/>
            </a:lnSpc>
            <a:spcBef>
              <a:spcPct val="0"/>
            </a:spcBef>
            <a:spcAft>
              <a:spcPct val="35000"/>
            </a:spcAft>
          </a:pPr>
          <a:r>
            <a:rPr lang="ru-RU" sz="1400" b="1" kern="1200" dirty="0" smtClean="0">
              <a:latin typeface="PT Astra Serif" pitchFamily="18" charset="-52"/>
              <a:ea typeface="PT Astra Serif" pitchFamily="18" charset="-52"/>
            </a:rPr>
            <a:t>передает акт </a:t>
          </a:r>
        </a:p>
        <a:p>
          <a:pPr lvl="0" algn="ctr" defTabSz="622300">
            <a:lnSpc>
              <a:spcPct val="90000"/>
            </a:lnSpc>
            <a:spcBef>
              <a:spcPct val="0"/>
            </a:spcBef>
            <a:spcAft>
              <a:spcPct val="35000"/>
            </a:spcAft>
          </a:pPr>
          <a:r>
            <a:rPr lang="ru-RU" sz="1400" b="1" kern="1200" dirty="0" smtClean="0">
              <a:latin typeface="PT Astra Serif" pitchFamily="18" charset="-52"/>
              <a:ea typeface="PT Astra Serif" pitchFamily="18" charset="-52"/>
            </a:rPr>
            <a:t>в ГЭК-9</a:t>
          </a:r>
        </a:p>
      </dsp:txBody>
      <dsp:txXfrm>
        <a:off x="5469" y="1757360"/>
        <a:ext cx="2805964" cy="1122385"/>
      </dsp:txXfrm>
    </dsp:sp>
    <dsp:sp modelId="{A509EC1C-A29F-4B95-BD87-7A512208DF45}">
      <dsp:nvSpPr>
        <dsp:cNvPr id="0" name=""/>
        <dsp:cNvSpPr/>
      </dsp:nvSpPr>
      <dsp:spPr>
        <a:xfrm>
          <a:off x="2446658" y="1752808"/>
          <a:ext cx="2328950" cy="1131488"/>
        </a:xfrm>
        <a:prstGeom prst="chevron">
          <a:avLst/>
        </a:prstGeom>
        <a:solidFill>
          <a:schemeClr val="accent2">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bg1"/>
              </a:solidFill>
              <a:latin typeface="PT Astra Serif" pitchFamily="18" charset="-52"/>
              <a:ea typeface="PT Astra Serif" pitchFamily="18" charset="-52"/>
            </a:rPr>
            <a:t>Председатель</a:t>
          </a:r>
          <a:r>
            <a:rPr lang="ru-RU" sz="1200" b="1" kern="1200" baseline="0" dirty="0" smtClean="0">
              <a:solidFill>
                <a:schemeClr val="bg1"/>
              </a:solidFill>
              <a:latin typeface="PT Astra Serif" pitchFamily="18" charset="-52"/>
              <a:ea typeface="PT Astra Serif" pitchFamily="18" charset="-52"/>
            </a:rPr>
            <a:t> ГЭК-9</a:t>
          </a:r>
          <a:endParaRPr lang="ru-RU" sz="1200" b="1" kern="1200" dirty="0">
            <a:solidFill>
              <a:schemeClr val="bg1"/>
            </a:solidFill>
            <a:latin typeface="PT Astra Serif" pitchFamily="18" charset="-52"/>
            <a:ea typeface="PT Astra Serif" pitchFamily="18" charset="-52"/>
          </a:endParaRPr>
        </a:p>
      </dsp:txBody>
      <dsp:txXfrm>
        <a:off x="2446658" y="1752808"/>
        <a:ext cx="2328950" cy="1131488"/>
      </dsp:txXfrm>
    </dsp:sp>
    <dsp:sp modelId="{232D01D5-C92E-460D-8184-C6C4DEA2CACE}">
      <dsp:nvSpPr>
        <dsp:cNvPr id="0" name=""/>
        <dsp:cNvSpPr/>
      </dsp:nvSpPr>
      <dsp:spPr>
        <a:xfrm>
          <a:off x="4449556" y="1774766"/>
          <a:ext cx="2328950" cy="1087573"/>
        </a:xfrm>
        <a:prstGeom prst="chevron">
          <a:avLst/>
        </a:prstGeom>
        <a:solidFill>
          <a:schemeClr val="accent2">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accent3">
                  <a:lumMod val="50000"/>
                </a:schemeClr>
              </a:solidFill>
              <a:latin typeface="PT Astra Serif" pitchFamily="18" charset="-52"/>
              <a:ea typeface="PT Astra Serif" pitchFamily="18" charset="-52"/>
            </a:rPr>
            <a:t>Рассматривает документы</a:t>
          </a:r>
          <a:endParaRPr lang="ru-RU" sz="1200" b="1" kern="1200" dirty="0">
            <a:solidFill>
              <a:schemeClr val="accent3">
                <a:lumMod val="50000"/>
              </a:schemeClr>
            </a:solidFill>
            <a:latin typeface="PT Astra Serif" pitchFamily="18" charset="-52"/>
            <a:ea typeface="PT Astra Serif" pitchFamily="18" charset="-52"/>
          </a:endParaRPr>
        </a:p>
      </dsp:txBody>
      <dsp:txXfrm>
        <a:off x="4449556" y="1774766"/>
        <a:ext cx="2328950" cy="1087573"/>
      </dsp:txXfrm>
    </dsp:sp>
    <dsp:sp modelId="{A4E5C3A5-B8EA-46DA-B64F-EA3A07160604}">
      <dsp:nvSpPr>
        <dsp:cNvPr id="0" name=""/>
        <dsp:cNvSpPr/>
      </dsp:nvSpPr>
      <dsp:spPr>
        <a:xfrm>
          <a:off x="6452453" y="1750233"/>
          <a:ext cx="2328950" cy="1136639"/>
        </a:xfrm>
        <a:prstGeom prst="chevron">
          <a:avLst/>
        </a:prstGeom>
        <a:solidFill>
          <a:schemeClr val="accent2">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ru-RU" sz="1200" b="1" kern="1200" dirty="0" smtClean="0">
              <a:solidFill>
                <a:srgbClr val="0033A0"/>
              </a:solidFill>
              <a:latin typeface="PT Astra Serif" pitchFamily="18" charset="-52"/>
              <a:ea typeface="PT Astra Serif" pitchFamily="18" charset="-52"/>
            </a:rPr>
            <a:t>Решение</a:t>
          </a:r>
          <a:r>
            <a:rPr lang="ru-RU" sz="1200" b="1" kern="1200" baseline="0" dirty="0" smtClean="0">
              <a:solidFill>
                <a:srgbClr val="0033A0"/>
              </a:solidFill>
              <a:latin typeface="PT Astra Serif" pitchFamily="18" charset="-52"/>
              <a:ea typeface="PT Astra Serif" pitchFamily="18" charset="-52"/>
            </a:rPr>
            <a:t> о повторном допуске участников ГИА</a:t>
          </a:r>
        </a:p>
        <a:p>
          <a:pPr lvl="0" algn="ctr" defTabSz="533400">
            <a:lnSpc>
              <a:spcPct val="90000"/>
            </a:lnSpc>
            <a:spcBef>
              <a:spcPct val="0"/>
            </a:spcBef>
            <a:spcAft>
              <a:spcPct val="35000"/>
            </a:spcAft>
          </a:pPr>
          <a:r>
            <a:rPr lang="ru-RU" sz="1200" b="1" kern="1200" baseline="0" dirty="0" smtClean="0">
              <a:solidFill>
                <a:srgbClr val="0033A0"/>
              </a:solidFill>
              <a:latin typeface="PT Astra Serif" pitchFamily="18" charset="-52"/>
              <a:ea typeface="PT Astra Serif" pitchFamily="18" charset="-52"/>
            </a:rPr>
            <a:t>(пункт 47 Порядка ГИА-9) </a:t>
          </a:r>
          <a:endParaRPr lang="ru-RU" sz="1200" b="1" kern="1200" dirty="0">
            <a:solidFill>
              <a:srgbClr val="0033A0"/>
            </a:solidFill>
            <a:latin typeface="PT Astra Serif" pitchFamily="18" charset="-52"/>
            <a:ea typeface="PT Astra Serif" pitchFamily="18" charset="-52"/>
          </a:endParaRPr>
        </a:p>
      </dsp:txBody>
      <dsp:txXfrm>
        <a:off x="6452453" y="1750233"/>
        <a:ext cx="2328950" cy="1136639"/>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707EBEC-6650-4F5A-A30F-3D6F29570127}">
      <dsp:nvSpPr>
        <dsp:cNvPr id="0" name=""/>
        <dsp:cNvSpPr/>
      </dsp:nvSpPr>
      <dsp:spPr>
        <a:xfrm>
          <a:off x="0" y="158860"/>
          <a:ext cx="8215370"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F2D6EF-B6F2-413D-96B5-91F7C03D5928}">
      <dsp:nvSpPr>
        <dsp:cNvPr id="0" name=""/>
        <dsp:cNvSpPr/>
      </dsp:nvSpPr>
      <dsp:spPr>
        <a:xfrm>
          <a:off x="391112" y="26020"/>
          <a:ext cx="7822243" cy="265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365" tIns="0" rIns="217365" bIns="0" numCol="1" spcCol="1270" anchor="ctr" anchorCtr="0">
          <a:noAutofit/>
        </a:bodyPr>
        <a:lstStyle/>
        <a:p>
          <a:pPr lvl="0" algn="l" defTabSz="711200">
            <a:lnSpc>
              <a:spcPct val="90000"/>
            </a:lnSpc>
            <a:spcBef>
              <a:spcPct val="0"/>
            </a:spcBef>
            <a:spcAft>
              <a:spcPct val="35000"/>
            </a:spcAft>
          </a:pPr>
          <a:r>
            <a:rPr lang="ru-RU" sz="1600" b="1" kern="1200" dirty="0" smtClean="0">
              <a:latin typeface="PT Astra Serif" pitchFamily="18" charset="-52"/>
              <a:ea typeface="PT Astra Serif" pitchFamily="18" charset="-52"/>
            </a:rPr>
            <a:t>Экзаменационные материалы</a:t>
          </a:r>
          <a:endParaRPr lang="ru-RU" sz="1600" b="1" kern="1200" dirty="0">
            <a:latin typeface="PT Astra Serif" pitchFamily="18" charset="-52"/>
            <a:ea typeface="PT Astra Serif" pitchFamily="18" charset="-52"/>
          </a:endParaRPr>
        </a:p>
      </dsp:txBody>
      <dsp:txXfrm>
        <a:off x="391112" y="26020"/>
        <a:ext cx="7822243" cy="265680"/>
      </dsp:txXfrm>
    </dsp:sp>
    <dsp:sp modelId="{1A2ABD63-2B4D-4B81-A244-44789BECD5C5}">
      <dsp:nvSpPr>
        <dsp:cNvPr id="0" name=""/>
        <dsp:cNvSpPr/>
      </dsp:nvSpPr>
      <dsp:spPr>
        <a:xfrm>
          <a:off x="0" y="567100"/>
          <a:ext cx="8215370"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DFC6F2-BAD3-40FA-BB2D-9D1CA814651D}">
      <dsp:nvSpPr>
        <dsp:cNvPr id="0" name=""/>
        <dsp:cNvSpPr/>
      </dsp:nvSpPr>
      <dsp:spPr>
        <a:xfrm>
          <a:off x="391112" y="434260"/>
          <a:ext cx="7822243" cy="265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365" tIns="0" rIns="217365" bIns="0" numCol="1" spcCol="1270" anchor="ctr" anchorCtr="0">
          <a:noAutofit/>
        </a:bodyPr>
        <a:lstStyle/>
        <a:p>
          <a:pPr lvl="0" algn="l" defTabSz="711200">
            <a:lnSpc>
              <a:spcPct val="90000"/>
            </a:lnSpc>
            <a:spcBef>
              <a:spcPct val="0"/>
            </a:spcBef>
            <a:spcAft>
              <a:spcPct val="35000"/>
            </a:spcAft>
          </a:pPr>
          <a:r>
            <a:rPr lang="ru-RU" sz="1600" b="1" kern="1200" dirty="0" err="1" smtClean="0">
              <a:latin typeface="PT Astra Serif" pitchFamily="18" charset="-52"/>
              <a:ea typeface="PT Astra Serif" pitchFamily="18" charset="-52"/>
            </a:rPr>
            <a:t>Гелевая</a:t>
          </a:r>
          <a:r>
            <a:rPr lang="ru-RU" sz="1600" b="1" kern="1200" dirty="0" smtClean="0">
              <a:latin typeface="PT Astra Serif" pitchFamily="18" charset="-52"/>
              <a:ea typeface="PT Astra Serif" pitchFamily="18" charset="-52"/>
            </a:rPr>
            <a:t> или капиллярная ручка с чернилами черного цвета</a:t>
          </a:r>
          <a:endParaRPr lang="ru-RU" sz="1600" b="1" kern="1200" dirty="0">
            <a:latin typeface="PT Astra Serif" pitchFamily="18" charset="-52"/>
            <a:ea typeface="PT Astra Serif" pitchFamily="18" charset="-52"/>
          </a:endParaRPr>
        </a:p>
      </dsp:txBody>
      <dsp:txXfrm>
        <a:off x="391112" y="434260"/>
        <a:ext cx="7822243" cy="265680"/>
      </dsp:txXfrm>
    </dsp:sp>
    <dsp:sp modelId="{72ADE694-37E9-45A5-935E-7BC58E2A512F}">
      <dsp:nvSpPr>
        <dsp:cNvPr id="0" name=""/>
        <dsp:cNvSpPr/>
      </dsp:nvSpPr>
      <dsp:spPr>
        <a:xfrm>
          <a:off x="0" y="975340"/>
          <a:ext cx="8215370"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DEDEA4-1E4D-4C9B-8CB4-B4BAC282D5F9}">
      <dsp:nvSpPr>
        <dsp:cNvPr id="0" name=""/>
        <dsp:cNvSpPr/>
      </dsp:nvSpPr>
      <dsp:spPr>
        <a:xfrm>
          <a:off x="391112" y="842500"/>
          <a:ext cx="7822243" cy="265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365" tIns="0" rIns="217365" bIns="0" numCol="1" spcCol="1270" anchor="ctr" anchorCtr="0">
          <a:noAutofit/>
        </a:bodyPr>
        <a:lstStyle/>
        <a:p>
          <a:pPr lvl="0" algn="l" defTabSz="711200">
            <a:lnSpc>
              <a:spcPct val="90000"/>
            </a:lnSpc>
            <a:spcBef>
              <a:spcPct val="0"/>
            </a:spcBef>
            <a:spcAft>
              <a:spcPct val="35000"/>
            </a:spcAft>
          </a:pPr>
          <a:r>
            <a:rPr lang="ru-RU" sz="1600" b="1" kern="1200" dirty="0" smtClean="0">
              <a:solidFill>
                <a:schemeClr val="bg1"/>
              </a:solidFill>
              <a:latin typeface="PT Astra Serif" pitchFamily="18" charset="-52"/>
              <a:ea typeface="PT Astra Serif" pitchFamily="18" charset="-52"/>
            </a:rPr>
            <a:t>Документ, удостоверяющий личность</a:t>
          </a:r>
          <a:endParaRPr lang="ru-RU" sz="1600" b="1" kern="1200" dirty="0">
            <a:solidFill>
              <a:schemeClr val="bg1"/>
            </a:solidFill>
            <a:latin typeface="PT Astra Serif" pitchFamily="18" charset="-52"/>
            <a:ea typeface="PT Astra Serif" pitchFamily="18" charset="-52"/>
          </a:endParaRPr>
        </a:p>
      </dsp:txBody>
      <dsp:txXfrm>
        <a:off x="391112" y="842500"/>
        <a:ext cx="7822243" cy="265680"/>
      </dsp:txXfrm>
    </dsp:sp>
    <dsp:sp modelId="{EB776F0A-9D48-4119-95C3-10DAD7B74FE1}">
      <dsp:nvSpPr>
        <dsp:cNvPr id="0" name=""/>
        <dsp:cNvSpPr/>
      </dsp:nvSpPr>
      <dsp:spPr>
        <a:xfrm>
          <a:off x="0" y="1383580"/>
          <a:ext cx="8215370"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D79AFA-F5CB-4EC2-9E9F-F157B40EEB88}">
      <dsp:nvSpPr>
        <dsp:cNvPr id="0" name=""/>
        <dsp:cNvSpPr/>
      </dsp:nvSpPr>
      <dsp:spPr>
        <a:xfrm>
          <a:off x="391112" y="1250740"/>
          <a:ext cx="7822243" cy="265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365" tIns="0" rIns="217365" bIns="0" numCol="1" spcCol="1270" anchor="ctr" anchorCtr="0">
          <a:noAutofit/>
        </a:bodyPr>
        <a:lstStyle/>
        <a:p>
          <a:pPr lvl="0" algn="l" defTabSz="711200">
            <a:lnSpc>
              <a:spcPct val="90000"/>
            </a:lnSpc>
            <a:spcBef>
              <a:spcPct val="0"/>
            </a:spcBef>
            <a:spcAft>
              <a:spcPct val="35000"/>
            </a:spcAft>
          </a:pPr>
          <a:r>
            <a:rPr lang="ru-RU" sz="1600" b="1" kern="1200" dirty="0" smtClean="0">
              <a:latin typeface="PT Astra Serif" pitchFamily="18" charset="-52"/>
              <a:ea typeface="PT Astra Serif" pitchFamily="18" charset="-52"/>
            </a:rPr>
            <a:t>Средства обучения и воспитания</a:t>
          </a:r>
          <a:endParaRPr lang="ru-RU" sz="1600" b="1" kern="1200" dirty="0">
            <a:latin typeface="PT Astra Serif" pitchFamily="18" charset="-52"/>
            <a:ea typeface="PT Astra Serif" pitchFamily="18" charset="-52"/>
          </a:endParaRPr>
        </a:p>
      </dsp:txBody>
      <dsp:txXfrm>
        <a:off x="391112" y="1250740"/>
        <a:ext cx="7822243" cy="265680"/>
      </dsp:txXfrm>
    </dsp:sp>
    <dsp:sp modelId="{F729DBCF-513B-4A03-B0FC-85E2BA0D940D}">
      <dsp:nvSpPr>
        <dsp:cNvPr id="0" name=""/>
        <dsp:cNvSpPr/>
      </dsp:nvSpPr>
      <dsp:spPr>
        <a:xfrm>
          <a:off x="0" y="1791820"/>
          <a:ext cx="8215370"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6010A4-89B8-4B79-88F3-379A486A5AD6}">
      <dsp:nvSpPr>
        <dsp:cNvPr id="0" name=""/>
        <dsp:cNvSpPr/>
      </dsp:nvSpPr>
      <dsp:spPr>
        <a:xfrm>
          <a:off x="391112" y="1658980"/>
          <a:ext cx="7822243" cy="265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365" tIns="0" rIns="217365" bIns="0" numCol="1" spcCol="1270" anchor="ctr" anchorCtr="0">
          <a:noAutofit/>
        </a:bodyPr>
        <a:lstStyle/>
        <a:p>
          <a:pPr lvl="0" algn="l" defTabSz="711200">
            <a:lnSpc>
              <a:spcPct val="90000"/>
            </a:lnSpc>
            <a:spcBef>
              <a:spcPct val="0"/>
            </a:spcBef>
            <a:spcAft>
              <a:spcPct val="35000"/>
            </a:spcAft>
          </a:pPr>
          <a:r>
            <a:rPr lang="ru-RU" sz="1600" b="1" kern="1200" dirty="0" smtClean="0">
              <a:latin typeface="PT Astra Serif" pitchFamily="18" charset="-52"/>
              <a:ea typeface="PT Astra Serif" pitchFamily="18" charset="-52"/>
            </a:rPr>
            <a:t>Лекарства (при необходимости)</a:t>
          </a:r>
          <a:endParaRPr lang="ru-RU" sz="1600" b="1" kern="1200" dirty="0">
            <a:latin typeface="PT Astra Serif" pitchFamily="18" charset="-52"/>
            <a:ea typeface="PT Astra Serif" pitchFamily="18" charset="-52"/>
          </a:endParaRPr>
        </a:p>
      </dsp:txBody>
      <dsp:txXfrm>
        <a:off x="391112" y="1658980"/>
        <a:ext cx="7822243" cy="265680"/>
      </dsp:txXfrm>
    </dsp:sp>
    <dsp:sp modelId="{A1DF335C-D9D9-4C2C-923D-2F3366C59C03}">
      <dsp:nvSpPr>
        <dsp:cNvPr id="0" name=""/>
        <dsp:cNvSpPr/>
      </dsp:nvSpPr>
      <dsp:spPr>
        <a:xfrm>
          <a:off x="0" y="3046152"/>
          <a:ext cx="8215370"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5197F7-47EA-4A14-9E30-2AF82DEC8D65}">
      <dsp:nvSpPr>
        <dsp:cNvPr id="0" name=""/>
        <dsp:cNvSpPr/>
      </dsp:nvSpPr>
      <dsp:spPr>
        <a:xfrm>
          <a:off x="391112" y="2067220"/>
          <a:ext cx="7822243" cy="111177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365" tIns="0" rIns="217365" bIns="0" numCol="1" spcCol="1270" anchor="ctr" anchorCtr="0">
          <a:noAutofit/>
        </a:bodyPr>
        <a:lstStyle/>
        <a:p>
          <a:pPr lvl="0" algn="l" defTabSz="711200">
            <a:lnSpc>
              <a:spcPct val="90000"/>
            </a:lnSpc>
            <a:spcBef>
              <a:spcPct val="0"/>
            </a:spcBef>
            <a:spcAft>
              <a:spcPct val="35000"/>
            </a:spcAft>
          </a:pPr>
          <a:r>
            <a:rPr lang="ru-RU" sz="1600" b="1" kern="1200" dirty="0" smtClean="0">
              <a:latin typeface="PT Astra Serif" pitchFamily="18" charset="-52"/>
              <a:ea typeface="PT Astra Serif" pitchFamily="18" charset="-52"/>
            </a:rPr>
            <a:t>Продукты питания для дополнительного приема пищи (перекус), </a:t>
          </a:r>
          <a:r>
            <a:rPr lang="ru-RU" sz="1600" b="1" kern="1200" dirty="0" err="1" smtClean="0">
              <a:latin typeface="PT Astra Serif" pitchFamily="18" charset="-52"/>
              <a:ea typeface="PT Astra Serif" pitchFamily="18" charset="-52"/>
            </a:rPr>
            <a:t>бутилированная</a:t>
          </a:r>
          <a:r>
            <a:rPr lang="ru-RU" sz="1600" b="1" kern="1200" dirty="0" smtClean="0">
              <a:latin typeface="PT Astra Serif" pitchFamily="18" charset="-52"/>
              <a:ea typeface="PT Astra Serif" pitchFamily="18" charset="-52"/>
            </a:rPr>
            <a:t> вода при условии, что упаковка указанных продуктов питания и воды, а также их потребление не будут отвлекать других участников ГИА от выполнения ими ЭР - </a:t>
          </a:r>
          <a:r>
            <a:rPr lang="ru-RU" sz="1600" b="1" kern="1200" dirty="0" smtClean="0">
              <a:solidFill>
                <a:srgbClr val="FFC000"/>
              </a:solidFill>
              <a:latin typeface="PT Astra Serif" pitchFamily="18" charset="-52"/>
              <a:ea typeface="PT Astra Serif" pitchFamily="18" charset="-52"/>
            </a:rPr>
            <a:t>нововведение</a:t>
          </a:r>
          <a:endParaRPr lang="ru-RU" sz="1600" b="1" kern="1200" dirty="0">
            <a:solidFill>
              <a:srgbClr val="FFC000"/>
            </a:solidFill>
            <a:latin typeface="PT Astra Serif" pitchFamily="18" charset="-52"/>
            <a:ea typeface="PT Astra Serif" pitchFamily="18" charset="-52"/>
          </a:endParaRPr>
        </a:p>
      </dsp:txBody>
      <dsp:txXfrm>
        <a:off x="391112" y="2067220"/>
        <a:ext cx="7822243" cy="1111772"/>
      </dsp:txXfrm>
    </dsp:sp>
    <dsp:sp modelId="{929107E5-CF81-4204-8AE7-D57E54940EF8}">
      <dsp:nvSpPr>
        <dsp:cNvPr id="0" name=""/>
        <dsp:cNvSpPr/>
      </dsp:nvSpPr>
      <dsp:spPr>
        <a:xfrm>
          <a:off x="0" y="3625219"/>
          <a:ext cx="8215370"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BE091D-3DDE-47B0-92DC-9348AA1A667E}">
      <dsp:nvSpPr>
        <dsp:cNvPr id="0" name=""/>
        <dsp:cNvSpPr/>
      </dsp:nvSpPr>
      <dsp:spPr>
        <a:xfrm>
          <a:off x="391112" y="3321552"/>
          <a:ext cx="7822243" cy="4365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365" tIns="0" rIns="217365" bIns="0" numCol="1" spcCol="1270" anchor="ctr" anchorCtr="0">
          <a:noAutofit/>
        </a:bodyPr>
        <a:lstStyle/>
        <a:p>
          <a:pPr lvl="0" algn="l" defTabSz="711200">
            <a:lnSpc>
              <a:spcPct val="90000"/>
            </a:lnSpc>
            <a:spcBef>
              <a:spcPct val="0"/>
            </a:spcBef>
            <a:spcAft>
              <a:spcPct val="35000"/>
            </a:spcAft>
          </a:pPr>
          <a:r>
            <a:rPr lang="ru-RU" sz="1600" b="1" kern="1200" dirty="0" smtClean="0">
              <a:latin typeface="PT Astra Serif" pitchFamily="18" charset="-52"/>
              <a:ea typeface="PT Astra Serif" pitchFamily="18" charset="-52"/>
            </a:rPr>
            <a:t>Специальные технические средства (для лиц, указанных в п. 51 Порядка ГИА)</a:t>
          </a:r>
          <a:endParaRPr lang="ru-RU" sz="1600" b="1" kern="1200" dirty="0">
            <a:latin typeface="PT Astra Serif" pitchFamily="18" charset="-52"/>
            <a:ea typeface="PT Astra Serif" pitchFamily="18" charset="-52"/>
          </a:endParaRPr>
        </a:p>
      </dsp:txBody>
      <dsp:txXfrm>
        <a:off x="391112" y="3321552"/>
        <a:ext cx="7822243" cy="436506"/>
      </dsp:txXfrm>
    </dsp:sp>
    <dsp:sp modelId="{D2AF2C0B-97C5-4F69-8FC8-A1F766255AF7}">
      <dsp:nvSpPr>
        <dsp:cNvPr id="0" name=""/>
        <dsp:cNvSpPr/>
      </dsp:nvSpPr>
      <dsp:spPr>
        <a:xfrm>
          <a:off x="0" y="4033459"/>
          <a:ext cx="8215370"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DA6F04-F268-4471-A86B-ED0611EA1AC0}">
      <dsp:nvSpPr>
        <dsp:cNvPr id="0" name=""/>
        <dsp:cNvSpPr/>
      </dsp:nvSpPr>
      <dsp:spPr>
        <a:xfrm>
          <a:off x="391112" y="3900619"/>
          <a:ext cx="7822243" cy="265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365" tIns="0" rIns="217365" bIns="0" numCol="1" spcCol="1270" anchor="ctr" anchorCtr="0">
          <a:noAutofit/>
        </a:bodyPr>
        <a:lstStyle/>
        <a:p>
          <a:pPr lvl="0" algn="l" defTabSz="711200">
            <a:lnSpc>
              <a:spcPct val="90000"/>
            </a:lnSpc>
            <a:spcBef>
              <a:spcPct val="0"/>
            </a:spcBef>
            <a:spcAft>
              <a:spcPct val="35000"/>
            </a:spcAft>
          </a:pPr>
          <a:r>
            <a:rPr lang="ru-RU" sz="1600" b="1" kern="1200" dirty="0" smtClean="0">
              <a:latin typeface="PT Astra Serif" pitchFamily="18" charset="-52"/>
              <a:ea typeface="PT Astra Serif" pitchFamily="18" charset="-52"/>
            </a:rPr>
            <a:t>Черновики, выданные в ППЭ</a:t>
          </a:r>
          <a:endParaRPr lang="ru-RU" sz="1600" b="1" kern="1200" dirty="0">
            <a:latin typeface="PT Astra Serif" pitchFamily="18" charset="-52"/>
            <a:ea typeface="PT Astra Serif" pitchFamily="18" charset="-52"/>
          </a:endParaRPr>
        </a:p>
      </dsp:txBody>
      <dsp:txXfrm>
        <a:off x="391112" y="3900619"/>
        <a:ext cx="7822243" cy="265680"/>
      </dsp:txXfrm>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080EBCA-28F5-47C5-A3A1-36DA0AA8FEBC}">
      <dsp:nvSpPr>
        <dsp:cNvPr id="0" name=""/>
        <dsp:cNvSpPr/>
      </dsp:nvSpPr>
      <dsp:spPr>
        <a:xfrm>
          <a:off x="677765" y="1985"/>
          <a:ext cx="2982565" cy="6482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b="1" kern="1200" dirty="0" smtClean="0">
              <a:latin typeface="PT Astra Serif" pitchFamily="18" charset="-52"/>
              <a:ea typeface="PT Astra Serif" pitchFamily="18" charset="-52"/>
            </a:rPr>
            <a:t>Участники ГИА</a:t>
          </a:r>
          <a:endParaRPr lang="ru-RU" sz="1400" b="1" kern="1200" dirty="0">
            <a:latin typeface="PT Astra Serif" pitchFamily="18" charset="-52"/>
            <a:ea typeface="PT Astra Serif" pitchFamily="18" charset="-52"/>
          </a:endParaRPr>
        </a:p>
      </dsp:txBody>
      <dsp:txXfrm>
        <a:off x="677765" y="1985"/>
        <a:ext cx="2982565" cy="648268"/>
      </dsp:txXfrm>
    </dsp:sp>
    <dsp:sp modelId="{6099BE2C-CDD0-47D7-921A-7D27AFF3FE1A}">
      <dsp:nvSpPr>
        <dsp:cNvPr id="0" name=""/>
        <dsp:cNvSpPr/>
      </dsp:nvSpPr>
      <dsp:spPr>
        <a:xfrm>
          <a:off x="976022" y="650253"/>
          <a:ext cx="298256" cy="474666"/>
        </a:xfrm>
        <a:custGeom>
          <a:avLst/>
          <a:gdLst/>
          <a:ahLst/>
          <a:cxnLst/>
          <a:rect l="0" t="0" r="0" b="0"/>
          <a:pathLst>
            <a:path>
              <a:moveTo>
                <a:pt x="0" y="0"/>
              </a:moveTo>
              <a:lnTo>
                <a:pt x="0" y="474666"/>
              </a:lnTo>
              <a:lnTo>
                <a:pt x="298256" y="4746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6E2A3F-8593-4290-9351-0E27FC46D5FC}">
      <dsp:nvSpPr>
        <dsp:cNvPr id="0" name=""/>
        <dsp:cNvSpPr/>
      </dsp:nvSpPr>
      <dsp:spPr>
        <a:xfrm>
          <a:off x="1274278" y="784609"/>
          <a:ext cx="2231326" cy="6806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l" defTabSz="444500">
            <a:lnSpc>
              <a:spcPct val="90000"/>
            </a:lnSpc>
            <a:spcBef>
              <a:spcPct val="0"/>
            </a:spcBef>
            <a:spcAft>
              <a:spcPct val="35000"/>
            </a:spcAft>
          </a:pPr>
          <a:r>
            <a:rPr lang="ru-RU" sz="1000" b="1" kern="1200" dirty="0" smtClean="0">
              <a:solidFill>
                <a:srgbClr val="0070C0"/>
              </a:solidFill>
              <a:latin typeface="PT Astra Serif" pitchFamily="18" charset="-52"/>
              <a:ea typeface="PT Astra Serif" pitchFamily="18" charset="-52"/>
            </a:rPr>
            <a:t>выполнять экзаменационную работу несамостоятельно, в том числе с помощью посторонних лиц, общаться с другими участниками - </a:t>
          </a:r>
          <a:r>
            <a:rPr lang="ru-RU" sz="1000" b="1" kern="1200" dirty="0" smtClean="0">
              <a:solidFill>
                <a:srgbClr val="00B050"/>
              </a:solidFill>
              <a:latin typeface="PT Astra Serif" pitchFamily="18" charset="-52"/>
              <a:ea typeface="PT Astra Serif" pitchFamily="18" charset="-52"/>
            </a:rPr>
            <a:t>нововведение</a:t>
          </a:r>
          <a:endParaRPr lang="ru-RU" sz="1000" b="1" kern="1200" dirty="0">
            <a:solidFill>
              <a:srgbClr val="00B050"/>
            </a:solidFill>
            <a:latin typeface="PT Astra Serif" pitchFamily="18" charset="-52"/>
            <a:ea typeface="PT Astra Serif" pitchFamily="18" charset="-52"/>
          </a:endParaRPr>
        </a:p>
      </dsp:txBody>
      <dsp:txXfrm>
        <a:off x="1274278" y="784609"/>
        <a:ext cx="2231326" cy="680621"/>
      </dsp:txXfrm>
    </dsp:sp>
    <dsp:sp modelId="{4188AB00-504A-4B21-8BB7-23CEC8AC818D}">
      <dsp:nvSpPr>
        <dsp:cNvPr id="0" name=""/>
        <dsp:cNvSpPr/>
      </dsp:nvSpPr>
      <dsp:spPr>
        <a:xfrm>
          <a:off x="976022" y="650253"/>
          <a:ext cx="298256" cy="1372686"/>
        </a:xfrm>
        <a:custGeom>
          <a:avLst/>
          <a:gdLst/>
          <a:ahLst/>
          <a:cxnLst/>
          <a:rect l="0" t="0" r="0" b="0"/>
          <a:pathLst>
            <a:path>
              <a:moveTo>
                <a:pt x="0" y="0"/>
              </a:moveTo>
              <a:lnTo>
                <a:pt x="0" y="1372686"/>
              </a:lnTo>
              <a:lnTo>
                <a:pt x="298256" y="137268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147F40-B9E7-4C08-A2AF-F07B1B7533FD}">
      <dsp:nvSpPr>
        <dsp:cNvPr id="0" name=""/>
        <dsp:cNvSpPr/>
      </dsp:nvSpPr>
      <dsp:spPr>
        <a:xfrm>
          <a:off x="1274278" y="1599587"/>
          <a:ext cx="2295808" cy="84670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l" defTabSz="400050">
            <a:lnSpc>
              <a:spcPct val="90000"/>
            </a:lnSpc>
            <a:spcBef>
              <a:spcPct val="0"/>
            </a:spcBef>
            <a:spcAft>
              <a:spcPct val="35000"/>
            </a:spcAft>
          </a:pPr>
          <a:r>
            <a:rPr lang="ru-RU" sz="900" b="1" kern="1200" dirty="0" smtClean="0">
              <a:solidFill>
                <a:srgbClr val="0070C0"/>
              </a:solidFill>
              <a:latin typeface="PT Astra Serif" pitchFamily="18" charset="-52"/>
              <a:ea typeface="PT Astra Serif" pitchFamily="18" charset="-52"/>
            </a:rPr>
            <a:t>иметь при себе средства связи , фото --, аудио и видеоаппаратуру, электронно-вычислительную технику, справочные материалы, письменные заметки и иные средства хранения и передачи информации</a:t>
          </a:r>
          <a:endParaRPr lang="ru-RU" sz="900" b="1" kern="1200" dirty="0">
            <a:solidFill>
              <a:srgbClr val="0070C0"/>
            </a:solidFill>
            <a:latin typeface="PT Astra Serif" pitchFamily="18" charset="-52"/>
            <a:ea typeface="PT Astra Serif" pitchFamily="18" charset="-52"/>
          </a:endParaRPr>
        </a:p>
      </dsp:txBody>
      <dsp:txXfrm>
        <a:off x="1274278" y="1599587"/>
        <a:ext cx="2295808" cy="846706"/>
      </dsp:txXfrm>
    </dsp:sp>
    <dsp:sp modelId="{73E0D092-C44D-461A-A53A-CC9218E204C5}">
      <dsp:nvSpPr>
        <dsp:cNvPr id="0" name=""/>
        <dsp:cNvSpPr/>
      </dsp:nvSpPr>
      <dsp:spPr>
        <a:xfrm>
          <a:off x="976022" y="650253"/>
          <a:ext cx="298256" cy="2303452"/>
        </a:xfrm>
        <a:custGeom>
          <a:avLst/>
          <a:gdLst/>
          <a:ahLst/>
          <a:cxnLst/>
          <a:rect l="0" t="0" r="0" b="0"/>
          <a:pathLst>
            <a:path>
              <a:moveTo>
                <a:pt x="0" y="0"/>
              </a:moveTo>
              <a:lnTo>
                <a:pt x="0" y="2303452"/>
              </a:lnTo>
              <a:lnTo>
                <a:pt x="298256" y="23034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111A09-CF20-4C71-8A65-1C2D0E299406}">
      <dsp:nvSpPr>
        <dsp:cNvPr id="0" name=""/>
        <dsp:cNvSpPr/>
      </dsp:nvSpPr>
      <dsp:spPr>
        <a:xfrm>
          <a:off x="1274278" y="2580650"/>
          <a:ext cx="2264895" cy="7461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l" defTabSz="400050">
            <a:lnSpc>
              <a:spcPct val="90000"/>
            </a:lnSpc>
            <a:spcBef>
              <a:spcPct val="0"/>
            </a:spcBef>
            <a:spcAft>
              <a:spcPct val="35000"/>
            </a:spcAft>
          </a:pPr>
          <a:r>
            <a:rPr lang="ru-RU" sz="900" b="1" kern="1200" dirty="0" smtClean="0">
              <a:solidFill>
                <a:srgbClr val="0070C0"/>
              </a:solidFill>
              <a:latin typeface="PT Astra Serif" pitchFamily="18" charset="-52"/>
              <a:ea typeface="PT Astra Serif" pitchFamily="18" charset="-52"/>
            </a:rPr>
            <a:t>выносить из аудиторий и ППЭ  черновики, ЭМ на бумажном и (или) электронном носителях</a:t>
          </a:r>
          <a:endParaRPr lang="ru-RU" sz="900" b="1" kern="1200" dirty="0">
            <a:solidFill>
              <a:srgbClr val="0070C0"/>
            </a:solidFill>
            <a:latin typeface="PT Astra Serif" pitchFamily="18" charset="-52"/>
            <a:ea typeface="PT Astra Serif" pitchFamily="18" charset="-52"/>
          </a:endParaRPr>
        </a:p>
      </dsp:txBody>
      <dsp:txXfrm>
        <a:off x="1274278" y="2580650"/>
        <a:ext cx="2264895" cy="746111"/>
      </dsp:txXfrm>
    </dsp:sp>
    <dsp:sp modelId="{FA1404DF-DF41-4DA2-9F4D-C0B4FB47F220}">
      <dsp:nvSpPr>
        <dsp:cNvPr id="0" name=""/>
        <dsp:cNvSpPr/>
      </dsp:nvSpPr>
      <dsp:spPr>
        <a:xfrm>
          <a:off x="976022" y="650253"/>
          <a:ext cx="298256" cy="3079576"/>
        </a:xfrm>
        <a:custGeom>
          <a:avLst/>
          <a:gdLst/>
          <a:ahLst/>
          <a:cxnLst/>
          <a:rect l="0" t="0" r="0" b="0"/>
          <a:pathLst>
            <a:path>
              <a:moveTo>
                <a:pt x="0" y="0"/>
              </a:moveTo>
              <a:lnTo>
                <a:pt x="0" y="3079576"/>
              </a:lnTo>
              <a:lnTo>
                <a:pt x="298256" y="30795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589188-660D-4FAB-B74A-A39535150C6E}">
      <dsp:nvSpPr>
        <dsp:cNvPr id="0" name=""/>
        <dsp:cNvSpPr/>
      </dsp:nvSpPr>
      <dsp:spPr>
        <a:xfrm>
          <a:off x="1274278" y="3461118"/>
          <a:ext cx="2303418" cy="5374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l" defTabSz="400050">
            <a:lnSpc>
              <a:spcPct val="90000"/>
            </a:lnSpc>
            <a:spcBef>
              <a:spcPct val="0"/>
            </a:spcBef>
            <a:spcAft>
              <a:spcPct val="35000"/>
            </a:spcAft>
          </a:pPr>
          <a:r>
            <a:rPr lang="ru-RU" sz="900" b="1" kern="1200" dirty="0" smtClean="0">
              <a:solidFill>
                <a:srgbClr val="0070C0"/>
              </a:solidFill>
              <a:latin typeface="PT Astra Serif" pitchFamily="18" charset="-52"/>
              <a:ea typeface="PT Astra Serif" pitchFamily="18" charset="-52"/>
            </a:rPr>
            <a:t>фотографировать ЭМ, черновиков</a:t>
          </a:r>
          <a:endParaRPr lang="ru-RU" sz="900" b="1" kern="1200" dirty="0">
            <a:solidFill>
              <a:srgbClr val="0070C0"/>
            </a:solidFill>
            <a:latin typeface="PT Astra Serif" pitchFamily="18" charset="-52"/>
            <a:ea typeface="PT Astra Serif" pitchFamily="18" charset="-52"/>
          </a:endParaRPr>
        </a:p>
      </dsp:txBody>
      <dsp:txXfrm>
        <a:off x="1274278" y="3461118"/>
        <a:ext cx="2303418" cy="537424"/>
      </dsp:txXfrm>
    </dsp:sp>
    <dsp:sp modelId="{DDD7B71F-6186-4A33-8545-9B92268C4231}">
      <dsp:nvSpPr>
        <dsp:cNvPr id="0" name=""/>
        <dsp:cNvSpPr/>
      </dsp:nvSpPr>
      <dsp:spPr>
        <a:xfrm>
          <a:off x="3929043" y="1985"/>
          <a:ext cx="3771096" cy="6355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ru-RU" sz="800" b="1" kern="1200" dirty="0" smtClean="0">
              <a:latin typeface="PT Astra Serif" pitchFamily="18" charset="-52"/>
              <a:ea typeface="PT Astra Serif" pitchFamily="18" charset="-52"/>
            </a:rPr>
            <a:t> </a:t>
          </a:r>
          <a:r>
            <a:rPr lang="ru-RU" sz="1400" b="1" kern="1200" dirty="0" smtClean="0">
              <a:latin typeface="PT Astra Serif" pitchFamily="18" charset="-52"/>
              <a:ea typeface="PT Astra Serif" pitchFamily="18" charset="-52"/>
            </a:rPr>
            <a:t>Организаторы, ассистенты, медицинские работники, специалисты, экзаменаторы-собеседники, эксперты</a:t>
          </a:r>
          <a:endParaRPr lang="ru-RU" sz="1400" b="1" kern="1200" dirty="0">
            <a:latin typeface="PT Astra Serif" pitchFamily="18" charset="-52"/>
            <a:ea typeface="PT Astra Serif" pitchFamily="18" charset="-52"/>
          </a:endParaRPr>
        </a:p>
      </dsp:txBody>
      <dsp:txXfrm>
        <a:off x="3929043" y="1985"/>
        <a:ext cx="3771096" cy="635590"/>
      </dsp:txXfrm>
    </dsp:sp>
    <dsp:sp modelId="{60C100F7-56E5-484D-ADE2-3F18D4AD9BDA}">
      <dsp:nvSpPr>
        <dsp:cNvPr id="0" name=""/>
        <dsp:cNvSpPr/>
      </dsp:nvSpPr>
      <dsp:spPr>
        <a:xfrm>
          <a:off x="4306153" y="637575"/>
          <a:ext cx="377109" cy="403068"/>
        </a:xfrm>
        <a:custGeom>
          <a:avLst/>
          <a:gdLst/>
          <a:ahLst/>
          <a:cxnLst/>
          <a:rect l="0" t="0" r="0" b="0"/>
          <a:pathLst>
            <a:path>
              <a:moveTo>
                <a:pt x="0" y="0"/>
              </a:moveTo>
              <a:lnTo>
                <a:pt x="0" y="403068"/>
              </a:lnTo>
              <a:lnTo>
                <a:pt x="377109" y="4030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ADC109-90AE-413C-B47E-3258557258A6}">
      <dsp:nvSpPr>
        <dsp:cNvPr id="0" name=""/>
        <dsp:cNvSpPr/>
      </dsp:nvSpPr>
      <dsp:spPr>
        <a:xfrm>
          <a:off x="4683263" y="771932"/>
          <a:ext cx="3452148" cy="5374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l" defTabSz="400050">
            <a:lnSpc>
              <a:spcPct val="90000"/>
            </a:lnSpc>
            <a:spcBef>
              <a:spcPct val="0"/>
            </a:spcBef>
            <a:spcAft>
              <a:spcPct val="35000"/>
            </a:spcAft>
          </a:pPr>
          <a:r>
            <a:rPr lang="ru-RU" sz="900" b="1" kern="1200" dirty="0" smtClean="0">
              <a:solidFill>
                <a:srgbClr val="0070C0"/>
              </a:solidFill>
              <a:latin typeface="PT Astra Serif" pitchFamily="18" charset="-52"/>
              <a:ea typeface="PT Astra Serif" pitchFamily="18" charset="-52"/>
            </a:rPr>
            <a:t>находиться в ППЭ в случае несоответствия требованиям, предъявляем к лицам, привлекаемым к проведению экзаменов </a:t>
          </a:r>
        </a:p>
        <a:p>
          <a:pPr lvl="0" algn="l" defTabSz="400050">
            <a:lnSpc>
              <a:spcPct val="90000"/>
            </a:lnSpc>
            <a:spcBef>
              <a:spcPct val="0"/>
            </a:spcBef>
            <a:spcAft>
              <a:spcPct val="35000"/>
            </a:spcAft>
          </a:pPr>
          <a:r>
            <a:rPr lang="ru-RU" sz="900" b="1" kern="1200" dirty="0" smtClean="0">
              <a:solidFill>
                <a:srgbClr val="0070C0"/>
              </a:solidFill>
              <a:latin typeface="PT Astra Serif" pitchFamily="18" charset="-52"/>
              <a:ea typeface="PT Astra Serif" pitchFamily="18" charset="-52"/>
            </a:rPr>
            <a:t>(п. 56 Порядка ГИА-9) - </a:t>
          </a:r>
          <a:r>
            <a:rPr lang="ru-RU" sz="900" b="1" kern="1200" dirty="0" smtClean="0">
              <a:solidFill>
                <a:srgbClr val="00B050"/>
              </a:solidFill>
              <a:latin typeface="PT Astra Serif" pitchFamily="18" charset="-52"/>
              <a:ea typeface="PT Astra Serif" pitchFamily="18" charset="-52"/>
            </a:rPr>
            <a:t>нововведение</a:t>
          </a:r>
          <a:endParaRPr lang="ru-RU" sz="900" b="1" kern="1200" dirty="0">
            <a:solidFill>
              <a:srgbClr val="00B050"/>
            </a:solidFill>
            <a:latin typeface="PT Astra Serif" pitchFamily="18" charset="-52"/>
            <a:ea typeface="PT Astra Serif" pitchFamily="18" charset="-52"/>
          </a:endParaRPr>
        </a:p>
      </dsp:txBody>
      <dsp:txXfrm>
        <a:off x="4683263" y="771932"/>
        <a:ext cx="3452148" cy="537424"/>
      </dsp:txXfrm>
    </dsp:sp>
    <dsp:sp modelId="{3039B0A6-E845-4C9C-A99F-30ADE60DC042}">
      <dsp:nvSpPr>
        <dsp:cNvPr id="0" name=""/>
        <dsp:cNvSpPr/>
      </dsp:nvSpPr>
      <dsp:spPr>
        <a:xfrm>
          <a:off x="4306153" y="637575"/>
          <a:ext cx="377109" cy="1074848"/>
        </a:xfrm>
        <a:custGeom>
          <a:avLst/>
          <a:gdLst/>
          <a:ahLst/>
          <a:cxnLst/>
          <a:rect l="0" t="0" r="0" b="0"/>
          <a:pathLst>
            <a:path>
              <a:moveTo>
                <a:pt x="0" y="0"/>
              </a:moveTo>
              <a:lnTo>
                <a:pt x="0" y="1074848"/>
              </a:lnTo>
              <a:lnTo>
                <a:pt x="377109" y="10748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306C8E-6E07-4534-ADA7-29FC8E7FA889}">
      <dsp:nvSpPr>
        <dsp:cNvPr id="0" name=""/>
        <dsp:cNvSpPr/>
      </dsp:nvSpPr>
      <dsp:spPr>
        <a:xfrm>
          <a:off x="4683263" y="1443712"/>
          <a:ext cx="3497283" cy="5374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l" defTabSz="400050">
            <a:lnSpc>
              <a:spcPct val="90000"/>
            </a:lnSpc>
            <a:spcBef>
              <a:spcPct val="0"/>
            </a:spcBef>
            <a:spcAft>
              <a:spcPct val="35000"/>
            </a:spcAft>
          </a:pPr>
          <a:r>
            <a:rPr lang="ru-RU" sz="900" b="1" kern="1200" dirty="0" smtClean="0">
              <a:solidFill>
                <a:srgbClr val="0070C0"/>
              </a:solidFill>
              <a:latin typeface="PT Astra Serif" pitchFamily="18" charset="-52"/>
              <a:ea typeface="PT Astra Serif" pitchFamily="18" charset="-52"/>
            </a:rPr>
            <a:t>иметь при себе средства связи , фото --, аудио и видеоаппаратуру, электронно-вычислительную технику, справочные материалы, письменные заметки и иные средства хранения и передачи информации</a:t>
          </a:r>
          <a:endParaRPr lang="ru-RU" sz="900" kern="1200" dirty="0"/>
        </a:p>
      </dsp:txBody>
      <dsp:txXfrm>
        <a:off x="4683263" y="1443712"/>
        <a:ext cx="3497283" cy="537424"/>
      </dsp:txXfrm>
    </dsp:sp>
    <dsp:sp modelId="{DD8669C8-5C7D-44BF-A4A9-9DFBB24457FC}">
      <dsp:nvSpPr>
        <dsp:cNvPr id="0" name=""/>
        <dsp:cNvSpPr/>
      </dsp:nvSpPr>
      <dsp:spPr>
        <a:xfrm>
          <a:off x="4306153" y="637575"/>
          <a:ext cx="377109" cy="1746629"/>
        </a:xfrm>
        <a:custGeom>
          <a:avLst/>
          <a:gdLst/>
          <a:ahLst/>
          <a:cxnLst/>
          <a:rect l="0" t="0" r="0" b="0"/>
          <a:pathLst>
            <a:path>
              <a:moveTo>
                <a:pt x="0" y="0"/>
              </a:moveTo>
              <a:lnTo>
                <a:pt x="0" y="1746629"/>
              </a:lnTo>
              <a:lnTo>
                <a:pt x="377109" y="17466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1ABA8F-085D-48A7-AFB4-4DCDB95EC6FB}">
      <dsp:nvSpPr>
        <dsp:cNvPr id="0" name=""/>
        <dsp:cNvSpPr/>
      </dsp:nvSpPr>
      <dsp:spPr>
        <a:xfrm>
          <a:off x="4683263" y="2115493"/>
          <a:ext cx="3486766" cy="5374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l" defTabSz="400050">
            <a:lnSpc>
              <a:spcPct val="90000"/>
            </a:lnSpc>
            <a:spcBef>
              <a:spcPct val="0"/>
            </a:spcBef>
            <a:spcAft>
              <a:spcPct val="35000"/>
            </a:spcAft>
          </a:pPr>
          <a:r>
            <a:rPr lang="ru-RU" sz="900" b="1" kern="1200" dirty="0" smtClean="0">
              <a:solidFill>
                <a:srgbClr val="0070C0"/>
              </a:solidFill>
              <a:latin typeface="PT Astra Serif" pitchFamily="18" charset="-52"/>
              <a:ea typeface="PT Astra Serif" pitchFamily="18" charset="-52"/>
            </a:rPr>
            <a:t>оказывать содействие  участникам ГИА, в том числе передавать средства связи , фото --, аудио и видеоаппаратуру, электронно-вычислительную технику, справочные материалы, письменные заметки и иные средства хранения и передачи информации</a:t>
          </a:r>
          <a:endParaRPr lang="ru-RU" sz="900" b="1" kern="1200" dirty="0">
            <a:solidFill>
              <a:srgbClr val="0070C0"/>
            </a:solidFill>
            <a:latin typeface="PT Astra Serif" pitchFamily="18" charset="-52"/>
            <a:ea typeface="PT Astra Serif" pitchFamily="18" charset="-52"/>
          </a:endParaRPr>
        </a:p>
      </dsp:txBody>
      <dsp:txXfrm>
        <a:off x="4683263" y="2115493"/>
        <a:ext cx="3486766" cy="537424"/>
      </dsp:txXfrm>
    </dsp:sp>
    <dsp:sp modelId="{8B3232D5-44CC-4DAB-B593-4B38678AE661}">
      <dsp:nvSpPr>
        <dsp:cNvPr id="0" name=""/>
        <dsp:cNvSpPr/>
      </dsp:nvSpPr>
      <dsp:spPr>
        <a:xfrm>
          <a:off x="4306153" y="637575"/>
          <a:ext cx="377109" cy="2418410"/>
        </a:xfrm>
        <a:custGeom>
          <a:avLst/>
          <a:gdLst/>
          <a:ahLst/>
          <a:cxnLst/>
          <a:rect l="0" t="0" r="0" b="0"/>
          <a:pathLst>
            <a:path>
              <a:moveTo>
                <a:pt x="0" y="0"/>
              </a:moveTo>
              <a:lnTo>
                <a:pt x="0" y="2418410"/>
              </a:lnTo>
              <a:lnTo>
                <a:pt x="377109" y="24184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8F38BB-F5F3-417D-8B9C-72EED087D18D}">
      <dsp:nvSpPr>
        <dsp:cNvPr id="0" name=""/>
        <dsp:cNvSpPr/>
      </dsp:nvSpPr>
      <dsp:spPr>
        <a:xfrm>
          <a:off x="4683263" y="2787273"/>
          <a:ext cx="3497283" cy="5374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l" defTabSz="400050">
            <a:lnSpc>
              <a:spcPct val="90000"/>
            </a:lnSpc>
            <a:spcBef>
              <a:spcPct val="0"/>
            </a:spcBef>
            <a:spcAft>
              <a:spcPct val="35000"/>
            </a:spcAft>
          </a:pPr>
          <a:r>
            <a:rPr lang="ru-RU" sz="900" b="1" kern="1200" dirty="0" smtClean="0">
              <a:solidFill>
                <a:srgbClr val="0070C0"/>
              </a:solidFill>
              <a:latin typeface="PT Astra Serif" pitchFamily="18" charset="-52"/>
              <a:ea typeface="PT Astra Serif" pitchFamily="18" charset="-52"/>
            </a:rPr>
            <a:t>выносить из аудиторий и ППЭ черновики, ЭМ на бумажном и (или) электронном носителях</a:t>
          </a:r>
          <a:endParaRPr lang="ru-RU" sz="900" b="1" kern="1200" dirty="0">
            <a:solidFill>
              <a:srgbClr val="0070C0"/>
            </a:solidFill>
            <a:latin typeface="PT Astra Serif" pitchFamily="18" charset="-52"/>
            <a:ea typeface="PT Astra Serif" pitchFamily="18" charset="-52"/>
          </a:endParaRPr>
        </a:p>
      </dsp:txBody>
      <dsp:txXfrm>
        <a:off x="4683263" y="2787273"/>
        <a:ext cx="3497283" cy="537424"/>
      </dsp:txXfrm>
    </dsp:sp>
    <dsp:sp modelId="{8FDBB4F4-48A6-4E01-AF45-554C4E5AE20A}">
      <dsp:nvSpPr>
        <dsp:cNvPr id="0" name=""/>
        <dsp:cNvSpPr/>
      </dsp:nvSpPr>
      <dsp:spPr>
        <a:xfrm>
          <a:off x="4306153" y="637575"/>
          <a:ext cx="377109" cy="3090190"/>
        </a:xfrm>
        <a:custGeom>
          <a:avLst/>
          <a:gdLst/>
          <a:ahLst/>
          <a:cxnLst/>
          <a:rect l="0" t="0" r="0" b="0"/>
          <a:pathLst>
            <a:path>
              <a:moveTo>
                <a:pt x="0" y="0"/>
              </a:moveTo>
              <a:lnTo>
                <a:pt x="0" y="3090190"/>
              </a:lnTo>
              <a:lnTo>
                <a:pt x="377109" y="30901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8C3357-5D41-408D-878C-11E5316F2715}">
      <dsp:nvSpPr>
        <dsp:cNvPr id="0" name=""/>
        <dsp:cNvSpPr/>
      </dsp:nvSpPr>
      <dsp:spPr>
        <a:xfrm>
          <a:off x="4683263" y="3459054"/>
          <a:ext cx="3452148" cy="5374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l" defTabSz="400050">
            <a:lnSpc>
              <a:spcPct val="90000"/>
            </a:lnSpc>
            <a:spcBef>
              <a:spcPct val="0"/>
            </a:spcBef>
            <a:spcAft>
              <a:spcPct val="35000"/>
            </a:spcAft>
          </a:pPr>
          <a:r>
            <a:rPr lang="ru-RU" sz="900" b="1" kern="1200" dirty="0" smtClean="0">
              <a:solidFill>
                <a:srgbClr val="0070C0"/>
              </a:solidFill>
              <a:latin typeface="PT Astra Serif" pitchFamily="18" charset="-52"/>
              <a:ea typeface="PT Astra Serif" pitchFamily="18" charset="-52"/>
            </a:rPr>
            <a:t>фотографировать ЭМ, черновики</a:t>
          </a:r>
          <a:endParaRPr lang="ru-RU" sz="900" b="1" kern="1200" dirty="0">
            <a:solidFill>
              <a:srgbClr val="0070C0"/>
            </a:solidFill>
            <a:latin typeface="PT Astra Serif" pitchFamily="18" charset="-52"/>
            <a:ea typeface="PT Astra Serif" pitchFamily="18" charset="-52"/>
          </a:endParaRPr>
        </a:p>
      </dsp:txBody>
      <dsp:txXfrm>
        <a:off x="4683263" y="3459054"/>
        <a:ext cx="3452148" cy="537424"/>
      </dsp:txXfrm>
    </dsp:sp>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1CB4CCD-30FB-46D7-BF4C-2520F217388A}">
      <dsp:nvSpPr>
        <dsp:cNvPr id="0" name=""/>
        <dsp:cNvSpPr/>
      </dsp:nvSpPr>
      <dsp:spPr>
        <a:xfrm>
          <a:off x="1792341" y="1523565"/>
          <a:ext cx="1273069" cy="13105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endParaRPr lang="ru-RU" sz="600" kern="1200" dirty="0" smtClean="0"/>
        </a:p>
        <a:p>
          <a:pPr lvl="0" algn="ctr" defTabSz="266700">
            <a:lnSpc>
              <a:spcPct val="90000"/>
            </a:lnSpc>
            <a:spcBef>
              <a:spcPct val="0"/>
            </a:spcBef>
            <a:spcAft>
              <a:spcPct val="35000"/>
            </a:spcAft>
          </a:pPr>
          <a:r>
            <a:rPr lang="ru-RU" sz="700" b="1" kern="1200" dirty="0" smtClean="0">
              <a:solidFill>
                <a:srgbClr val="FFC000"/>
              </a:solidFill>
              <a:latin typeface="PT Astra Serif" pitchFamily="18" charset="-52"/>
              <a:ea typeface="PT Astra Serif" pitchFamily="18" charset="-52"/>
            </a:rPr>
            <a:t>Штаб ППЭ </a:t>
          </a:r>
          <a:r>
            <a:rPr lang="ru-RU" sz="700" b="1" kern="1200" dirty="0" smtClean="0">
              <a:latin typeface="PT Astra Serif" pitchFamily="18" charset="-52"/>
              <a:ea typeface="PT Astra Serif" pitchFamily="18" charset="-52"/>
            </a:rPr>
            <a:t>- использование средств связи, </a:t>
          </a:r>
          <a:r>
            <a:rPr lang="ru-RU" sz="700" b="1" kern="1200" dirty="0" smtClean="0">
              <a:solidFill>
                <a:srgbClr val="FFC000"/>
              </a:solidFill>
              <a:latin typeface="PT Astra Serif" pitchFamily="18" charset="-52"/>
              <a:ea typeface="PT Astra Serif" pitchFamily="18" charset="-52"/>
            </a:rPr>
            <a:t>ЭВТ, фото-, аудиоаппаратуры</a:t>
          </a:r>
          <a:r>
            <a:rPr lang="ru-RU" sz="700" b="1" kern="1200" dirty="0" smtClean="0">
              <a:latin typeface="PT Astra Serif" pitchFamily="18" charset="-52"/>
              <a:ea typeface="PT Astra Serif" pitchFamily="18" charset="-52"/>
            </a:rPr>
            <a:t>. </a:t>
          </a:r>
          <a:r>
            <a:rPr lang="ru-RU" sz="700" b="1" kern="1200" dirty="0" smtClean="0">
              <a:solidFill>
                <a:srgbClr val="FFC000"/>
              </a:solidFill>
              <a:latin typeface="PT Astra Serif" pitchFamily="18" charset="-52"/>
              <a:ea typeface="PT Astra Serif" pitchFamily="18" charset="-52"/>
            </a:rPr>
            <a:t>справочных материалов, письменных заметок и иных средств хранения и передачи информации </a:t>
          </a:r>
          <a:endParaRPr lang="ru-RU" sz="700" kern="1200" dirty="0">
            <a:solidFill>
              <a:srgbClr val="FFC000"/>
            </a:solidFill>
            <a:latin typeface="PT Astra Serif" pitchFamily="18" charset="-52"/>
            <a:ea typeface="PT Astra Serif" pitchFamily="18" charset="-52"/>
          </a:endParaRPr>
        </a:p>
      </dsp:txBody>
      <dsp:txXfrm>
        <a:off x="1792341" y="1523565"/>
        <a:ext cx="1273069" cy="1310587"/>
      </dsp:txXfrm>
    </dsp:sp>
    <dsp:sp modelId="{DF1AC77C-DF80-4AED-B2AD-57C76CE3D987}">
      <dsp:nvSpPr>
        <dsp:cNvPr id="0" name=""/>
        <dsp:cNvSpPr/>
      </dsp:nvSpPr>
      <dsp:spPr>
        <a:xfrm rot="16200000">
          <a:off x="2167263" y="1243770"/>
          <a:ext cx="523224" cy="36364"/>
        </a:xfrm>
        <a:custGeom>
          <a:avLst/>
          <a:gdLst/>
          <a:ahLst/>
          <a:cxnLst/>
          <a:rect l="0" t="0" r="0" b="0"/>
          <a:pathLst>
            <a:path>
              <a:moveTo>
                <a:pt x="0" y="18182"/>
              </a:moveTo>
              <a:lnTo>
                <a:pt x="523224" y="181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6200000">
        <a:off x="2415795" y="1248872"/>
        <a:ext cx="26161" cy="26161"/>
      </dsp:txXfrm>
    </dsp:sp>
    <dsp:sp modelId="{90B15005-8EB7-4FE3-949B-B25A1D6E2BB3}">
      <dsp:nvSpPr>
        <dsp:cNvPr id="0" name=""/>
        <dsp:cNvSpPr/>
      </dsp:nvSpPr>
      <dsp:spPr>
        <a:xfrm>
          <a:off x="1938188" y="18965"/>
          <a:ext cx="981375" cy="981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ru-RU" sz="700" b="1" kern="1200" dirty="0" smtClean="0">
              <a:latin typeface="PT Astra Serif" pitchFamily="18" charset="-52"/>
              <a:ea typeface="PT Astra Serif" pitchFamily="18" charset="-52"/>
            </a:rPr>
            <a:t>Руководитель организации</a:t>
          </a:r>
          <a:endParaRPr lang="ru-RU" sz="700" b="1" kern="1200" dirty="0">
            <a:latin typeface="PT Astra Serif" pitchFamily="18" charset="-52"/>
            <a:ea typeface="PT Astra Serif" pitchFamily="18" charset="-52"/>
          </a:endParaRPr>
        </a:p>
      </dsp:txBody>
      <dsp:txXfrm>
        <a:off x="1938188" y="18965"/>
        <a:ext cx="981375" cy="981375"/>
      </dsp:txXfrm>
    </dsp:sp>
    <dsp:sp modelId="{530BC792-3314-45AF-BC09-37D8BDDCDB87}">
      <dsp:nvSpPr>
        <dsp:cNvPr id="0" name=""/>
        <dsp:cNvSpPr/>
      </dsp:nvSpPr>
      <dsp:spPr>
        <a:xfrm rot="18900000">
          <a:off x="2807433" y="1515714"/>
          <a:ext cx="532808" cy="36364"/>
        </a:xfrm>
        <a:custGeom>
          <a:avLst/>
          <a:gdLst/>
          <a:ahLst/>
          <a:cxnLst/>
          <a:rect l="0" t="0" r="0" b="0"/>
          <a:pathLst>
            <a:path>
              <a:moveTo>
                <a:pt x="0" y="18182"/>
              </a:moveTo>
              <a:lnTo>
                <a:pt x="532808" y="181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8900000">
        <a:off x="3060517" y="1520576"/>
        <a:ext cx="26640" cy="26640"/>
      </dsp:txXfrm>
    </dsp:sp>
    <dsp:sp modelId="{666662EF-3B44-4721-8D6D-C3CE48C61278}">
      <dsp:nvSpPr>
        <dsp:cNvPr id="0" name=""/>
        <dsp:cNvSpPr/>
      </dsp:nvSpPr>
      <dsp:spPr>
        <a:xfrm>
          <a:off x="3118495" y="507864"/>
          <a:ext cx="981375" cy="981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ru-RU" sz="700" b="1" kern="1200" dirty="0" smtClean="0">
              <a:latin typeface="PT Astra Serif" pitchFamily="18" charset="-52"/>
              <a:ea typeface="PT Astra Serif" pitchFamily="18" charset="-52"/>
            </a:rPr>
            <a:t>Руководитель ППЭ</a:t>
          </a:r>
          <a:endParaRPr lang="ru-RU" sz="700" b="1" kern="1200" dirty="0">
            <a:latin typeface="PT Astra Serif" pitchFamily="18" charset="-52"/>
            <a:ea typeface="PT Astra Serif" pitchFamily="18" charset="-52"/>
          </a:endParaRPr>
        </a:p>
      </dsp:txBody>
      <dsp:txXfrm>
        <a:off x="3118495" y="507864"/>
        <a:ext cx="981375" cy="981375"/>
      </dsp:txXfrm>
    </dsp:sp>
    <dsp:sp modelId="{35FB3D84-05FE-4234-ACDB-E86FD372F85F}">
      <dsp:nvSpPr>
        <dsp:cNvPr id="0" name=""/>
        <dsp:cNvSpPr/>
      </dsp:nvSpPr>
      <dsp:spPr>
        <a:xfrm>
          <a:off x="3065410" y="2160676"/>
          <a:ext cx="541983" cy="36364"/>
        </a:xfrm>
        <a:custGeom>
          <a:avLst/>
          <a:gdLst/>
          <a:ahLst/>
          <a:cxnLst/>
          <a:rect l="0" t="0" r="0" b="0"/>
          <a:pathLst>
            <a:path>
              <a:moveTo>
                <a:pt x="0" y="18182"/>
              </a:moveTo>
              <a:lnTo>
                <a:pt x="541983" y="181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322853" y="2165309"/>
        <a:ext cx="27099" cy="27099"/>
      </dsp:txXfrm>
    </dsp:sp>
    <dsp:sp modelId="{48552081-D608-4751-84E1-08E6CAEE91EF}">
      <dsp:nvSpPr>
        <dsp:cNvPr id="0" name=""/>
        <dsp:cNvSpPr/>
      </dsp:nvSpPr>
      <dsp:spPr>
        <a:xfrm>
          <a:off x="3607394" y="1688171"/>
          <a:ext cx="981375" cy="981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ru-RU" sz="700" b="1" kern="1200" dirty="0" smtClean="0">
              <a:latin typeface="PT Astra Serif" pitchFamily="18" charset="-52"/>
              <a:ea typeface="PT Astra Serif" pitchFamily="18" charset="-52"/>
            </a:rPr>
            <a:t>Технический специалист - </a:t>
          </a:r>
          <a:r>
            <a:rPr lang="ru-RU" sz="700" b="1" kern="1200" dirty="0" smtClean="0">
              <a:solidFill>
                <a:srgbClr val="FFC000"/>
              </a:solidFill>
              <a:latin typeface="PT Astra Serif" pitchFamily="18" charset="-52"/>
              <a:ea typeface="PT Astra Serif" pitchFamily="18" charset="-52"/>
            </a:rPr>
            <a:t>нововведение</a:t>
          </a:r>
          <a:endParaRPr lang="ru-RU" sz="700" b="1" kern="1200" dirty="0">
            <a:solidFill>
              <a:srgbClr val="FFC000"/>
            </a:solidFill>
            <a:latin typeface="PT Astra Serif" pitchFamily="18" charset="-52"/>
            <a:ea typeface="PT Astra Serif" pitchFamily="18" charset="-52"/>
          </a:endParaRPr>
        </a:p>
      </dsp:txBody>
      <dsp:txXfrm>
        <a:off x="3607394" y="1688171"/>
        <a:ext cx="981375" cy="981375"/>
      </dsp:txXfrm>
    </dsp:sp>
    <dsp:sp modelId="{42AC2455-D88E-4931-B0CB-9C98C14E9233}">
      <dsp:nvSpPr>
        <dsp:cNvPr id="0" name=""/>
        <dsp:cNvSpPr/>
      </dsp:nvSpPr>
      <dsp:spPr>
        <a:xfrm rot="2700000">
          <a:off x="2807433" y="2805639"/>
          <a:ext cx="532808" cy="36364"/>
        </a:xfrm>
        <a:custGeom>
          <a:avLst/>
          <a:gdLst/>
          <a:ahLst/>
          <a:cxnLst/>
          <a:rect l="0" t="0" r="0" b="0"/>
          <a:pathLst>
            <a:path>
              <a:moveTo>
                <a:pt x="0" y="18182"/>
              </a:moveTo>
              <a:lnTo>
                <a:pt x="532808" y="181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2700000">
        <a:off x="3060517" y="2810500"/>
        <a:ext cx="26640" cy="26640"/>
      </dsp:txXfrm>
    </dsp:sp>
    <dsp:sp modelId="{55835C4F-FDC5-4A41-BF28-09739AC60F7B}">
      <dsp:nvSpPr>
        <dsp:cNvPr id="0" name=""/>
        <dsp:cNvSpPr/>
      </dsp:nvSpPr>
      <dsp:spPr>
        <a:xfrm>
          <a:off x="3118495" y="2868478"/>
          <a:ext cx="981375" cy="981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ru-RU" sz="700" b="1" kern="1200" dirty="0" smtClean="0">
              <a:latin typeface="PT Astra Serif" pitchFamily="18" charset="-52"/>
              <a:ea typeface="PT Astra Serif" pitchFamily="18" charset="-52"/>
            </a:rPr>
            <a:t>Сотрудник охраны правопорядка</a:t>
          </a:r>
          <a:endParaRPr lang="ru-RU" sz="700" b="1" kern="1200" dirty="0">
            <a:latin typeface="PT Astra Serif" pitchFamily="18" charset="-52"/>
            <a:ea typeface="PT Astra Serif" pitchFamily="18" charset="-52"/>
          </a:endParaRPr>
        </a:p>
      </dsp:txBody>
      <dsp:txXfrm>
        <a:off x="3118495" y="2868478"/>
        <a:ext cx="981375" cy="981375"/>
      </dsp:txXfrm>
    </dsp:sp>
    <dsp:sp modelId="{DF5F2F0B-3885-4996-9D2C-AA6D901E23D0}">
      <dsp:nvSpPr>
        <dsp:cNvPr id="0" name=""/>
        <dsp:cNvSpPr/>
      </dsp:nvSpPr>
      <dsp:spPr>
        <a:xfrm rot="5400000">
          <a:off x="2167263" y="3077583"/>
          <a:ext cx="523224" cy="36364"/>
        </a:xfrm>
        <a:custGeom>
          <a:avLst/>
          <a:gdLst/>
          <a:ahLst/>
          <a:cxnLst/>
          <a:rect l="0" t="0" r="0" b="0"/>
          <a:pathLst>
            <a:path>
              <a:moveTo>
                <a:pt x="0" y="18182"/>
              </a:moveTo>
              <a:lnTo>
                <a:pt x="523224" y="181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5400000">
        <a:off x="2415795" y="3082684"/>
        <a:ext cx="26161" cy="26161"/>
      </dsp:txXfrm>
    </dsp:sp>
    <dsp:sp modelId="{7733FABE-BD6B-4648-BF39-455C8CFED599}">
      <dsp:nvSpPr>
        <dsp:cNvPr id="0" name=""/>
        <dsp:cNvSpPr/>
      </dsp:nvSpPr>
      <dsp:spPr>
        <a:xfrm>
          <a:off x="1938188" y="3357377"/>
          <a:ext cx="981375" cy="981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ru-RU" sz="700" b="1" kern="1200" dirty="0" smtClean="0">
              <a:latin typeface="PT Astra Serif" pitchFamily="18" charset="-52"/>
              <a:ea typeface="PT Astra Serif" pitchFamily="18" charset="-52"/>
            </a:rPr>
            <a:t>СМИ</a:t>
          </a:r>
          <a:endParaRPr lang="ru-RU" sz="700" b="1" kern="1200" dirty="0">
            <a:latin typeface="PT Astra Serif" pitchFamily="18" charset="-52"/>
            <a:ea typeface="PT Astra Serif" pitchFamily="18" charset="-52"/>
          </a:endParaRPr>
        </a:p>
      </dsp:txBody>
      <dsp:txXfrm>
        <a:off x="1938188" y="3357377"/>
        <a:ext cx="981375" cy="981375"/>
      </dsp:txXfrm>
    </dsp:sp>
    <dsp:sp modelId="{37FA08BB-A970-42CC-ABF8-5C347DE624FE}">
      <dsp:nvSpPr>
        <dsp:cNvPr id="0" name=""/>
        <dsp:cNvSpPr/>
      </dsp:nvSpPr>
      <dsp:spPr>
        <a:xfrm rot="8100000">
          <a:off x="1517509" y="2805639"/>
          <a:ext cx="532808" cy="36364"/>
        </a:xfrm>
        <a:custGeom>
          <a:avLst/>
          <a:gdLst/>
          <a:ahLst/>
          <a:cxnLst/>
          <a:rect l="0" t="0" r="0" b="0"/>
          <a:pathLst>
            <a:path>
              <a:moveTo>
                <a:pt x="0" y="18182"/>
              </a:moveTo>
              <a:lnTo>
                <a:pt x="532808" y="181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8100000">
        <a:off x="1770593" y="2810500"/>
        <a:ext cx="26640" cy="26640"/>
      </dsp:txXfrm>
    </dsp:sp>
    <dsp:sp modelId="{6AE18964-0105-4D50-9F47-044151CCABD0}">
      <dsp:nvSpPr>
        <dsp:cNvPr id="0" name=""/>
        <dsp:cNvSpPr/>
      </dsp:nvSpPr>
      <dsp:spPr>
        <a:xfrm>
          <a:off x="757881" y="2868478"/>
          <a:ext cx="981375" cy="981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ru-RU" sz="700" b="1" kern="1200" dirty="0" smtClean="0">
              <a:latin typeface="PT Astra Serif" pitchFamily="18" charset="-52"/>
              <a:ea typeface="PT Astra Serif" pitchFamily="18" charset="-52"/>
            </a:rPr>
            <a:t>Общественные наблюдатели</a:t>
          </a:r>
          <a:endParaRPr lang="ru-RU" sz="700" b="1" kern="1200" dirty="0">
            <a:latin typeface="PT Astra Serif" pitchFamily="18" charset="-52"/>
            <a:ea typeface="PT Astra Serif" pitchFamily="18" charset="-52"/>
          </a:endParaRPr>
        </a:p>
      </dsp:txBody>
      <dsp:txXfrm>
        <a:off x="757881" y="2868478"/>
        <a:ext cx="981375" cy="981375"/>
      </dsp:txXfrm>
    </dsp:sp>
    <dsp:sp modelId="{3BA26138-DDF3-4484-BF90-51541163EE66}">
      <dsp:nvSpPr>
        <dsp:cNvPr id="0" name=""/>
        <dsp:cNvSpPr/>
      </dsp:nvSpPr>
      <dsp:spPr>
        <a:xfrm rot="10800000">
          <a:off x="1250357" y="2160676"/>
          <a:ext cx="541983" cy="36364"/>
        </a:xfrm>
        <a:custGeom>
          <a:avLst/>
          <a:gdLst/>
          <a:ahLst/>
          <a:cxnLst/>
          <a:rect l="0" t="0" r="0" b="0"/>
          <a:pathLst>
            <a:path>
              <a:moveTo>
                <a:pt x="0" y="18182"/>
              </a:moveTo>
              <a:lnTo>
                <a:pt x="541983" y="181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800000">
        <a:off x="1507799" y="2165309"/>
        <a:ext cx="27099" cy="27099"/>
      </dsp:txXfrm>
    </dsp:sp>
    <dsp:sp modelId="{4247924E-7D88-401D-B2A0-34B13ADFF325}">
      <dsp:nvSpPr>
        <dsp:cNvPr id="0" name=""/>
        <dsp:cNvSpPr/>
      </dsp:nvSpPr>
      <dsp:spPr>
        <a:xfrm>
          <a:off x="268982" y="1688171"/>
          <a:ext cx="981375" cy="981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ru-RU" sz="700" b="1" kern="1200" dirty="0" smtClean="0">
              <a:latin typeface="PT Astra Serif" pitchFamily="18" charset="-52"/>
              <a:ea typeface="PT Astra Serif" pitchFamily="18" charset="-52"/>
            </a:rPr>
            <a:t>Должностные лица </a:t>
          </a:r>
          <a:r>
            <a:rPr lang="ru-RU" sz="700" b="1" kern="1200" dirty="0" err="1" smtClean="0">
              <a:latin typeface="PT Astra Serif" pitchFamily="18" charset="-52"/>
              <a:ea typeface="PT Astra Serif" pitchFamily="18" charset="-52"/>
            </a:rPr>
            <a:t>Рособрнадзора</a:t>
          </a:r>
          <a:r>
            <a:rPr lang="ru-RU" sz="700" b="1" kern="1200" dirty="0" smtClean="0">
              <a:latin typeface="PT Astra Serif" pitchFamily="18" charset="-52"/>
              <a:ea typeface="PT Astra Serif" pitchFamily="18" charset="-52"/>
            </a:rPr>
            <a:t>, иные лица, определенные </a:t>
          </a:r>
          <a:r>
            <a:rPr lang="ru-RU" sz="700" b="1" kern="1200" dirty="0" err="1" smtClean="0">
              <a:latin typeface="PT Astra Serif" pitchFamily="18" charset="-52"/>
              <a:ea typeface="PT Astra Serif" pitchFamily="18" charset="-52"/>
            </a:rPr>
            <a:t>Рособрнадзором</a:t>
          </a:r>
          <a:endParaRPr lang="ru-RU" sz="700" b="1" kern="1200" dirty="0">
            <a:latin typeface="PT Astra Serif" pitchFamily="18" charset="-52"/>
            <a:ea typeface="PT Astra Serif" pitchFamily="18" charset="-52"/>
          </a:endParaRPr>
        </a:p>
      </dsp:txBody>
      <dsp:txXfrm>
        <a:off x="268982" y="1688171"/>
        <a:ext cx="981375" cy="981375"/>
      </dsp:txXfrm>
    </dsp:sp>
    <dsp:sp modelId="{0572EDC9-C6C8-49DE-BA5E-FBB237353133}">
      <dsp:nvSpPr>
        <dsp:cNvPr id="0" name=""/>
        <dsp:cNvSpPr/>
      </dsp:nvSpPr>
      <dsp:spPr>
        <a:xfrm rot="13500000">
          <a:off x="1517509" y="1515714"/>
          <a:ext cx="532808" cy="36364"/>
        </a:xfrm>
        <a:custGeom>
          <a:avLst/>
          <a:gdLst/>
          <a:ahLst/>
          <a:cxnLst/>
          <a:rect l="0" t="0" r="0" b="0"/>
          <a:pathLst>
            <a:path>
              <a:moveTo>
                <a:pt x="0" y="18182"/>
              </a:moveTo>
              <a:lnTo>
                <a:pt x="532808" y="181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3500000">
        <a:off x="1770593" y="1520576"/>
        <a:ext cx="26640" cy="26640"/>
      </dsp:txXfrm>
    </dsp:sp>
    <dsp:sp modelId="{8B3FF7E2-112A-42FB-AB09-08FF4E4EC7EC}">
      <dsp:nvSpPr>
        <dsp:cNvPr id="0" name=""/>
        <dsp:cNvSpPr/>
      </dsp:nvSpPr>
      <dsp:spPr>
        <a:xfrm>
          <a:off x="757881" y="507864"/>
          <a:ext cx="981375" cy="981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ru-RU" sz="700" b="1" kern="1200" dirty="0" smtClean="0">
              <a:latin typeface="PT Astra Serif" pitchFamily="18" charset="-52"/>
              <a:ea typeface="PT Astra Serif" pitchFamily="18" charset="-52"/>
            </a:rPr>
            <a:t>Должностные лица ОИВ</a:t>
          </a:r>
          <a:endParaRPr lang="ru-RU" sz="700" b="1" kern="1200" dirty="0">
            <a:latin typeface="PT Astra Serif" pitchFamily="18" charset="-52"/>
            <a:ea typeface="PT Astra Serif" pitchFamily="18" charset="-52"/>
          </a:endParaRPr>
        </a:p>
      </dsp:txBody>
      <dsp:txXfrm>
        <a:off x="757881" y="507864"/>
        <a:ext cx="981375" cy="981375"/>
      </dsp:txXfrm>
    </dsp:sp>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DD7B71F-6186-4A33-8545-9B92268C4231}">
      <dsp:nvSpPr>
        <dsp:cNvPr id="0" name=""/>
        <dsp:cNvSpPr/>
      </dsp:nvSpPr>
      <dsp:spPr>
        <a:xfrm>
          <a:off x="430" y="63211"/>
          <a:ext cx="4499701" cy="8799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ru-RU" sz="1000" b="1" kern="1200" dirty="0" smtClean="0">
              <a:latin typeface="PT Astra Serif" pitchFamily="18" charset="-52"/>
              <a:ea typeface="PT Astra Serif" pitchFamily="18" charset="-52"/>
            </a:rPr>
            <a:t> </a:t>
          </a:r>
          <a:r>
            <a:rPr lang="ru-RU" sz="1200" b="1" kern="1200" dirty="0" smtClean="0">
              <a:latin typeface="PT Astra Serif" pitchFamily="18" charset="-52"/>
              <a:ea typeface="PT Astra Serif" pitchFamily="18" charset="-52"/>
            </a:rPr>
            <a:t>Руководитель организации, руководитель ППЭ, член ГЭК, технический специалист, сотрудник охраны правопорядка, представители СМИ, общественные наблюдатели, должностные лица </a:t>
          </a:r>
          <a:r>
            <a:rPr lang="ru-RU" sz="1200" b="1" kern="1200" dirty="0" err="1" smtClean="0">
              <a:latin typeface="PT Astra Serif" pitchFamily="18" charset="-52"/>
              <a:ea typeface="PT Astra Serif" pitchFamily="18" charset="-52"/>
            </a:rPr>
            <a:t>Рособрнадзора</a:t>
          </a:r>
          <a:r>
            <a:rPr lang="ru-RU" sz="1200" b="1" kern="1200" dirty="0" smtClean="0">
              <a:latin typeface="PT Astra Serif" pitchFamily="18" charset="-52"/>
              <a:ea typeface="PT Astra Serif" pitchFamily="18" charset="-52"/>
            </a:rPr>
            <a:t>, иные лица, определенные </a:t>
          </a:r>
          <a:r>
            <a:rPr lang="ru-RU" sz="1200" b="1" kern="1200" dirty="0" err="1" smtClean="0">
              <a:latin typeface="PT Astra Serif" pitchFamily="18" charset="-52"/>
              <a:ea typeface="PT Astra Serif" pitchFamily="18" charset="-52"/>
            </a:rPr>
            <a:t>Рособрнадзором</a:t>
          </a:r>
          <a:r>
            <a:rPr lang="ru-RU" sz="1200" b="1" kern="1200" dirty="0" smtClean="0">
              <a:latin typeface="PT Astra Serif" pitchFamily="18" charset="-52"/>
              <a:ea typeface="PT Astra Serif" pitchFamily="18" charset="-52"/>
            </a:rPr>
            <a:t>, должностные лица ОИВ</a:t>
          </a:r>
          <a:endParaRPr lang="ru-RU" sz="1200" b="1" kern="1200" dirty="0">
            <a:latin typeface="PT Astra Serif" pitchFamily="18" charset="-52"/>
            <a:ea typeface="PT Astra Serif" pitchFamily="18" charset="-52"/>
          </a:endParaRPr>
        </a:p>
      </dsp:txBody>
      <dsp:txXfrm>
        <a:off x="430" y="63211"/>
        <a:ext cx="4499701" cy="879956"/>
      </dsp:txXfrm>
    </dsp:sp>
    <dsp:sp modelId="{60C100F7-56E5-484D-ADE2-3F18D4AD9BDA}">
      <dsp:nvSpPr>
        <dsp:cNvPr id="0" name=""/>
        <dsp:cNvSpPr/>
      </dsp:nvSpPr>
      <dsp:spPr>
        <a:xfrm>
          <a:off x="450400" y="943167"/>
          <a:ext cx="449970" cy="449122"/>
        </a:xfrm>
        <a:custGeom>
          <a:avLst/>
          <a:gdLst/>
          <a:ahLst/>
          <a:cxnLst/>
          <a:rect l="0" t="0" r="0" b="0"/>
          <a:pathLst>
            <a:path>
              <a:moveTo>
                <a:pt x="0" y="0"/>
              </a:moveTo>
              <a:lnTo>
                <a:pt x="0" y="449122"/>
              </a:lnTo>
              <a:lnTo>
                <a:pt x="449970" y="4491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ADC109-90AE-413C-B47E-3258557258A6}">
      <dsp:nvSpPr>
        <dsp:cNvPr id="0" name=""/>
        <dsp:cNvSpPr/>
      </dsp:nvSpPr>
      <dsp:spPr>
        <a:xfrm>
          <a:off x="900370" y="1092875"/>
          <a:ext cx="3166352" cy="59882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l" defTabSz="355600">
            <a:lnSpc>
              <a:spcPct val="90000"/>
            </a:lnSpc>
            <a:spcBef>
              <a:spcPct val="0"/>
            </a:spcBef>
            <a:spcAft>
              <a:spcPct val="35000"/>
            </a:spcAft>
          </a:pPr>
          <a:r>
            <a:rPr lang="ru-RU" sz="800" b="1" kern="1200" dirty="0" smtClean="0">
              <a:solidFill>
                <a:srgbClr val="0070C0"/>
              </a:solidFill>
              <a:latin typeface="PT Astra Serif" pitchFamily="18" charset="-52"/>
              <a:ea typeface="PT Astra Serif" pitchFamily="18" charset="-52"/>
            </a:rPr>
            <a:t>находиться в ППЭ в случае несоответствия требованиям, предъявляем к лицам, привлекаемым к проведению экзаменов </a:t>
          </a:r>
        </a:p>
        <a:p>
          <a:pPr lvl="0" algn="l" defTabSz="355600">
            <a:lnSpc>
              <a:spcPct val="90000"/>
            </a:lnSpc>
            <a:spcBef>
              <a:spcPct val="0"/>
            </a:spcBef>
            <a:spcAft>
              <a:spcPct val="35000"/>
            </a:spcAft>
          </a:pPr>
          <a:r>
            <a:rPr lang="ru-RU" sz="800" b="1" kern="1200" dirty="0" smtClean="0">
              <a:solidFill>
                <a:srgbClr val="0070C0"/>
              </a:solidFill>
              <a:latin typeface="PT Astra Serif" pitchFamily="18" charset="-52"/>
              <a:ea typeface="PT Astra Serif" pitchFamily="18" charset="-52"/>
            </a:rPr>
            <a:t>(п. 56 Порядка ГИА-9) - </a:t>
          </a:r>
          <a:r>
            <a:rPr lang="ru-RU" sz="800" b="1" kern="1200" dirty="0" smtClean="0">
              <a:solidFill>
                <a:srgbClr val="00B050"/>
              </a:solidFill>
              <a:latin typeface="PT Astra Serif" pitchFamily="18" charset="-52"/>
              <a:ea typeface="PT Astra Serif" pitchFamily="18" charset="-52"/>
            </a:rPr>
            <a:t>нововведение</a:t>
          </a:r>
          <a:endParaRPr lang="ru-RU" sz="800" b="1" kern="1200" dirty="0">
            <a:solidFill>
              <a:srgbClr val="00B050"/>
            </a:solidFill>
            <a:latin typeface="PT Astra Serif" pitchFamily="18" charset="-52"/>
            <a:ea typeface="PT Astra Serif" pitchFamily="18" charset="-52"/>
          </a:endParaRPr>
        </a:p>
      </dsp:txBody>
      <dsp:txXfrm>
        <a:off x="900370" y="1092875"/>
        <a:ext cx="3166352" cy="598829"/>
      </dsp:txXfrm>
    </dsp:sp>
    <dsp:sp modelId="{DD8669C8-5C7D-44BF-A4A9-9DFBB24457FC}">
      <dsp:nvSpPr>
        <dsp:cNvPr id="0" name=""/>
        <dsp:cNvSpPr/>
      </dsp:nvSpPr>
      <dsp:spPr>
        <a:xfrm>
          <a:off x="450400" y="943167"/>
          <a:ext cx="449970" cy="1197659"/>
        </a:xfrm>
        <a:custGeom>
          <a:avLst/>
          <a:gdLst/>
          <a:ahLst/>
          <a:cxnLst/>
          <a:rect l="0" t="0" r="0" b="0"/>
          <a:pathLst>
            <a:path>
              <a:moveTo>
                <a:pt x="0" y="0"/>
              </a:moveTo>
              <a:lnTo>
                <a:pt x="0" y="1197659"/>
              </a:lnTo>
              <a:lnTo>
                <a:pt x="449970" y="11976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1ABA8F-085D-48A7-AFB4-4DCDB95EC6FB}">
      <dsp:nvSpPr>
        <dsp:cNvPr id="0" name=""/>
        <dsp:cNvSpPr/>
      </dsp:nvSpPr>
      <dsp:spPr>
        <a:xfrm>
          <a:off x="900370" y="1841412"/>
          <a:ext cx="3192748" cy="59882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l" defTabSz="355600">
            <a:lnSpc>
              <a:spcPct val="90000"/>
            </a:lnSpc>
            <a:spcBef>
              <a:spcPct val="0"/>
            </a:spcBef>
            <a:spcAft>
              <a:spcPct val="35000"/>
            </a:spcAft>
          </a:pPr>
          <a:r>
            <a:rPr lang="ru-RU" sz="800" b="1" kern="1200" dirty="0" smtClean="0">
              <a:solidFill>
                <a:srgbClr val="0070C0"/>
              </a:solidFill>
              <a:latin typeface="PT Astra Serif" pitchFamily="18" charset="-52"/>
              <a:ea typeface="PT Astra Serif" pitchFamily="18" charset="-52"/>
            </a:rPr>
            <a:t>оказывать содействие  участникам ГИА, в том числе передавать средства связи , фото --, аудио и видеоаппаратуру, электронно-вычислительную технику, справочные материалы, письменные заметки и иные средства хранения и передачи информации</a:t>
          </a:r>
          <a:endParaRPr lang="ru-RU" sz="800" b="1" kern="1200" dirty="0">
            <a:solidFill>
              <a:srgbClr val="0070C0"/>
            </a:solidFill>
            <a:latin typeface="PT Astra Serif" pitchFamily="18" charset="-52"/>
            <a:ea typeface="PT Astra Serif" pitchFamily="18" charset="-52"/>
          </a:endParaRPr>
        </a:p>
      </dsp:txBody>
      <dsp:txXfrm>
        <a:off x="900370" y="1841412"/>
        <a:ext cx="3192748" cy="598829"/>
      </dsp:txXfrm>
    </dsp:sp>
    <dsp:sp modelId="{8B3232D5-44CC-4DAB-B593-4B38678AE661}">
      <dsp:nvSpPr>
        <dsp:cNvPr id="0" name=""/>
        <dsp:cNvSpPr/>
      </dsp:nvSpPr>
      <dsp:spPr>
        <a:xfrm>
          <a:off x="450400" y="943167"/>
          <a:ext cx="449970" cy="1946196"/>
        </a:xfrm>
        <a:custGeom>
          <a:avLst/>
          <a:gdLst/>
          <a:ahLst/>
          <a:cxnLst/>
          <a:rect l="0" t="0" r="0" b="0"/>
          <a:pathLst>
            <a:path>
              <a:moveTo>
                <a:pt x="0" y="0"/>
              </a:moveTo>
              <a:lnTo>
                <a:pt x="0" y="1946196"/>
              </a:lnTo>
              <a:lnTo>
                <a:pt x="449970" y="19461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8F38BB-F5F3-417D-8B9C-72EED087D18D}">
      <dsp:nvSpPr>
        <dsp:cNvPr id="0" name=""/>
        <dsp:cNvSpPr/>
      </dsp:nvSpPr>
      <dsp:spPr>
        <a:xfrm>
          <a:off x="900370" y="2589949"/>
          <a:ext cx="3146203" cy="59882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l" defTabSz="355600">
            <a:lnSpc>
              <a:spcPct val="90000"/>
            </a:lnSpc>
            <a:spcBef>
              <a:spcPct val="0"/>
            </a:spcBef>
            <a:spcAft>
              <a:spcPct val="35000"/>
            </a:spcAft>
          </a:pPr>
          <a:r>
            <a:rPr lang="ru-RU" sz="800" b="1" kern="1200" dirty="0" smtClean="0">
              <a:solidFill>
                <a:srgbClr val="0070C0"/>
              </a:solidFill>
              <a:latin typeface="PT Astra Serif" pitchFamily="18" charset="-52"/>
              <a:ea typeface="PT Astra Serif" pitchFamily="18" charset="-52"/>
            </a:rPr>
            <a:t>выносить из аудиторий и ППЭ черновики, ЭМ на бумажном и (или) электронном носителях</a:t>
          </a:r>
          <a:endParaRPr lang="ru-RU" sz="800" b="1" kern="1200" dirty="0">
            <a:solidFill>
              <a:srgbClr val="0070C0"/>
            </a:solidFill>
            <a:latin typeface="PT Astra Serif" pitchFamily="18" charset="-52"/>
            <a:ea typeface="PT Astra Serif" pitchFamily="18" charset="-52"/>
          </a:endParaRPr>
        </a:p>
      </dsp:txBody>
      <dsp:txXfrm>
        <a:off x="900370" y="2589949"/>
        <a:ext cx="3146203" cy="598829"/>
      </dsp:txXfrm>
    </dsp:sp>
    <dsp:sp modelId="{8FDBB4F4-48A6-4E01-AF45-554C4E5AE20A}">
      <dsp:nvSpPr>
        <dsp:cNvPr id="0" name=""/>
        <dsp:cNvSpPr/>
      </dsp:nvSpPr>
      <dsp:spPr>
        <a:xfrm>
          <a:off x="450400" y="943167"/>
          <a:ext cx="449970" cy="2694733"/>
        </a:xfrm>
        <a:custGeom>
          <a:avLst/>
          <a:gdLst/>
          <a:ahLst/>
          <a:cxnLst/>
          <a:rect l="0" t="0" r="0" b="0"/>
          <a:pathLst>
            <a:path>
              <a:moveTo>
                <a:pt x="0" y="0"/>
              </a:moveTo>
              <a:lnTo>
                <a:pt x="0" y="2694733"/>
              </a:lnTo>
              <a:lnTo>
                <a:pt x="449970" y="26947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8C3357-5D41-408D-878C-11E5316F2715}">
      <dsp:nvSpPr>
        <dsp:cNvPr id="0" name=""/>
        <dsp:cNvSpPr/>
      </dsp:nvSpPr>
      <dsp:spPr>
        <a:xfrm>
          <a:off x="900370" y="3338486"/>
          <a:ext cx="3184317" cy="59882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l" defTabSz="355600">
            <a:lnSpc>
              <a:spcPct val="90000"/>
            </a:lnSpc>
            <a:spcBef>
              <a:spcPct val="0"/>
            </a:spcBef>
            <a:spcAft>
              <a:spcPct val="35000"/>
            </a:spcAft>
          </a:pPr>
          <a:r>
            <a:rPr lang="ru-RU" sz="800" b="1" kern="1200" dirty="0" smtClean="0">
              <a:solidFill>
                <a:srgbClr val="0070C0"/>
              </a:solidFill>
              <a:latin typeface="PT Astra Serif" pitchFamily="18" charset="-52"/>
              <a:ea typeface="PT Astra Serif" pitchFamily="18" charset="-52"/>
            </a:rPr>
            <a:t>фотографировать ЭМ, черновики</a:t>
          </a:r>
          <a:endParaRPr lang="ru-RU" sz="800" b="1" kern="1200" dirty="0">
            <a:solidFill>
              <a:srgbClr val="0070C0"/>
            </a:solidFill>
            <a:latin typeface="PT Astra Serif" pitchFamily="18" charset="-52"/>
            <a:ea typeface="PT Astra Serif" pitchFamily="18" charset="-52"/>
          </a:endParaRPr>
        </a:p>
      </dsp:txBody>
      <dsp:txXfrm>
        <a:off x="900370" y="3338486"/>
        <a:ext cx="3184317" cy="598829"/>
      </dsp:txXfrm>
    </dsp:sp>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AA1EDF1-A182-438B-9972-F325D88FB6F2}">
      <dsp:nvSpPr>
        <dsp:cNvPr id="0" name=""/>
        <dsp:cNvSpPr/>
      </dsp:nvSpPr>
      <dsp:spPr>
        <a:xfrm>
          <a:off x="5425" y="516253"/>
          <a:ext cx="2783151" cy="1113260"/>
        </a:xfrm>
        <a:prstGeom prst="chevron">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bg1"/>
              </a:solidFill>
              <a:latin typeface="PT Astra Serif" pitchFamily="18" charset="-52"/>
              <a:ea typeface="PT Astra Serif" pitchFamily="18" charset="-52"/>
            </a:rPr>
            <a:t>Участник</a:t>
          </a:r>
          <a:r>
            <a:rPr lang="ru-RU" sz="1200" b="1" kern="1200" baseline="0" dirty="0" smtClean="0">
              <a:solidFill>
                <a:schemeClr val="bg1"/>
              </a:solidFill>
              <a:latin typeface="PT Astra Serif" pitchFamily="18" charset="-52"/>
              <a:ea typeface="PT Astra Serif" pitchFamily="18" charset="-52"/>
            </a:rPr>
            <a:t> ГИА-9</a:t>
          </a:r>
          <a:endParaRPr lang="ru-RU" sz="1200" b="1" kern="1200" dirty="0">
            <a:solidFill>
              <a:schemeClr val="bg1"/>
            </a:solidFill>
            <a:latin typeface="PT Astra Serif" pitchFamily="18" charset="-52"/>
            <a:ea typeface="PT Astra Serif" pitchFamily="18" charset="-52"/>
          </a:endParaRPr>
        </a:p>
      </dsp:txBody>
      <dsp:txXfrm>
        <a:off x="5425" y="516253"/>
        <a:ext cx="2783151" cy="1113260"/>
      </dsp:txXfrm>
    </dsp:sp>
    <dsp:sp modelId="{3FE3A514-916E-4CB8-89F2-61197AED4D73}">
      <dsp:nvSpPr>
        <dsp:cNvPr id="0" name=""/>
        <dsp:cNvSpPr/>
      </dsp:nvSpPr>
      <dsp:spPr>
        <a:xfrm>
          <a:off x="2426767" y="516969"/>
          <a:ext cx="2310016" cy="1111829"/>
        </a:xfrm>
        <a:prstGeom prst="chevron">
          <a:avLst/>
        </a:prstGeom>
        <a:solidFill>
          <a:schemeClr val="accent2">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ru-RU" sz="1200" b="1" kern="1200" baseline="0" dirty="0" smtClean="0">
              <a:solidFill>
                <a:srgbClr val="C00000"/>
              </a:solidFill>
              <a:latin typeface="PT Astra Serif" pitchFamily="18" charset="-52"/>
              <a:ea typeface="PT Astra Serif" pitchFamily="18" charset="-52"/>
            </a:rPr>
            <a:t>Нарушение п. 63 Порядка ГИА-9</a:t>
          </a:r>
          <a:endParaRPr lang="ru-RU" sz="1200" b="1" kern="1200" dirty="0">
            <a:solidFill>
              <a:srgbClr val="C00000"/>
            </a:solidFill>
            <a:latin typeface="PT Astra Serif" pitchFamily="18" charset="-52"/>
            <a:ea typeface="PT Astra Serif" pitchFamily="18" charset="-52"/>
          </a:endParaRPr>
        </a:p>
      </dsp:txBody>
      <dsp:txXfrm>
        <a:off x="2426767" y="516969"/>
        <a:ext cx="2310016" cy="1111829"/>
      </dsp:txXfrm>
    </dsp:sp>
    <dsp:sp modelId="{BC28A7A1-D01A-4519-9CC3-85E28964D8B6}">
      <dsp:nvSpPr>
        <dsp:cNvPr id="0" name=""/>
        <dsp:cNvSpPr/>
      </dsp:nvSpPr>
      <dsp:spPr>
        <a:xfrm>
          <a:off x="4413381" y="540804"/>
          <a:ext cx="2310016" cy="1064159"/>
        </a:xfrm>
        <a:prstGeom prst="chevron">
          <a:avLst/>
        </a:prstGeom>
        <a:solidFill>
          <a:schemeClr val="accent2">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lvl="0" algn="ctr" defTabSz="355600">
            <a:lnSpc>
              <a:spcPct val="90000"/>
            </a:lnSpc>
            <a:spcBef>
              <a:spcPct val="0"/>
            </a:spcBef>
            <a:spcAft>
              <a:spcPct val="35000"/>
            </a:spcAft>
          </a:pPr>
          <a:r>
            <a:rPr lang="ru-RU" sz="800" b="1" kern="1200" dirty="0" smtClean="0">
              <a:solidFill>
                <a:srgbClr val="0033A0"/>
              </a:solidFill>
              <a:latin typeface="PT Astra Serif" pitchFamily="18" charset="-52"/>
              <a:ea typeface="PT Astra Serif" pitchFamily="18" charset="-52"/>
            </a:rPr>
            <a:t>Член ГЭК составляет акт об удалении из ППЭ в Штабе ППЭ в присутствии руководителя ППЭ, организатора, общественного наблюдателя  (при наличии) в 2 экземплярах</a:t>
          </a:r>
          <a:endParaRPr lang="ru-RU" sz="800" b="1" kern="1200" dirty="0">
            <a:solidFill>
              <a:schemeClr val="accent3">
                <a:lumMod val="50000"/>
              </a:schemeClr>
            </a:solidFill>
            <a:latin typeface="PT Astra Serif" pitchFamily="18" charset="-52"/>
            <a:ea typeface="PT Astra Serif" pitchFamily="18" charset="-52"/>
          </a:endParaRPr>
        </a:p>
      </dsp:txBody>
      <dsp:txXfrm>
        <a:off x="4413381" y="540804"/>
        <a:ext cx="2310016" cy="1064159"/>
      </dsp:txXfrm>
    </dsp:sp>
    <dsp:sp modelId="{4BFC3BFE-FCB7-4177-A621-C552C26ABD97}">
      <dsp:nvSpPr>
        <dsp:cNvPr id="0" name=""/>
        <dsp:cNvSpPr/>
      </dsp:nvSpPr>
      <dsp:spPr>
        <a:xfrm>
          <a:off x="6399994" y="540804"/>
          <a:ext cx="2310016" cy="1064159"/>
        </a:xfrm>
        <a:prstGeom prst="chevron">
          <a:avLst/>
        </a:prstGeom>
        <a:solidFill>
          <a:schemeClr val="accent6">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ru-RU" sz="1000" b="1" kern="1200" dirty="0" smtClean="0">
              <a:solidFill>
                <a:schemeClr val="accent3">
                  <a:lumMod val="75000"/>
                </a:schemeClr>
              </a:solidFill>
              <a:latin typeface="PT Astra Serif" pitchFamily="18" charset="-52"/>
              <a:ea typeface="PT Astra Serif" pitchFamily="18" charset="-52"/>
            </a:rPr>
            <a:t>Член</a:t>
          </a:r>
          <a:r>
            <a:rPr lang="ru-RU" sz="1000" b="1" kern="1200" baseline="0" dirty="0" smtClean="0">
              <a:solidFill>
                <a:schemeClr val="accent3">
                  <a:lumMod val="75000"/>
                </a:schemeClr>
              </a:solidFill>
              <a:latin typeface="PT Astra Serif" pitchFamily="18" charset="-52"/>
              <a:ea typeface="PT Astra Serif" pitchFamily="18" charset="-52"/>
            </a:rPr>
            <a:t> ГЭК передает</a:t>
          </a:r>
        </a:p>
        <a:p>
          <a:pPr lvl="0" algn="ctr" defTabSz="444500">
            <a:lnSpc>
              <a:spcPct val="90000"/>
            </a:lnSpc>
            <a:spcBef>
              <a:spcPct val="0"/>
            </a:spcBef>
            <a:spcAft>
              <a:spcPct val="35000"/>
            </a:spcAft>
          </a:pPr>
          <a:r>
            <a:rPr lang="ru-RU" sz="1000" b="1" kern="1200" baseline="0" dirty="0" smtClean="0">
              <a:solidFill>
                <a:schemeClr val="accent3">
                  <a:lumMod val="75000"/>
                </a:schemeClr>
              </a:solidFill>
              <a:latin typeface="PT Astra Serif" pitchFamily="18" charset="-52"/>
              <a:ea typeface="PT Astra Serif" pitchFamily="18" charset="-52"/>
            </a:rPr>
            <a:t>1 экземпляр акта  участнику ГИА</a:t>
          </a:r>
          <a:endParaRPr lang="ru-RU" sz="1000" b="1" kern="1200" dirty="0">
            <a:solidFill>
              <a:schemeClr val="accent3">
                <a:lumMod val="75000"/>
              </a:schemeClr>
            </a:solidFill>
            <a:latin typeface="PT Astra Serif" pitchFamily="18" charset="-52"/>
            <a:ea typeface="PT Astra Serif" pitchFamily="18" charset="-52"/>
          </a:endParaRPr>
        </a:p>
      </dsp:txBody>
      <dsp:txXfrm>
        <a:off x="6399994" y="540804"/>
        <a:ext cx="2310016" cy="1064159"/>
      </dsp:txXfrm>
    </dsp:sp>
    <dsp:sp modelId="{2DFFBB9A-019A-4118-B813-3D1255185D2C}">
      <dsp:nvSpPr>
        <dsp:cNvPr id="0" name=""/>
        <dsp:cNvSpPr/>
      </dsp:nvSpPr>
      <dsp:spPr>
        <a:xfrm>
          <a:off x="5425" y="1792440"/>
          <a:ext cx="2783151" cy="1113260"/>
        </a:xfrm>
        <a:prstGeom prst="chevron">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ru-RU" sz="1400" b="1" kern="1200" dirty="0" smtClean="0">
              <a:latin typeface="PT Astra Serif" pitchFamily="18" charset="-52"/>
              <a:ea typeface="PT Astra Serif" pitchFamily="18" charset="-52"/>
            </a:rPr>
            <a:t>Член ГЭК</a:t>
          </a:r>
        </a:p>
        <a:p>
          <a:pPr lvl="0" algn="ctr" defTabSz="622300">
            <a:lnSpc>
              <a:spcPct val="90000"/>
            </a:lnSpc>
            <a:spcBef>
              <a:spcPct val="0"/>
            </a:spcBef>
            <a:spcAft>
              <a:spcPct val="35000"/>
            </a:spcAft>
          </a:pPr>
          <a:r>
            <a:rPr lang="ru-RU" sz="1400" b="1" kern="1200" dirty="0" smtClean="0">
              <a:latin typeface="PT Astra Serif" pitchFamily="18" charset="-52"/>
              <a:ea typeface="PT Astra Serif" pitchFamily="18" charset="-52"/>
            </a:rPr>
            <a:t>удаляет участника ГИА-9</a:t>
          </a:r>
        </a:p>
      </dsp:txBody>
      <dsp:txXfrm>
        <a:off x="5425" y="1792440"/>
        <a:ext cx="2783151" cy="1113260"/>
      </dsp:txXfrm>
    </dsp:sp>
    <dsp:sp modelId="{A509EC1C-A29F-4B95-BD87-7A512208DF45}">
      <dsp:nvSpPr>
        <dsp:cNvPr id="0" name=""/>
        <dsp:cNvSpPr/>
      </dsp:nvSpPr>
      <dsp:spPr>
        <a:xfrm>
          <a:off x="2426767" y="1787926"/>
          <a:ext cx="2310016" cy="1122288"/>
        </a:xfrm>
        <a:prstGeom prst="chevron">
          <a:avLst/>
        </a:prstGeom>
        <a:solidFill>
          <a:schemeClr val="accent2">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bg1"/>
              </a:solidFill>
              <a:latin typeface="PT Astra Serif" pitchFamily="18" charset="-52"/>
              <a:ea typeface="PT Astra Serif" pitchFamily="18" charset="-52"/>
            </a:rPr>
            <a:t>Организатор ставит в бланке необходимую отметку</a:t>
          </a:r>
          <a:endParaRPr lang="ru-RU" sz="1200" b="1" kern="1200" dirty="0">
            <a:solidFill>
              <a:schemeClr val="bg1"/>
            </a:solidFill>
            <a:latin typeface="PT Astra Serif" pitchFamily="18" charset="-52"/>
            <a:ea typeface="PT Astra Serif" pitchFamily="18" charset="-52"/>
          </a:endParaRPr>
        </a:p>
      </dsp:txBody>
      <dsp:txXfrm>
        <a:off x="2426767" y="1787926"/>
        <a:ext cx="2310016" cy="1122288"/>
      </dsp:txXfrm>
    </dsp:sp>
    <dsp:sp modelId="{232D01D5-C92E-460D-8184-C6C4DEA2CACE}">
      <dsp:nvSpPr>
        <dsp:cNvPr id="0" name=""/>
        <dsp:cNvSpPr/>
      </dsp:nvSpPr>
      <dsp:spPr>
        <a:xfrm>
          <a:off x="4413381" y="1809704"/>
          <a:ext cx="2310016" cy="1078731"/>
        </a:xfrm>
        <a:prstGeom prst="chevron">
          <a:avLst/>
        </a:prstGeom>
        <a:solidFill>
          <a:schemeClr val="accent2">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ru-RU" sz="1000" b="1" kern="1200" dirty="0" smtClean="0">
              <a:solidFill>
                <a:schemeClr val="accent3">
                  <a:lumMod val="75000"/>
                </a:schemeClr>
              </a:solidFill>
              <a:latin typeface="PT Astra Serif" pitchFamily="18" charset="-52"/>
              <a:ea typeface="PT Astra Serif" pitchFamily="18" charset="-52"/>
            </a:rPr>
            <a:t>Член</a:t>
          </a:r>
          <a:r>
            <a:rPr lang="ru-RU" sz="1000" b="1" kern="1200" baseline="0" dirty="0" smtClean="0">
              <a:solidFill>
                <a:schemeClr val="accent3">
                  <a:lumMod val="75000"/>
                </a:schemeClr>
              </a:solidFill>
              <a:latin typeface="PT Astra Serif" pitchFamily="18" charset="-52"/>
              <a:ea typeface="PT Astra Serif" pitchFamily="18" charset="-52"/>
            </a:rPr>
            <a:t> ГЭК передает                          2 экземпляр акта </a:t>
          </a:r>
        </a:p>
        <a:p>
          <a:pPr lvl="0" algn="ctr" defTabSz="444500">
            <a:lnSpc>
              <a:spcPct val="90000"/>
            </a:lnSpc>
            <a:spcBef>
              <a:spcPct val="0"/>
            </a:spcBef>
            <a:spcAft>
              <a:spcPct val="35000"/>
            </a:spcAft>
          </a:pPr>
          <a:r>
            <a:rPr lang="ru-RU" sz="1000" b="1" kern="1200" baseline="0" dirty="0" smtClean="0">
              <a:solidFill>
                <a:schemeClr val="accent3">
                  <a:lumMod val="75000"/>
                </a:schemeClr>
              </a:solidFill>
              <a:latin typeface="PT Astra Serif" pitchFamily="18" charset="-52"/>
              <a:ea typeface="PT Astra Serif" pitchFamily="18" charset="-52"/>
            </a:rPr>
            <a:t>(в тот же день) </a:t>
          </a:r>
        </a:p>
        <a:p>
          <a:pPr lvl="0" algn="ctr" defTabSz="444500">
            <a:lnSpc>
              <a:spcPct val="90000"/>
            </a:lnSpc>
            <a:spcBef>
              <a:spcPct val="0"/>
            </a:spcBef>
            <a:spcAft>
              <a:spcPct val="35000"/>
            </a:spcAft>
          </a:pPr>
          <a:r>
            <a:rPr lang="ru-RU" sz="1000" b="1" kern="1200" baseline="0" dirty="0" smtClean="0">
              <a:solidFill>
                <a:schemeClr val="accent3">
                  <a:lumMod val="75000"/>
                </a:schemeClr>
              </a:solidFill>
              <a:latin typeface="PT Astra Serif" pitchFamily="18" charset="-52"/>
              <a:ea typeface="PT Astra Serif" pitchFamily="18" charset="-52"/>
            </a:rPr>
            <a:t> – в ГЭК (для рассмотрения и передачи в РЦОИ)</a:t>
          </a:r>
          <a:endParaRPr lang="ru-RU" sz="1000" b="1" kern="1200" dirty="0">
            <a:solidFill>
              <a:schemeClr val="accent3">
                <a:lumMod val="75000"/>
              </a:schemeClr>
            </a:solidFill>
            <a:latin typeface="PT Astra Serif" pitchFamily="18" charset="-52"/>
            <a:ea typeface="PT Astra Serif" pitchFamily="18" charset="-52"/>
          </a:endParaRPr>
        </a:p>
      </dsp:txBody>
      <dsp:txXfrm>
        <a:off x="4413381" y="1809704"/>
        <a:ext cx="2310016" cy="1078731"/>
      </dsp:txXfrm>
    </dsp:sp>
    <dsp:sp modelId="{A4E5C3A5-B8EA-46DA-B64F-EA3A07160604}">
      <dsp:nvSpPr>
        <dsp:cNvPr id="0" name=""/>
        <dsp:cNvSpPr/>
      </dsp:nvSpPr>
      <dsp:spPr>
        <a:xfrm>
          <a:off x="6399994" y="1785371"/>
          <a:ext cx="2310016" cy="1127398"/>
        </a:xfrm>
        <a:prstGeom prst="chevron">
          <a:avLst/>
        </a:prstGeom>
        <a:solidFill>
          <a:schemeClr val="accent6">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ru-RU" sz="1000" b="1" kern="1200" dirty="0" smtClean="0">
              <a:solidFill>
                <a:srgbClr val="C00000"/>
              </a:solidFill>
              <a:latin typeface="PT Astra Serif" pitchFamily="18" charset="-52"/>
              <a:ea typeface="PT Astra Serif" pitchFamily="18" charset="-52"/>
            </a:rPr>
            <a:t>Председатель ГЭК принимает решение</a:t>
          </a:r>
          <a:r>
            <a:rPr lang="ru-RU" sz="1000" b="1" kern="1200" baseline="0" dirty="0" smtClean="0">
              <a:solidFill>
                <a:srgbClr val="C00000"/>
              </a:solidFill>
              <a:latin typeface="PT Astra Serif" pitchFamily="18" charset="-52"/>
              <a:ea typeface="PT Astra Serif" pitchFamily="18" charset="-52"/>
            </a:rPr>
            <a:t> об аннулировании результата участнику ГИА</a:t>
          </a:r>
        </a:p>
      </dsp:txBody>
      <dsp:txXfrm>
        <a:off x="6399994" y="1785371"/>
        <a:ext cx="2310016" cy="1127398"/>
      </dsp:txXfrm>
    </dsp:sp>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AA1EDF1-A182-438B-9972-F325D88FB6F2}">
      <dsp:nvSpPr>
        <dsp:cNvPr id="0" name=""/>
        <dsp:cNvSpPr/>
      </dsp:nvSpPr>
      <dsp:spPr>
        <a:xfrm>
          <a:off x="2410" y="1060071"/>
          <a:ext cx="2032731" cy="1111424"/>
        </a:xfrm>
        <a:prstGeom prst="chevron">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bg1"/>
              </a:solidFill>
              <a:latin typeface="PT Astra Serif" pitchFamily="18" charset="-52"/>
              <a:ea typeface="PT Astra Serif" pitchFamily="18" charset="-52"/>
            </a:rPr>
            <a:t>Участник</a:t>
          </a:r>
          <a:r>
            <a:rPr lang="ru-RU" sz="1200" b="1" kern="1200" baseline="0" dirty="0" smtClean="0">
              <a:solidFill>
                <a:schemeClr val="bg1"/>
              </a:solidFill>
              <a:latin typeface="PT Astra Serif" pitchFamily="18" charset="-52"/>
              <a:ea typeface="PT Astra Serif" pitchFamily="18" charset="-52"/>
            </a:rPr>
            <a:t> ГИА-9</a:t>
          </a:r>
          <a:endParaRPr lang="ru-RU" sz="1200" b="1" kern="1200" dirty="0">
            <a:solidFill>
              <a:schemeClr val="bg1"/>
            </a:solidFill>
            <a:latin typeface="PT Astra Serif" pitchFamily="18" charset="-52"/>
            <a:ea typeface="PT Astra Serif" pitchFamily="18" charset="-52"/>
          </a:endParaRPr>
        </a:p>
      </dsp:txBody>
      <dsp:txXfrm>
        <a:off x="2410" y="1060071"/>
        <a:ext cx="2032731" cy="1111424"/>
      </dsp:txXfrm>
    </dsp:sp>
    <dsp:sp modelId="{3FE3A514-916E-4CB8-89F2-61197AED4D73}">
      <dsp:nvSpPr>
        <dsp:cNvPr id="0" name=""/>
        <dsp:cNvSpPr/>
      </dsp:nvSpPr>
      <dsp:spPr>
        <a:xfrm>
          <a:off x="1770886" y="1060074"/>
          <a:ext cx="2075215" cy="1111418"/>
        </a:xfrm>
        <a:prstGeom prst="chevron">
          <a:avLst/>
        </a:prstGeom>
        <a:solidFill>
          <a:schemeClr val="accent2">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ru-RU" sz="1000" b="1" kern="1200" baseline="0" dirty="0" smtClean="0">
              <a:solidFill>
                <a:schemeClr val="bg1"/>
              </a:solidFill>
              <a:latin typeface="PT Astra Serif" pitchFamily="18" charset="-52"/>
              <a:ea typeface="PT Astra Serif" pitchFamily="18" charset="-52"/>
            </a:rPr>
            <a:t>Состояние здоровья или другие объективные причины</a:t>
          </a:r>
          <a:endParaRPr lang="ru-RU" sz="1000" b="1" kern="1200" dirty="0">
            <a:solidFill>
              <a:schemeClr val="bg1"/>
            </a:solidFill>
            <a:latin typeface="PT Astra Serif" pitchFamily="18" charset="-52"/>
            <a:ea typeface="PT Astra Serif" pitchFamily="18" charset="-52"/>
          </a:endParaRPr>
        </a:p>
      </dsp:txBody>
      <dsp:txXfrm>
        <a:off x="1770886" y="1060074"/>
        <a:ext cx="2075215" cy="1111418"/>
      </dsp:txXfrm>
    </dsp:sp>
    <dsp:sp modelId="{BC28A7A1-D01A-4519-9CC3-85E28964D8B6}">
      <dsp:nvSpPr>
        <dsp:cNvPr id="0" name=""/>
        <dsp:cNvSpPr/>
      </dsp:nvSpPr>
      <dsp:spPr>
        <a:xfrm>
          <a:off x="3609899" y="1060074"/>
          <a:ext cx="1934320" cy="1111418"/>
        </a:xfrm>
        <a:prstGeom prst="chevron">
          <a:avLst/>
        </a:prstGeom>
        <a:solidFill>
          <a:schemeClr val="accent2">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lvl="0" algn="ctr" defTabSz="355600">
            <a:lnSpc>
              <a:spcPct val="90000"/>
            </a:lnSpc>
            <a:spcBef>
              <a:spcPct val="0"/>
            </a:spcBef>
            <a:spcAft>
              <a:spcPct val="35000"/>
            </a:spcAft>
          </a:pPr>
          <a:r>
            <a:rPr lang="ru-RU" sz="800" b="1" kern="1200" dirty="0" smtClean="0">
              <a:solidFill>
                <a:srgbClr val="00B0F0"/>
              </a:solidFill>
              <a:latin typeface="PT Astra Serif" pitchFamily="18" charset="-52"/>
              <a:ea typeface="PT Astra Serif" pitchFamily="18" charset="-52"/>
            </a:rPr>
            <a:t>Организаторы сопровождают участника ГИА-9 к медицинскому работнику и приглашают члена ГЭК</a:t>
          </a:r>
          <a:endParaRPr lang="ru-RU" sz="800" b="1" kern="1200" dirty="0">
            <a:solidFill>
              <a:srgbClr val="00B0F0"/>
            </a:solidFill>
            <a:latin typeface="PT Astra Serif" pitchFamily="18" charset="-52"/>
            <a:ea typeface="PT Astra Serif" pitchFamily="18" charset="-52"/>
          </a:endParaRPr>
        </a:p>
      </dsp:txBody>
      <dsp:txXfrm>
        <a:off x="3609899" y="1060074"/>
        <a:ext cx="1934320" cy="1111418"/>
      </dsp:txXfrm>
    </dsp:sp>
    <dsp:sp modelId="{4BFC3BFE-FCB7-4177-A621-C552C26ABD97}">
      <dsp:nvSpPr>
        <dsp:cNvPr id="0" name=""/>
        <dsp:cNvSpPr/>
      </dsp:nvSpPr>
      <dsp:spPr>
        <a:xfrm>
          <a:off x="5308016" y="1060074"/>
          <a:ext cx="1854112" cy="1111418"/>
        </a:xfrm>
        <a:prstGeom prst="chevron">
          <a:avLst/>
        </a:prstGeom>
        <a:solidFill>
          <a:schemeClr val="accent6">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lvl="0" algn="ctr" defTabSz="355600">
            <a:lnSpc>
              <a:spcPct val="90000"/>
            </a:lnSpc>
            <a:spcBef>
              <a:spcPct val="0"/>
            </a:spcBef>
            <a:spcAft>
              <a:spcPct val="35000"/>
            </a:spcAft>
          </a:pPr>
          <a:r>
            <a:rPr lang="ru-RU" sz="800" b="1" kern="1200" dirty="0" smtClean="0">
              <a:solidFill>
                <a:srgbClr val="00B0F0"/>
              </a:solidFill>
              <a:latin typeface="PT Astra Serif" pitchFamily="18" charset="-52"/>
              <a:ea typeface="PT Astra Serif" pitchFamily="18" charset="-52"/>
            </a:rPr>
            <a:t>Член ГЭК и медицинский работник составляют акт о досрочном завершении по объективным причинам в </a:t>
          </a:r>
        </a:p>
        <a:p>
          <a:pPr lvl="0" algn="ctr" defTabSz="355600">
            <a:lnSpc>
              <a:spcPct val="90000"/>
            </a:lnSpc>
            <a:spcBef>
              <a:spcPct val="0"/>
            </a:spcBef>
            <a:spcAft>
              <a:spcPct val="35000"/>
            </a:spcAft>
          </a:pPr>
          <a:r>
            <a:rPr lang="ru-RU" sz="800" b="1" kern="1200" dirty="0" smtClean="0">
              <a:solidFill>
                <a:srgbClr val="00B0F0"/>
              </a:solidFill>
              <a:latin typeface="PT Astra Serif" pitchFamily="18" charset="-52"/>
              <a:ea typeface="PT Astra Serif" pitchFamily="18" charset="-52"/>
            </a:rPr>
            <a:t>2 экземплярах</a:t>
          </a:r>
          <a:endParaRPr lang="ru-RU" sz="800" b="1" kern="1200" dirty="0">
            <a:solidFill>
              <a:srgbClr val="00B0F0"/>
            </a:solidFill>
            <a:latin typeface="PT Astra Serif" pitchFamily="18" charset="-52"/>
            <a:ea typeface="PT Astra Serif" pitchFamily="18" charset="-52"/>
          </a:endParaRPr>
        </a:p>
      </dsp:txBody>
      <dsp:txXfrm>
        <a:off x="5308016" y="1060074"/>
        <a:ext cx="1854112" cy="1111418"/>
      </dsp:txXfrm>
    </dsp:sp>
    <dsp:sp modelId="{2655D1B1-061D-449F-8FD4-EDA5769242A9}">
      <dsp:nvSpPr>
        <dsp:cNvPr id="0" name=""/>
        <dsp:cNvSpPr/>
      </dsp:nvSpPr>
      <dsp:spPr>
        <a:xfrm>
          <a:off x="6925925" y="1060074"/>
          <a:ext cx="1988023" cy="1111418"/>
        </a:xfrm>
        <a:prstGeom prst="chevron">
          <a:avLst/>
        </a:prstGeom>
        <a:solidFill>
          <a:schemeClr val="accent6">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ru-RU" sz="1000" b="1" kern="1200" dirty="0" smtClean="0">
              <a:solidFill>
                <a:srgbClr val="002060"/>
              </a:solidFill>
              <a:latin typeface="PT Astra Serif" pitchFamily="18" charset="-52"/>
              <a:ea typeface="PT Astra Serif" pitchFamily="18" charset="-52"/>
            </a:rPr>
            <a:t>Член ГЭК передает</a:t>
          </a:r>
        </a:p>
        <a:p>
          <a:pPr lvl="0" algn="ctr" defTabSz="444500">
            <a:lnSpc>
              <a:spcPct val="90000"/>
            </a:lnSpc>
            <a:spcBef>
              <a:spcPct val="0"/>
            </a:spcBef>
            <a:spcAft>
              <a:spcPct val="35000"/>
            </a:spcAft>
          </a:pPr>
          <a:r>
            <a:rPr lang="ru-RU" sz="1000" b="1" kern="1200" dirty="0" smtClean="0">
              <a:solidFill>
                <a:srgbClr val="002060"/>
              </a:solidFill>
              <a:latin typeface="PT Astra Serif" pitchFamily="18" charset="-52"/>
              <a:ea typeface="PT Astra Serif" pitchFamily="18" charset="-52"/>
            </a:rPr>
            <a:t> 1 экземпляр акта участнику ГИА-9</a:t>
          </a:r>
          <a:endParaRPr lang="ru-RU" sz="1000" b="1" kern="1200" dirty="0">
            <a:solidFill>
              <a:srgbClr val="002060"/>
            </a:solidFill>
            <a:latin typeface="PT Astra Serif" pitchFamily="18" charset="-52"/>
            <a:ea typeface="PT Astra Serif" pitchFamily="18" charset="-52"/>
          </a:endParaRPr>
        </a:p>
      </dsp:txBody>
      <dsp:txXfrm>
        <a:off x="6925925" y="1060074"/>
        <a:ext cx="1988023" cy="1111418"/>
      </dsp:txXfrm>
    </dsp:sp>
    <dsp:sp modelId="{2DFFBB9A-019A-4118-B813-3D1255185D2C}">
      <dsp:nvSpPr>
        <dsp:cNvPr id="0" name=""/>
        <dsp:cNvSpPr/>
      </dsp:nvSpPr>
      <dsp:spPr>
        <a:xfrm>
          <a:off x="2410" y="2287455"/>
          <a:ext cx="2032731" cy="1079502"/>
        </a:xfrm>
        <a:prstGeom prst="chevron">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ru-RU" sz="1200" b="1" kern="1200" dirty="0" smtClean="0">
              <a:latin typeface="PT Astra Serif" pitchFamily="18" charset="-52"/>
              <a:ea typeface="PT Astra Serif" pitchFamily="18" charset="-52"/>
            </a:rPr>
            <a:t>Участник ГИА-9 досрочно </a:t>
          </a:r>
        </a:p>
        <a:p>
          <a:pPr lvl="0" algn="ctr" defTabSz="533400">
            <a:lnSpc>
              <a:spcPct val="90000"/>
            </a:lnSpc>
            <a:spcBef>
              <a:spcPct val="0"/>
            </a:spcBef>
            <a:spcAft>
              <a:spcPct val="35000"/>
            </a:spcAft>
          </a:pPr>
          <a:r>
            <a:rPr lang="ru-RU" sz="1200" b="1" kern="1200" dirty="0" smtClean="0">
              <a:latin typeface="PT Astra Serif" pitchFamily="18" charset="-52"/>
              <a:ea typeface="PT Astra Serif" pitchFamily="18" charset="-52"/>
            </a:rPr>
            <a:t>завершает экзамен</a:t>
          </a:r>
        </a:p>
      </dsp:txBody>
      <dsp:txXfrm>
        <a:off x="2410" y="2287455"/>
        <a:ext cx="2032731" cy="1079502"/>
      </dsp:txXfrm>
    </dsp:sp>
    <dsp:sp modelId="{A509EC1C-A29F-4B95-BD87-7A512208DF45}">
      <dsp:nvSpPr>
        <dsp:cNvPr id="0" name=""/>
        <dsp:cNvSpPr/>
      </dsp:nvSpPr>
      <dsp:spPr>
        <a:xfrm>
          <a:off x="1770886" y="2307839"/>
          <a:ext cx="1970172" cy="1038734"/>
        </a:xfrm>
        <a:prstGeom prst="chevron">
          <a:avLst/>
        </a:prstGeom>
        <a:solidFill>
          <a:schemeClr val="accent2">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ru-RU" sz="1000" b="1" kern="1200" dirty="0" smtClean="0">
              <a:solidFill>
                <a:schemeClr val="bg1"/>
              </a:solidFill>
              <a:latin typeface="PT Astra Serif" pitchFamily="18" charset="-52"/>
              <a:ea typeface="PT Astra Serif" pitchFamily="18" charset="-52"/>
            </a:rPr>
            <a:t>Организатор ставит в бланке необходимую отметку</a:t>
          </a:r>
          <a:endParaRPr lang="ru-RU" sz="1000" b="1" kern="1200" dirty="0">
            <a:solidFill>
              <a:schemeClr val="bg1"/>
            </a:solidFill>
            <a:latin typeface="PT Astra Serif" pitchFamily="18" charset="-52"/>
            <a:ea typeface="PT Astra Serif" pitchFamily="18" charset="-52"/>
          </a:endParaRPr>
        </a:p>
      </dsp:txBody>
      <dsp:txXfrm>
        <a:off x="1770886" y="2307839"/>
        <a:ext cx="1970172" cy="1038734"/>
      </dsp:txXfrm>
    </dsp:sp>
    <dsp:sp modelId="{232D01D5-C92E-460D-8184-C6C4DEA2CACE}">
      <dsp:nvSpPr>
        <dsp:cNvPr id="0" name=""/>
        <dsp:cNvSpPr/>
      </dsp:nvSpPr>
      <dsp:spPr>
        <a:xfrm>
          <a:off x="3504856" y="2307839"/>
          <a:ext cx="1970155" cy="1038734"/>
        </a:xfrm>
        <a:prstGeom prst="chevron">
          <a:avLst/>
        </a:prstGeom>
        <a:solidFill>
          <a:schemeClr val="accent2">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lvl="0" algn="ctr" defTabSz="400050">
            <a:lnSpc>
              <a:spcPct val="90000"/>
            </a:lnSpc>
            <a:spcBef>
              <a:spcPct val="0"/>
            </a:spcBef>
            <a:spcAft>
              <a:spcPct val="35000"/>
            </a:spcAft>
          </a:pPr>
          <a:r>
            <a:rPr lang="ru-RU" sz="900" b="1" kern="1200" dirty="0" smtClean="0">
              <a:solidFill>
                <a:srgbClr val="002060"/>
              </a:solidFill>
              <a:latin typeface="PT Astra Serif" pitchFamily="18" charset="-52"/>
              <a:ea typeface="PT Astra Serif" pitchFamily="18" charset="-52"/>
            </a:rPr>
            <a:t>Член</a:t>
          </a:r>
          <a:r>
            <a:rPr lang="ru-RU" sz="900" b="1" kern="1200" baseline="0" dirty="0" smtClean="0">
              <a:solidFill>
                <a:srgbClr val="002060"/>
              </a:solidFill>
              <a:latin typeface="PT Astra Serif" pitchFamily="18" charset="-52"/>
              <a:ea typeface="PT Astra Serif" pitchFamily="18" charset="-52"/>
            </a:rPr>
            <a:t> ГЭК передает                          2 экземпляр акта – в ГЭК (для рассмотрения и передачи в РЦОИ)</a:t>
          </a:r>
          <a:endParaRPr lang="ru-RU" sz="900" b="1" kern="1200" dirty="0">
            <a:solidFill>
              <a:srgbClr val="002060"/>
            </a:solidFill>
            <a:latin typeface="PT Astra Serif" pitchFamily="18" charset="-52"/>
            <a:ea typeface="PT Astra Serif" pitchFamily="18" charset="-52"/>
          </a:endParaRPr>
        </a:p>
      </dsp:txBody>
      <dsp:txXfrm>
        <a:off x="3504856" y="2307839"/>
        <a:ext cx="1970155" cy="1038734"/>
      </dsp:txXfrm>
    </dsp:sp>
    <dsp:sp modelId="{A4E5C3A5-B8EA-46DA-B64F-EA3A07160604}">
      <dsp:nvSpPr>
        <dsp:cNvPr id="0" name=""/>
        <dsp:cNvSpPr/>
      </dsp:nvSpPr>
      <dsp:spPr>
        <a:xfrm>
          <a:off x="5238808" y="2285329"/>
          <a:ext cx="1987078" cy="1083755"/>
        </a:xfrm>
        <a:prstGeom prst="chevron">
          <a:avLst/>
        </a:prstGeom>
        <a:solidFill>
          <a:schemeClr val="accent6">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lvl="0" algn="ctr" defTabSz="400050">
            <a:lnSpc>
              <a:spcPct val="90000"/>
            </a:lnSpc>
            <a:spcBef>
              <a:spcPct val="0"/>
            </a:spcBef>
            <a:spcAft>
              <a:spcPct val="35000"/>
            </a:spcAft>
          </a:pPr>
          <a:r>
            <a:rPr lang="ru-RU" sz="900" b="1" kern="1200" dirty="0" smtClean="0">
              <a:solidFill>
                <a:srgbClr val="C00000"/>
              </a:solidFill>
              <a:latin typeface="PT Astra Serif" pitchFamily="18" charset="-52"/>
              <a:ea typeface="PT Astra Serif" pitchFamily="18" charset="-52"/>
            </a:rPr>
            <a:t>Председатель ГЭК принимает решение об аннулировании результата участника </a:t>
          </a:r>
        </a:p>
        <a:p>
          <a:pPr lvl="0" algn="ctr" defTabSz="400050">
            <a:lnSpc>
              <a:spcPct val="90000"/>
            </a:lnSpc>
            <a:spcBef>
              <a:spcPct val="0"/>
            </a:spcBef>
            <a:spcAft>
              <a:spcPct val="35000"/>
            </a:spcAft>
          </a:pPr>
          <a:r>
            <a:rPr lang="ru-RU" sz="900" b="1" kern="1200" dirty="0" smtClean="0">
              <a:solidFill>
                <a:srgbClr val="C00000"/>
              </a:solidFill>
              <a:latin typeface="PT Astra Serif" pitchFamily="18" charset="-52"/>
              <a:ea typeface="PT Astra Serif" pitchFamily="18" charset="-52"/>
            </a:rPr>
            <a:t>ГИА-9 </a:t>
          </a:r>
          <a:endParaRPr lang="ru-RU" sz="900" b="1" kern="1200" baseline="0" dirty="0" smtClean="0">
            <a:solidFill>
              <a:srgbClr val="C00000"/>
            </a:solidFill>
            <a:latin typeface="PT Astra Serif" pitchFamily="18" charset="-52"/>
            <a:ea typeface="PT Astra Serif" pitchFamily="18" charset="-52"/>
          </a:endParaRPr>
        </a:p>
      </dsp:txBody>
      <dsp:txXfrm>
        <a:off x="5238808" y="2285329"/>
        <a:ext cx="1987078" cy="1083755"/>
      </dsp:txXfrm>
    </dsp:sp>
    <dsp:sp modelId="{F6B4ED33-7186-4DDA-8FB1-3204F4E6913D}">
      <dsp:nvSpPr>
        <dsp:cNvPr id="0" name=""/>
        <dsp:cNvSpPr/>
      </dsp:nvSpPr>
      <dsp:spPr>
        <a:xfrm>
          <a:off x="6989683" y="2285329"/>
          <a:ext cx="2009062" cy="1083755"/>
        </a:xfrm>
        <a:prstGeom prst="chevron">
          <a:avLst/>
        </a:prstGeom>
        <a:solidFill>
          <a:schemeClr val="accent6">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lvl="0" algn="ctr" defTabSz="355600">
            <a:lnSpc>
              <a:spcPct val="90000"/>
            </a:lnSpc>
            <a:spcBef>
              <a:spcPct val="0"/>
            </a:spcBef>
            <a:spcAft>
              <a:spcPct val="35000"/>
            </a:spcAft>
          </a:pPr>
          <a:r>
            <a:rPr lang="ru-RU" sz="800" b="1" kern="1200" dirty="0" smtClean="0">
              <a:solidFill>
                <a:srgbClr val="C00000"/>
              </a:solidFill>
              <a:latin typeface="PT Astra Serif" pitchFamily="18" charset="-52"/>
              <a:ea typeface="PT Astra Serif" pitchFamily="18" charset="-52"/>
            </a:rPr>
            <a:t>Председатель ГЭК принимает решение о повторном допуске участника ГИА в резервные сроки соответствующего периода</a:t>
          </a:r>
          <a:endParaRPr lang="ru-RU" sz="800" b="1" kern="1200" baseline="0" dirty="0" smtClean="0">
            <a:solidFill>
              <a:srgbClr val="C00000"/>
            </a:solidFill>
            <a:latin typeface="PT Astra Serif" pitchFamily="18" charset="-52"/>
            <a:ea typeface="PT Astra Serif" pitchFamily="18" charset="-52"/>
          </a:endParaRPr>
        </a:p>
      </dsp:txBody>
      <dsp:txXfrm>
        <a:off x="6989683" y="2285329"/>
        <a:ext cx="2009062" cy="1083755"/>
      </dsp:txXfrm>
    </dsp:sp>
  </dsp:spTree>
</dsp:drawing>
</file>

<file path=ppt/diagrams/drawing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80FB277-B467-4212-9BED-56BF04A056BB}">
      <dsp:nvSpPr>
        <dsp:cNvPr id="0" name=""/>
        <dsp:cNvSpPr/>
      </dsp:nvSpPr>
      <dsp:spPr>
        <a:xfrm>
          <a:off x="0" y="0"/>
          <a:ext cx="5995791" cy="7586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latin typeface="PT Astra Serif" pitchFamily="18" charset="-52"/>
              <a:ea typeface="PT Astra Serif" pitchFamily="18" charset="-52"/>
            </a:rPr>
            <a:t>ОГЭ (русский язык - изложение), </a:t>
          </a:r>
        </a:p>
        <a:p>
          <a:pPr lvl="0" algn="ctr" defTabSz="533400">
            <a:lnSpc>
              <a:spcPct val="90000"/>
            </a:lnSpc>
            <a:spcBef>
              <a:spcPct val="0"/>
            </a:spcBef>
            <a:spcAft>
              <a:spcPct val="35000"/>
            </a:spcAft>
          </a:pPr>
          <a:r>
            <a:rPr lang="ru-RU" sz="1200" b="1" kern="1200" dirty="0" smtClean="0">
              <a:latin typeface="PT Astra Serif" pitchFamily="18" charset="-52"/>
              <a:ea typeface="PT Astra Serif" pitchFamily="18" charset="-52"/>
            </a:rPr>
            <a:t>ОГЭ (иностранный язык - </a:t>
          </a:r>
          <a:r>
            <a:rPr lang="ru-RU" sz="1200" b="1" kern="1200" dirty="0" smtClean="0">
              <a:solidFill>
                <a:schemeClr val="bg1"/>
              </a:solidFill>
              <a:latin typeface="PT Astra Serif" pitchFamily="18" charset="-52"/>
              <a:ea typeface="PT Astra Serif" pitchFamily="18" charset="-52"/>
              <a:cs typeface="Century Gothic" pitchFamily="34" charset="0"/>
              <a:sym typeface="Century Gothic" pitchFamily="34" charset="0"/>
            </a:rPr>
            <a:t>задания, требующие прослушивания аудиозаписи</a:t>
          </a:r>
          <a:r>
            <a:rPr lang="ru-RU" sz="1200" b="1" kern="1200" dirty="0" smtClean="0">
              <a:solidFill>
                <a:schemeClr val="bg1"/>
              </a:solidFill>
              <a:latin typeface="PT Astra Serif" pitchFamily="18" charset="-52"/>
              <a:ea typeface="PT Astra Serif" pitchFamily="18" charset="-52"/>
            </a:rPr>
            <a:t>)</a:t>
          </a:r>
          <a:endParaRPr lang="ru-RU" sz="1200" b="1" kern="1200" dirty="0">
            <a:solidFill>
              <a:schemeClr val="bg1"/>
            </a:solidFill>
            <a:latin typeface="PT Astra Serif" pitchFamily="18" charset="-52"/>
            <a:ea typeface="PT Astra Serif" pitchFamily="18" charset="-52"/>
          </a:endParaRPr>
        </a:p>
      </dsp:txBody>
      <dsp:txXfrm>
        <a:off x="0" y="0"/>
        <a:ext cx="5132802" cy="758671"/>
      </dsp:txXfrm>
    </dsp:sp>
    <dsp:sp modelId="{B3F443E9-8C9F-4AB6-87EF-B05E56451B52}">
      <dsp:nvSpPr>
        <dsp:cNvPr id="0" name=""/>
        <dsp:cNvSpPr/>
      </dsp:nvSpPr>
      <dsp:spPr>
        <a:xfrm>
          <a:off x="447737" y="864042"/>
          <a:ext cx="5995791" cy="7586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ru-RU" sz="1400" b="1" kern="1200" dirty="0" smtClean="0">
              <a:latin typeface="PT Astra Serif" pitchFamily="18" charset="-52"/>
              <a:ea typeface="PT Astra Serif" pitchFamily="18" charset="-52"/>
            </a:rPr>
            <a:t>Аудитории оборудуются средствами воспроизведения аудиозаписи</a:t>
          </a:r>
          <a:endParaRPr lang="ru-RU" sz="1400" b="1" kern="1200" dirty="0">
            <a:latin typeface="PT Astra Serif" pitchFamily="18" charset="-52"/>
            <a:ea typeface="PT Astra Serif" pitchFamily="18" charset="-52"/>
          </a:endParaRPr>
        </a:p>
      </dsp:txBody>
      <dsp:txXfrm>
        <a:off x="447737" y="864042"/>
        <a:ext cx="5054917" cy="758671"/>
      </dsp:txXfrm>
    </dsp:sp>
    <dsp:sp modelId="{DE11EEE9-ECC0-4D8A-89FF-21721925E8F7}">
      <dsp:nvSpPr>
        <dsp:cNvPr id="0" name=""/>
        <dsp:cNvSpPr/>
      </dsp:nvSpPr>
      <dsp:spPr>
        <a:xfrm>
          <a:off x="895475" y="1728085"/>
          <a:ext cx="5995791" cy="7586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ru-RU" sz="1400" b="1" kern="1200" dirty="0" smtClean="0">
              <a:latin typeface="PT Astra Serif" pitchFamily="18" charset="-52"/>
              <a:ea typeface="PT Astra Serif" pitchFamily="18" charset="-52"/>
            </a:rPr>
            <a:t>Технические специалисты или организаторы настраивают  СВА, чтобы было слышно всем участникам ГИА в аудитории</a:t>
          </a:r>
          <a:endParaRPr lang="ru-RU" sz="1400" b="1" kern="1200" dirty="0">
            <a:latin typeface="PT Astra Serif" pitchFamily="18" charset="-52"/>
            <a:ea typeface="PT Astra Serif" pitchFamily="18" charset="-52"/>
          </a:endParaRPr>
        </a:p>
      </dsp:txBody>
      <dsp:txXfrm>
        <a:off x="895475" y="1728085"/>
        <a:ext cx="5054917" cy="758671"/>
      </dsp:txXfrm>
    </dsp:sp>
    <dsp:sp modelId="{3B2FB35E-4117-4C1D-8DDC-EC5DD2E3AFA3}">
      <dsp:nvSpPr>
        <dsp:cNvPr id="0" name=""/>
        <dsp:cNvSpPr/>
      </dsp:nvSpPr>
      <dsp:spPr>
        <a:xfrm>
          <a:off x="1343212" y="2588061"/>
          <a:ext cx="5995791" cy="7668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ru-RU" sz="1200" kern="1200" dirty="0" smtClean="0"/>
            <a:t>А</a:t>
          </a:r>
          <a:r>
            <a:rPr lang="ru-RU" sz="1200" b="1" kern="1200" dirty="0" smtClean="0">
              <a:latin typeface="PT Astra Serif" pitchFamily="18" charset="-52"/>
              <a:ea typeface="PT Astra Serif" pitchFamily="18" charset="-52"/>
            </a:rPr>
            <a:t>удиозапись прослушивается дважды участниками ГИА, </a:t>
          </a:r>
        </a:p>
        <a:p>
          <a:pPr lvl="0" algn="l" defTabSz="533400">
            <a:lnSpc>
              <a:spcPct val="90000"/>
            </a:lnSpc>
            <a:spcBef>
              <a:spcPct val="0"/>
            </a:spcBef>
            <a:spcAft>
              <a:spcPct val="35000"/>
            </a:spcAft>
          </a:pPr>
          <a:r>
            <a:rPr lang="ru-RU" sz="1200" b="1" kern="1200" dirty="0" smtClean="0">
              <a:latin typeface="PT Astra Serif" pitchFamily="18" charset="-52"/>
              <a:ea typeface="PT Astra Serif" pitchFamily="18" charset="-52"/>
            </a:rPr>
            <a:t>во время прослушивания можно делать пометки</a:t>
          </a:r>
        </a:p>
        <a:p>
          <a:pPr lvl="0" algn="l" defTabSz="533400">
            <a:lnSpc>
              <a:spcPct val="90000"/>
            </a:lnSpc>
            <a:spcBef>
              <a:spcPct val="0"/>
            </a:spcBef>
            <a:spcAft>
              <a:spcPct val="35000"/>
            </a:spcAft>
          </a:pPr>
          <a:r>
            <a:rPr lang="ru-RU" sz="1200" b="1" kern="1200" dirty="0" smtClean="0">
              <a:latin typeface="PT Astra Serif" pitchFamily="18" charset="-52"/>
              <a:ea typeface="PT Astra Serif" pitchFamily="18" charset="-52"/>
            </a:rPr>
            <a:t>(изложение  - на черновиках, заданий, требующих прослушивания аудиозаписи  –  на черновиках и КИМ)  - </a:t>
          </a:r>
          <a:r>
            <a:rPr lang="ru-RU" sz="1200" b="1" kern="1200" dirty="0" smtClean="0">
              <a:solidFill>
                <a:srgbClr val="FF0000"/>
              </a:solidFill>
              <a:latin typeface="PT Astra Serif" pitchFamily="18" charset="-52"/>
              <a:ea typeface="PT Astra Serif" pitchFamily="18" charset="-52"/>
            </a:rPr>
            <a:t>нововведение</a:t>
          </a:r>
          <a:endParaRPr lang="ru-RU" sz="1200" b="1" kern="1200" dirty="0">
            <a:latin typeface="PT Astra Serif" pitchFamily="18" charset="-52"/>
            <a:ea typeface="PT Astra Serif" pitchFamily="18" charset="-52"/>
          </a:endParaRPr>
        </a:p>
      </dsp:txBody>
      <dsp:txXfrm>
        <a:off x="1343212" y="2588061"/>
        <a:ext cx="5054917" cy="766804"/>
      </dsp:txXfrm>
    </dsp:sp>
    <dsp:sp modelId="{9A110263-A5FC-40AC-B849-3CDEC9D2C178}">
      <dsp:nvSpPr>
        <dsp:cNvPr id="0" name=""/>
        <dsp:cNvSpPr/>
      </dsp:nvSpPr>
      <dsp:spPr>
        <a:xfrm>
          <a:off x="1790950" y="3456170"/>
          <a:ext cx="5995791" cy="7586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ru-RU" sz="1400" b="1" kern="1200" dirty="0" smtClean="0">
              <a:latin typeface="PT Astra Serif" pitchFamily="18" charset="-52"/>
              <a:ea typeface="PT Astra Serif" pitchFamily="18" charset="-52"/>
            </a:rPr>
            <a:t>После повторного прослушивания участники приступают к выполнению ЭР</a:t>
          </a:r>
          <a:endParaRPr lang="ru-RU" sz="1400" b="1" kern="1200" dirty="0">
            <a:solidFill>
              <a:srgbClr val="FF0000"/>
            </a:solidFill>
            <a:latin typeface="PT Astra Serif" pitchFamily="18" charset="-52"/>
            <a:ea typeface="PT Astra Serif" pitchFamily="18" charset="-52"/>
          </a:endParaRPr>
        </a:p>
      </dsp:txBody>
      <dsp:txXfrm>
        <a:off x="1790950" y="3456170"/>
        <a:ext cx="5054917" cy="758671"/>
      </dsp:txXfrm>
    </dsp:sp>
    <dsp:sp modelId="{A83D6E1D-8BB2-4BFE-B460-1D792C819CF8}">
      <dsp:nvSpPr>
        <dsp:cNvPr id="0" name=""/>
        <dsp:cNvSpPr/>
      </dsp:nvSpPr>
      <dsp:spPr>
        <a:xfrm>
          <a:off x="5502654" y="554251"/>
          <a:ext cx="493136" cy="493136"/>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ru-RU" sz="2200" kern="1200"/>
        </a:p>
      </dsp:txBody>
      <dsp:txXfrm>
        <a:off x="5502654" y="554251"/>
        <a:ext cx="493136" cy="493136"/>
      </dsp:txXfrm>
    </dsp:sp>
    <dsp:sp modelId="{35ABB9C5-48E4-4F2C-ACA1-8280F938A5F2}">
      <dsp:nvSpPr>
        <dsp:cNvPr id="0" name=""/>
        <dsp:cNvSpPr/>
      </dsp:nvSpPr>
      <dsp:spPr>
        <a:xfrm>
          <a:off x="5950392" y="1418294"/>
          <a:ext cx="493136" cy="493136"/>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ru-RU" sz="2200" kern="1200"/>
        </a:p>
      </dsp:txBody>
      <dsp:txXfrm>
        <a:off x="5950392" y="1418294"/>
        <a:ext cx="493136" cy="493136"/>
      </dsp:txXfrm>
    </dsp:sp>
    <dsp:sp modelId="{34D01B27-BB76-4DF2-9BD1-023676409C9C}">
      <dsp:nvSpPr>
        <dsp:cNvPr id="0" name=""/>
        <dsp:cNvSpPr/>
      </dsp:nvSpPr>
      <dsp:spPr>
        <a:xfrm>
          <a:off x="6398130" y="2269692"/>
          <a:ext cx="493136" cy="493136"/>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ru-RU" sz="2200" kern="1200"/>
        </a:p>
      </dsp:txBody>
      <dsp:txXfrm>
        <a:off x="6398130" y="2269692"/>
        <a:ext cx="493136" cy="493136"/>
      </dsp:txXfrm>
    </dsp:sp>
    <dsp:sp modelId="{C9B04075-FF62-4F6A-AC1D-BF7E332404BF}">
      <dsp:nvSpPr>
        <dsp:cNvPr id="0" name=""/>
        <dsp:cNvSpPr/>
      </dsp:nvSpPr>
      <dsp:spPr>
        <a:xfrm>
          <a:off x="6845867" y="3142164"/>
          <a:ext cx="493136" cy="493136"/>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ru-RU" sz="2200" kern="1200"/>
        </a:p>
      </dsp:txBody>
      <dsp:txXfrm>
        <a:off x="6845867" y="3142164"/>
        <a:ext cx="493136" cy="493136"/>
      </dsp:txXfrm>
    </dsp:sp>
  </dsp:spTree>
</dsp:drawing>
</file>

<file path=ppt/diagrams/drawing2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80FB277-B467-4212-9BED-56BF04A056BB}">
      <dsp:nvSpPr>
        <dsp:cNvPr id="0" name=""/>
        <dsp:cNvSpPr/>
      </dsp:nvSpPr>
      <dsp:spPr>
        <a:xfrm>
          <a:off x="0" y="0"/>
          <a:ext cx="5940759" cy="7586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latin typeface="PT Astra Serif" pitchFamily="18" charset="-52"/>
              <a:ea typeface="PT Astra Serif" pitchFamily="18" charset="-52"/>
            </a:rPr>
            <a:t>ГВЭ (в устной форме, </a:t>
          </a:r>
          <a:r>
            <a:rPr lang="ru-RU" sz="1200" b="1" kern="1200" dirty="0" smtClean="0">
              <a:solidFill>
                <a:srgbClr val="FF0000"/>
              </a:solidFill>
              <a:latin typeface="PT Astra Serif" pitchFamily="18" charset="-52"/>
              <a:ea typeface="PT Astra Serif" pitchFamily="18" charset="-52"/>
            </a:rPr>
            <a:t>отказ от  протоколирования устных ответов);</a:t>
          </a:r>
        </a:p>
        <a:p>
          <a:pPr lvl="0" algn="ctr" defTabSz="533400">
            <a:lnSpc>
              <a:spcPct val="90000"/>
            </a:lnSpc>
            <a:spcBef>
              <a:spcPct val="0"/>
            </a:spcBef>
            <a:spcAft>
              <a:spcPct val="35000"/>
            </a:spcAft>
          </a:pPr>
          <a:r>
            <a:rPr lang="ru-RU" sz="1200" b="1" kern="1200" dirty="0" smtClean="0">
              <a:solidFill>
                <a:schemeClr val="bg1"/>
              </a:solidFill>
              <a:latin typeface="PT Astra Serif" pitchFamily="18" charset="-52"/>
              <a:ea typeface="PT Astra Serif" pitchFamily="18" charset="-52"/>
            </a:rPr>
            <a:t>ОГЭ (иностранный язык </a:t>
          </a:r>
          <a:r>
            <a:rPr lang="ru-RU" sz="1200" b="1" kern="1200" dirty="0" smtClean="0">
              <a:solidFill>
                <a:srgbClr val="FF0000"/>
              </a:solidFill>
              <a:latin typeface="PT Astra Serif" pitchFamily="18" charset="-52"/>
              <a:ea typeface="PT Astra Serif" pitchFamily="18" charset="-52"/>
            </a:rPr>
            <a:t>– устные ответы)</a:t>
          </a:r>
        </a:p>
      </dsp:txBody>
      <dsp:txXfrm>
        <a:off x="0" y="0"/>
        <a:ext cx="5077770" cy="758671"/>
      </dsp:txXfrm>
    </dsp:sp>
    <dsp:sp modelId="{B3F443E9-8C9F-4AB6-87EF-B05E56451B52}">
      <dsp:nvSpPr>
        <dsp:cNvPr id="0" name=""/>
        <dsp:cNvSpPr/>
      </dsp:nvSpPr>
      <dsp:spPr>
        <a:xfrm>
          <a:off x="443628" y="864042"/>
          <a:ext cx="5940759" cy="7586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ru-RU" sz="1200" b="1" kern="1200" dirty="0" smtClean="0">
              <a:latin typeface="PT Astra Serif" pitchFamily="18" charset="-52"/>
              <a:ea typeface="PT Astra Serif" pitchFamily="18" charset="-52"/>
            </a:rPr>
            <a:t>Аудитории оборудуются средствами цифровой аудиозаписи</a:t>
          </a:r>
          <a:endParaRPr lang="ru-RU" sz="1200" b="1" kern="1200" dirty="0">
            <a:latin typeface="PT Astra Serif" pitchFamily="18" charset="-52"/>
            <a:ea typeface="PT Astra Serif" pitchFamily="18" charset="-52"/>
          </a:endParaRPr>
        </a:p>
      </dsp:txBody>
      <dsp:txXfrm>
        <a:off x="443628" y="864042"/>
        <a:ext cx="5003994" cy="758671"/>
      </dsp:txXfrm>
    </dsp:sp>
    <dsp:sp modelId="{DE11EEE9-ECC0-4D8A-89FF-21721925E8F7}">
      <dsp:nvSpPr>
        <dsp:cNvPr id="0" name=""/>
        <dsp:cNvSpPr/>
      </dsp:nvSpPr>
      <dsp:spPr>
        <a:xfrm>
          <a:off x="887256" y="1728085"/>
          <a:ext cx="5940759" cy="7586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ru-RU" sz="1200" b="1" kern="1200" dirty="0" smtClean="0">
              <a:latin typeface="PT Astra Serif" pitchFamily="18" charset="-52"/>
              <a:ea typeface="PT Astra Serif" pitchFamily="18" charset="-52"/>
            </a:rPr>
            <a:t>Технические специалисты или организаторы настраивают  средства цифровой аудиозаписи для качественной записи устных ответов</a:t>
          </a:r>
        </a:p>
        <a:p>
          <a:pPr lvl="0" algn="l" defTabSz="533400">
            <a:lnSpc>
              <a:spcPct val="90000"/>
            </a:lnSpc>
            <a:spcBef>
              <a:spcPct val="0"/>
            </a:spcBef>
            <a:spcAft>
              <a:spcPct val="35000"/>
            </a:spcAft>
          </a:pPr>
          <a:endParaRPr lang="ru-RU" sz="1200" b="1" kern="1200" dirty="0">
            <a:latin typeface="PT Astra Serif" pitchFamily="18" charset="-52"/>
            <a:ea typeface="PT Astra Serif" pitchFamily="18" charset="-52"/>
          </a:endParaRPr>
        </a:p>
      </dsp:txBody>
      <dsp:txXfrm>
        <a:off x="887256" y="1728085"/>
        <a:ext cx="5003994" cy="758671"/>
      </dsp:txXfrm>
    </dsp:sp>
    <dsp:sp modelId="{3B2FB35E-4117-4C1D-8DDC-EC5DD2E3AFA3}">
      <dsp:nvSpPr>
        <dsp:cNvPr id="0" name=""/>
        <dsp:cNvSpPr/>
      </dsp:nvSpPr>
      <dsp:spPr>
        <a:xfrm>
          <a:off x="1330884" y="2592127"/>
          <a:ext cx="5940759" cy="7586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ru-RU" sz="1200" b="1" kern="1200" dirty="0" smtClean="0">
              <a:latin typeface="PT Astra Serif" pitchFamily="18" charset="-52"/>
              <a:ea typeface="PT Astra Serif" pitchFamily="18" charset="-52"/>
            </a:rPr>
            <a:t>Участник (ГВЭ - после подготовки, ОГЭ – после получения заданий) подходит к средству аудиозаписи и по указанию организатора  громко и разборчиво даёт ответ</a:t>
          </a:r>
          <a:endParaRPr lang="ru-RU" sz="1200" b="1" kern="1200" dirty="0">
            <a:latin typeface="PT Astra Serif" pitchFamily="18" charset="-52"/>
            <a:ea typeface="PT Astra Serif" pitchFamily="18" charset="-52"/>
          </a:endParaRPr>
        </a:p>
      </dsp:txBody>
      <dsp:txXfrm>
        <a:off x="1330884" y="2592127"/>
        <a:ext cx="5003994" cy="758671"/>
      </dsp:txXfrm>
    </dsp:sp>
    <dsp:sp modelId="{9A110263-A5FC-40AC-B849-3CDEC9D2C178}">
      <dsp:nvSpPr>
        <dsp:cNvPr id="0" name=""/>
        <dsp:cNvSpPr/>
      </dsp:nvSpPr>
      <dsp:spPr>
        <a:xfrm>
          <a:off x="1774512" y="3456170"/>
          <a:ext cx="5940759" cy="7586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ru-RU" sz="1200" b="1" kern="1200" dirty="0" smtClean="0">
              <a:latin typeface="PT Astra Serif" pitchFamily="18" charset="-52"/>
              <a:ea typeface="PT Astra Serif" pitchFamily="18" charset="-52"/>
            </a:rPr>
            <a:t>Экзаменатор-собеседник (ГВЭ) задаёт вопросы, чтобы участник мог уточнить и дополнить свой ответ</a:t>
          </a:r>
        </a:p>
        <a:p>
          <a:pPr lvl="0" algn="l" defTabSz="533400">
            <a:lnSpc>
              <a:spcPct val="90000"/>
            </a:lnSpc>
            <a:spcBef>
              <a:spcPct val="0"/>
            </a:spcBef>
            <a:spcAft>
              <a:spcPct val="35000"/>
            </a:spcAft>
          </a:pPr>
          <a:r>
            <a:rPr lang="ru-RU" sz="1200" b="1" kern="1200" dirty="0" smtClean="0">
              <a:latin typeface="PT Astra Serif" pitchFamily="18" charset="-52"/>
              <a:ea typeface="PT Astra Serif" pitchFamily="18" charset="-52"/>
            </a:rPr>
            <a:t>Участнику даётся возможность прослушать запись</a:t>
          </a:r>
          <a:endParaRPr lang="ru-RU" sz="1200" b="1" kern="1200" dirty="0">
            <a:solidFill>
              <a:srgbClr val="FF0000"/>
            </a:solidFill>
            <a:latin typeface="PT Astra Serif" pitchFamily="18" charset="-52"/>
            <a:ea typeface="PT Astra Serif" pitchFamily="18" charset="-52"/>
          </a:endParaRPr>
        </a:p>
      </dsp:txBody>
      <dsp:txXfrm>
        <a:off x="1774512" y="3456170"/>
        <a:ext cx="5003994" cy="758671"/>
      </dsp:txXfrm>
    </dsp:sp>
    <dsp:sp modelId="{A83D6E1D-8BB2-4BFE-B460-1D792C819CF8}">
      <dsp:nvSpPr>
        <dsp:cNvPr id="0" name=""/>
        <dsp:cNvSpPr/>
      </dsp:nvSpPr>
      <dsp:spPr>
        <a:xfrm>
          <a:off x="5447622" y="554251"/>
          <a:ext cx="493136" cy="493136"/>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ru-RU" sz="2200" kern="1200"/>
        </a:p>
      </dsp:txBody>
      <dsp:txXfrm>
        <a:off x="5447622" y="554251"/>
        <a:ext cx="493136" cy="493136"/>
      </dsp:txXfrm>
    </dsp:sp>
    <dsp:sp modelId="{35ABB9C5-48E4-4F2C-ACA1-8280F938A5F2}">
      <dsp:nvSpPr>
        <dsp:cNvPr id="0" name=""/>
        <dsp:cNvSpPr/>
      </dsp:nvSpPr>
      <dsp:spPr>
        <a:xfrm>
          <a:off x="5891251" y="1418294"/>
          <a:ext cx="493136" cy="493136"/>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ru-RU" sz="2200" kern="1200"/>
        </a:p>
      </dsp:txBody>
      <dsp:txXfrm>
        <a:off x="5891251" y="1418294"/>
        <a:ext cx="493136" cy="493136"/>
      </dsp:txXfrm>
    </dsp:sp>
    <dsp:sp modelId="{34D01B27-BB76-4DF2-9BD1-023676409C9C}">
      <dsp:nvSpPr>
        <dsp:cNvPr id="0" name=""/>
        <dsp:cNvSpPr/>
      </dsp:nvSpPr>
      <dsp:spPr>
        <a:xfrm>
          <a:off x="6334879" y="2269692"/>
          <a:ext cx="493136" cy="493136"/>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ru-RU" sz="2200" kern="1200"/>
        </a:p>
      </dsp:txBody>
      <dsp:txXfrm>
        <a:off x="6334879" y="2269692"/>
        <a:ext cx="493136" cy="493136"/>
      </dsp:txXfrm>
    </dsp:sp>
    <dsp:sp modelId="{C9B04075-FF62-4F6A-AC1D-BF7E332404BF}">
      <dsp:nvSpPr>
        <dsp:cNvPr id="0" name=""/>
        <dsp:cNvSpPr/>
      </dsp:nvSpPr>
      <dsp:spPr>
        <a:xfrm>
          <a:off x="6778507" y="3142164"/>
          <a:ext cx="493136" cy="493136"/>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ru-RU" sz="2200" kern="1200"/>
        </a:p>
      </dsp:txBody>
      <dsp:txXfrm>
        <a:off x="6778507" y="3142164"/>
        <a:ext cx="493136" cy="49313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0D60E97-1E6E-42B8-A9E4-C91D3BA1AB66}">
      <dsp:nvSpPr>
        <dsp:cNvPr id="0" name=""/>
        <dsp:cNvSpPr/>
      </dsp:nvSpPr>
      <dsp:spPr>
        <a:xfrm rot="5400000">
          <a:off x="-101542" y="102665"/>
          <a:ext cx="676952" cy="473866"/>
        </a:xfrm>
        <a:prstGeom prst="chevron">
          <a:avLst/>
        </a:prstGeom>
        <a:solidFill>
          <a:schemeClr val="accent1">
            <a:hueOff val="0"/>
            <a:satOff val="0"/>
            <a:lumOff val="0"/>
            <a:alphaOff val="0"/>
          </a:schemeClr>
        </a:solidFill>
        <a:ln w="25400" cap="flat" cmpd="sng" algn="ctr">
          <a:solidFill>
            <a:srgbClr val="69B3E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VII.</a:t>
          </a:r>
          <a:endParaRPr lang="ru-RU" sz="2000" kern="1200" dirty="0"/>
        </a:p>
      </dsp:txBody>
      <dsp:txXfrm rot="5400000">
        <a:off x="-101542" y="102665"/>
        <a:ext cx="676952" cy="473866"/>
      </dsp:txXfrm>
    </dsp:sp>
    <dsp:sp modelId="{A875F7FF-F6A4-4AFB-965D-E243EB434444}">
      <dsp:nvSpPr>
        <dsp:cNvPr id="0" name=""/>
        <dsp:cNvSpPr/>
      </dsp:nvSpPr>
      <dsp:spPr>
        <a:xfrm rot="5400000">
          <a:off x="4410245" y="-3935255"/>
          <a:ext cx="440250" cy="831300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b="1" kern="1200" dirty="0" smtClean="0">
              <a:solidFill>
                <a:srgbClr val="69B3E7"/>
              </a:solidFill>
              <a:latin typeface="PT Astra Serif" pitchFamily="18" charset="-52"/>
              <a:ea typeface="PT Astra Serif" pitchFamily="18" charset="-52"/>
            </a:rPr>
            <a:t>Утверждение, изменение и (или)</a:t>
          </a:r>
          <a:r>
            <a:rPr lang="en-US" sz="1600" b="1" kern="1200" dirty="0" smtClean="0">
              <a:solidFill>
                <a:srgbClr val="69B3E7"/>
              </a:solidFill>
              <a:latin typeface="PT Astra Serif" pitchFamily="18" charset="-52"/>
              <a:ea typeface="PT Astra Serif" pitchFamily="18" charset="-52"/>
            </a:rPr>
            <a:t> </a:t>
          </a:r>
          <a:r>
            <a:rPr lang="ru-RU" sz="1600" b="1" kern="1200" dirty="0" smtClean="0">
              <a:solidFill>
                <a:srgbClr val="69B3E7"/>
              </a:solidFill>
              <a:latin typeface="PT Astra Serif" pitchFamily="18" charset="-52"/>
              <a:ea typeface="PT Astra Serif" pitchFamily="18" charset="-52"/>
            </a:rPr>
            <a:t>аннулирование результатов ГИА</a:t>
          </a:r>
          <a:endParaRPr lang="ru-RU" sz="1600" b="1" kern="1200" dirty="0">
            <a:solidFill>
              <a:srgbClr val="69B3E7"/>
            </a:solidFill>
            <a:latin typeface="PT Astra Serif" pitchFamily="18" charset="-52"/>
            <a:ea typeface="PT Astra Serif" pitchFamily="18" charset="-52"/>
          </a:endParaRPr>
        </a:p>
      </dsp:txBody>
      <dsp:txXfrm rot="5400000">
        <a:off x="4410245" y="-3935255"/>
        <a:ext cx="440250" cy="8313007"/>
      </dsp:txXfrm>
    </dsp:sp>
    <dsp:sp modelId="{EE0D03D1-25E9-4A76-BE5E-1522EA4E437D}">
      <dsp:nvSpPr>
        <dsp:cNvPr id="0" name=""/>
        <dsp:cNvSpPr/>
      </dsp:nvSpPr>
      <dsp:spPr>
        <a:xfrm rot="5400000">
          <a:off x="-101542" y="548884"/>
          <a:ext cx="676952" cy="473866"/>
        </a:xfrm>
        <a:prstGeom prst="chevron">
          <a:avLst/>
        </a:prstGeom>
        <a:solidFill>
          <a:schemeClr val="accent1">
            <a:hueOff val="0"/>
            <a:satOff val="0"/>
            <a:lumOff val="0"/>
            <a:alphaOff val="0"/>
          </a:schemeClr>
        </a:solidFill>
        <a:ln w="25400" cap="flat" cmpd="sng" algn="ctr">
          <a:solidFill>
            <a:srgbClr val="69B3E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VIII.</a:t>
          </a:r>
          <a:endParaRPr lang="ru-RU" sz="2000" kern="1200" dirty="0"/>
        </a:p>
      </dsp:txBody>
      <dsp:txXfrm rot="5400000">
        <a:off x="-101542" y="548884"/>
        <a:ext cx="676952" cy="473866"/>
      </dsp:txXfrm>
    </dsp:sp>
    <dsp:sp modelId="{15581B0A-01DC-4252-9357-E477019E7C03}">
      <dsp:nvSpPr>
        <dsp:cNvPr id="0" name=""/>
        <dsp:cNvSpPr/>
      </dsp:nvSpPr>
      <dsp:spPr>
        <a:xfrm rot="5400000">
          <a:off x="4410360" y="-3489152"/>
          <a:ext cx="440019" cy="831300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b="1" kern="1200" dirty="0" smtClean="0">
              <a:solidFill>
                <a:srgbClr val="69B3E7"/>
              </a:solidFill>
              <a:latin typeface="PT Astra Serif" pitchFamily="18" charset="-52"/>
              <a:ea typeface="PT Astra Serif" pitchFamily="18" charset="-52"/>
            </a:rPr>
            <a:t>Оценка результатов ГИА</a:t>
          </a:r>
          <a:endParaRPr lang="ru-RU" sz="1600" b="1" kern="1200" dirty="0">
            <a:solidFill>
              <a:srgbClr val="69B3E7"/>
            </a:solidFill>
            <a:latin typeface="PT Astra Serif" pitchFamily="18" charset="-52"/>
            <a:ea typeface="PT Astra Serif" pitchFamily="18" charset="-52"/>
          </a:endParaRPr>
        </a:p>
      </dsp:txBody>
      <dsp:txXfrm rot="5400000">
        <a:off x="4410360" y="-3489152"/>
        <a:ext cx="440019" cy="8313007"/>
      </dsp:txXfrm>
    </dsp:sp>
    <dsp:sp modelId="{498FFE4F-A61A-4FC5-9DC5-259D04AA1AA2}">
      <dsp:nvSpPr>
        <dsp:cNvPr id="0" name=""/>
        <dsp:cNvSpPr/>
      </dsp:nvSpPr>
      <dsp:spPr>
        <a:xfrm rot="5400000">
          <a:off x="-101542" y="995103"/>
          <a:ext cx="676952" cy="473866"/>
        </a:xfrm>
        <a:prstGeom prst="chevron">
          <a:avLst/>
        </a:prstGeom>
        <a:solidFill>
          <a:schemeClr val="accent1">
            <a:hueOff val="0"/>
            <a:satOff val="0"/>
            <a:lumOff val="0"/>
            <a:alphaOff val="0"/>
          </a:schemeClr>
        </a:solidFill>
        <a:ln w="25400" cap="flat" cmpd="sng" algn="ctr">
          <a:solidFill>
            <a:srgbClr val="69B3E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IX</a:t>
          </a:r>
          <a:r>
            <a:rPr lang="ru-RU" sz="2000" kern="1200" dirty="0" smtClean="0"/>
            <a:t>.</a:t>
          </a:r>
          <a:endParaRPr lang="ru-RU" sz="2000" kern="1200" dirty="0"/>
        </a:p>
      </dsp:txBody>
      <dsp:txXfrm rot="5400000">
        <a:off x="-101542" y="995103"/>
        <a:ext cx="676952" cy="473866"/>
      </dsp:txXfrm>
    </dsp:sp>
    <dsp:sp modelId="{1BDABB54-1E4A-406F-98B9-D16666023C8D}">
      <dsp:nvSpPr>
        <dsp:cNvPr id="0" name=""/>
        <dsp:cNvSpPr/>
      </dsp:nvSpPr>
      <dsp:spPr>
        <a:xfrm rot="5400000">
          <a:off x="4410360" y="-3042933"/>
          <a:ext cx="440019" cy="831300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b="1" kern="1200" dirty="0" smtClean="0">
              <a:solidFill>
                <a:srgbClr val="69B3E7"/>
              </a:solidFill>
              <a:latin typeface="PT Astra Serif" pitchFamily="18" charset="-52"/>
              <a:ea typeface="PT Astra Serif" pitchFamily="18" charset="-52"/>
            </a:rPr>
            <a:t>Приём и рассмотрение апелляций</a:t>
          </a:r>
          <a:endParaRPr lang="ru-RU" sz="1600" b="1" kern="1200" dirty="0">
            <a:solidFill>
              <a:srgbClr val="69B3E7"/>
            </a:solidFill>
            <a:latin typeface="PT Astra Serif" pitchFamily="18" charset="-52"/>
            <a:ea typeface="PT Astra Serif" pitchFamily="18" charset="-52"/>
          </a:endParaRPr>
        </a:p>
      </dsp:txBody>
      <dsp:txXfrm rot="5400000">
        <a:off x="4410360" y="-3042933"/>
        <a:ext cx="440019" cy="8313007"/>
      </dsp:txXfrm>
    </dsp:sp>
  </dsp:spTree>
</dsp:drawing>
</file>

<file path=ppt/diagrams/drawing3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3E05E81-DD53-4FB8-BB59-9BDD55791682}">
      <dsp:nvSpPr>
        <dsp:cNvPr id="0" name=""/>
        <dsp:cNvSpPr/>
      </dsp:nvSpPr>
      <dsp:spPr>
        <a:xfrm rot="5400000">
          <a:off x="3940628" y="-1360474"/>
          <a:ext cx="1138260" cy="418459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ru-RU" sz="1600" b="1" kern="1200" dirty="0" smtClean="0">
              <a:solidFill>
                <a:srgbClr val="0070C0"/>
              </a:solidFill>
              <a:latin typeface="PT Astra Serif" pitchFamily="18" charset="-52"/>
              <a:ea typeface="PT Astra Serif" pitchFamily="18" charset="-52"/>
            </a:rPr>
            <a:t>не позднее десяти календарных дней </a:t>
          </a:r>
          <a:endParaRPr lang="ru-RU" sz="1600" b="1" kern="1200" dirty="0">
            <a:solidFill>
              <a:srgbClr val="0070C0"/>
            </a:solidFill>
            <a:latin typeface="PT Astra Serif" pitchFamily="18" charset="-52"/>
            <a:ea typeface="PT Astra Serif" pitchFamily="18" charset="-52"/>
          </a:endParaRPr>
        </a:p>
      </dsp:txBody>
      <dsp:txXfrm rot="5400000">
        <a:off x="3940628" y="-1360474"/>
        <a:ext cx="1138260" cy="4184594"/>
      </dsp:txXfrm>
    </dsp:sp>
    <dsp:sp modelId="{BB77FEBA-9FEA-4BC5-A3B7-79226206336D}">
      <dsp:nvSpPr>
        <dsp:cNvPr id="0" name=""/>
        <dsp:cNvSpPr/>
      </dsp:nvSpPr>
      <dsp:spPr>
        <a:xfrm>
          <a:off x="0" y="36"/>
          <a:ext cx="2417461" cy="1463572"/>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ru-RU" sz="1800" b="1" kern="1200" dirty="0" smtClean="0">
              <a:latin typeface="PT Astra Serif" pitchFamily="18" charset="-52"/>
              <a:ea typeface="PT Astra Serif" pitchFamily="18" charset="-52"/>
            </a:rPr>
            <a:t>По экзаменам, проведенным в основной период проведения ГИА </a:t>
          </a:r>
        </a:p>
      </dsp:txBody>
      <dsp:txXfrm>
        <a:off x="0" y="36"/>
        <a:ext cx="2417461" cy="1463572"/>
      </dsp:txXfrm>
    </dsp:sp>
    <dsp:sp modelId="{9F217813-549D-4E77-BA42-8D3677BC0302}">
      <dsp:nvSpPr>
        <dsp:cNvPr id="0" name=""/>
        <dsp:cNvSpPr/>
      </dsp:nvSpPr>
      <dsp:spPr>
        <a:xfrm rot="5400000">
          <a:off x="3980888" y="119718"/>
          <a:ext cx="1170857" cy="429771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ru-RU" sz="1600" b="1" kern="1200" dirty="0" smtClean="0">
              <a:solidFill>
                <a:srgbClr val="0070C0"/>
              </a:solidFill>
              <a:latin typeface="PT Astra Serif" pitchFamily="18" charset="-52"/>
              <a:ea typeface="PT Astra Serif" pitchFamily="18" charset="-52"/>
            </a:rPr>
            <a:t>не</a:t>
          </a:r>
          <a:r>
            <a:rPr lang="ru-RU" sz="1600" b="1" kern="1200" baseline="0" dirty="0" smtClean="0">
              <a:solidFill>
                <a:srgbClr val="0070C0"/>
              </a:solidFill>
              <a:latin typeface="PT Astra Serif" pitchFamily="18" charset="-52"/>
              <a:ea typeface="PT Astra Serif" pitchFamily="18" charset="-52"/>
            </a:rPr>
            <a:t> позднее пяти календарных дней - </a:t>
          </a:r>
          <a:r>
            <a:rPr lang="ru-RU" sz="1600" b="1" kern="1200" baseline="0" dirty="0" smtClean="0">
              <a:solidFill>
                <a:srgbClr val="00B050"/>
              </a:solidFill>
              <a:latin typeface="PT Astra Serif" pitchFamily="18" charset="-52"/>
              <a:ea typeface="PT Astra Serif" pitchFamily="18" charset="-52"/>
            </a:rPr>
            <a:t>нововведение</a:t>
          </a:r>
          <a:endParaRPr lang="ru-RU" sz="1600" b="1" kern="1200" dirty="0">
            <a:solidFill>
              <a:srgbClr val="00B050"/>
            </a:solidFill>
            <a:latin typeface="PT Astra Serif" pitchFamily="18" charset="-52"/>
            <a:ea typeface="PT Astra Serif" pitchFamily="18" charset="-52"/>
          </a:endParaRPr>
        </a:p>
      </dsp:txBody>
      <dsp:txXfrm rot="5400000">
        <a:off x="3980888" y="119718"/>
        <a:ext cx="1170857" cy="4297710"/>
      </dsp:txXfrm>
    </dsp:sp>
    <dsp:sp modelId="{F6767264-D156-4F2F-9676-C2BE83A642CB}">
      <dsp:nvSpPr>
        <dsp:cNvPr id="0" name=""/>
        <dsp:cNvSpPr/>
      </dsp:nvSpPr>
      <dsp:spPr>
        <a:xfrm>
          <a:off x="0" y="1536787"/>
          <a:ext cx="2417461" cy="1463572"/>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ru-RU" sz="1800" b="1" kern="1200" dirty="0" smtClean="0">
              <a:latin typeface="PT Astra Serif" pitchFamily="18" charset="-52"/>
              <a:ea typeface="PT Astra Serif" pitchFamily="18" charset="-52"/>
            </a:rPr>
            <a:t>По</a:t>
          </a:r>
          <a:r>
            <a:rPr lang="ru-RU" sz="1800" b="1" kern="1200" baseline="0" dirty="0" smtClean="0">
              <a:latin typeface="PT Astra Serif" pitchFamily="18" charset="-52"/>
              <a:ea typeface="PT Astra Serif" pitchFamily="18" charset="-52"/>
            </a:rPr>
            <a:t> экзаменам, проведенным в досрочный  и дополнительный период</a:t>
          </a:r>
          <a:endParaRPr lang="ru-RU" sz="1800" b="1" kern="1200" dirty="0">
            <a:latin typeface="PT Astra Serif" pitchFamily="18" charset="-52"/>
            <a:ea typeface="PT Astra Serif" pitchFamily="18" charset="-52"/>
          </a:endParaRPr>
        </a:p>
      </dsp:txBody>
      <dsp:txXfrm>
        <a:off x="0" y="1536787"/>
        <a:ext cx="2417461" cy="1463572"/>
      </dsp:txXfrm>
    </dsp:sp>
  </dsp:spTree>
</dsp:drawing>
</file>

<file path=ppt/diagrams/drawing3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3E05E81-DD53-4FB8-BB59-9BDD55791682}">
      <dsp:nvSpPr>
        <dsp:cNvPr id="0" name=""/>
        <dsp:cNvSpPr/>
      </dsp:nvSpPr>
      <dsp:spPr>
        <a:xfrm rot="5400000">
          <a:off x="5405493" y="-2079527"/>
          <a:ext cx="1138260" cy="562269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ru-RU" sz="1600" b="1" kern="1200" dirty="0" smtClean="0">
              <a:solidFill>
                <a:srgbClr val="0070C0"/>
              </a:solidFill>
              <a:latin typeface="PT Astra Serif" pitchFamily="18" charset="-52"/>
              <a:ea typeface="PT Astra Serif" pitchFamily="18" charset="-52"/>
            </a:rPr>
            <a:t>Повторно допускается к ГИА по соответствующему учебному предмету в текущем году в </a:t>
          </a:r>
          <a:r>
            <a:rPr lang="ru-RU" sz="1600" b="1" kern="1200" dirty="0" smtClean="0">
              <a:solidFill>
                <a:schemeClr val="accent3">
                  <a:lumMod val="75000"/>
                </a:schemeClr>
              </a:solidFill>
              <a:latin typeface="PT Astra Serif" pitchFamily="18" charset="-52"/>
              <a:ea typeface="PT Astra Serif" pitchFamily="18" charset="-52"/>
            </a:rPr>
            <a:t>формах</a:t>
          </a:r>
          <a:r>
            <a:rPr lang="ru-RU" sz="1600" b="1" kern="1200" dirty="0" smtClean="0">
              <a:solidFill>
                <a:srgbClr val="0070C0"/>
              </a:solidFill>
              <a:latin typeface="PT Astra Serif" pitchFamily="18" charset="-52"/>
              <a:ea typeface="PT Astra Serif" pitchFamily="18" charset="-52"/>
            </a:rPr>
            <a:t>, установленных п. 6 Порядка ГИА-9, в резервные сроки соответствующего периода проведения ГИА-9 </a:t>
          </a:r>
          <a:endParaRPr lang="ru-RU" sz="1600" b="1" kern="1200" dirty="0">
            <a:solidFill>
              <a:srgbClr val="0070C0"/>
            </a:solidFill>
            <a:latin typeface="PT Astra Serif" pitchFamily="18" charset="-52"/>
            <a:ea typeface="PT Astra Serif" pitchFamily="18" charset="-52"/>
          </a:endParaRPr>
        </a:p>
      </dsp:txBody>
      <dsp:txXfrm rot="5400000">
        <a:off x="5405493" y="-2079527"/>
        <a:ext cx="1138260" cy="5622699"/>
      </dsp:txXfrm>
    </dsp:sp>
    <dsp:sp modelId="{BB77FEBA-9FEA-4BC5-A3B7-79226206336D}">
      <dsp:nvSpPr>
        <dsp:cNvPr id="0" name=""/>
        <dsp:cNvSpPr/>
      </dsp:nvSpPr>
      <dsp:spPr>
        <a:xfrm>
          <a:off x="0" y="36"/>
          <a:ext cx="3163274" cy="1463572"/>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ru-RU" sz="1200" b="1" kern="1200" dirty="0" smtClean="0">
              <a:latin typeface="PT Astra Serif" pitchFamily="18" charset="-52"/>
              <a:ea typeface="PT Astra Serif" pitchFamily="18" charset="-52"/>
            </a:rPr>
            <a:t>Участник</a:t>
          </a:r>
          <a:r>
            <a:rPr lang="ru-RU" sz="1200" b="1" kern="1200" baseline="0" dirty="0" smtClean="0">
              <a:latin typeface="PT Astra Serif" pitchFamily="18" charset="-52"/>
              <a:ea typeface="PT Astra Serif" pitchFamily="18" charset="-52"/>
            </a:rPr>
            <a:t> ГИА получил на ГИА неудовлетворительные результаты не более чем по 2 учебным предметам</a:t>
          </a:r>
        </a:p>
        <a:p>
          <a:pPr lvl="0" algn="ctr" defTabSz="533400">
            <a:lnSpc>
              <a:spcPct val="90000"/>
            </a:lnSpc>
            <a:spcBef>
              <a:spcPct val="0"/>
            </a:spcBef>
            <a:spcAft>
              <a:spcPct val="35000"/>
            </a:spcAft>
          </a:pPr>
          <a:r>
            <a:rPr lang="ru-RU" sz="1200" b="1" kern="1200" baseline="0" dirty="0" smtClean="0">
              <a:latin typeface="PT Astra Serif" pitchFamily="18" charset="-52"/>
              <a:ea typeface="PT Astra Serif" pitchFamily="18" charset="-52"/>
            </a:rPr>
            <a:t>(кроме участников ГИА, </a:t>
          </a:r>
        </a:p>
        <a:p>
          <a:pPr lvl="0" algn="ctr" defTabSz="533400">
            <a:lnSpc>
              <a:spcPct val="90000"/>
            </a:lnSpc>
            <a:spcBef>
              <a:spcPct val="0"/>
            </a:spcBef>
            <a:spcAft>
              <a:spcPct val="35000"/>
            </a:spcAft>
          </a:pPr>
          <a:r>
            <a:rPr lang="ru-RU" sz="1200" b="1" kern="1200" baseline="0" dirty="0" smtClean="0">
              <a:latin typeface="PT Astra Serif" pitchFamily="18" charset="-52"/>
              <a:ea typeface="PT Astra Serif" pitchFamily="18" charset="-52"/>
            </a:rPr>
            <a:t>сдававших только </a:t>
          </a:r>
        </a:p>
        <a:p>
          <a:pPr lvl="0" algn="ctr" defTabSz="533400">
            <a:lnSpc>
              <a:spcPct val="90000"/>
            </a:lnSpc>
            <a:spcBef>
              <a:spcPct val="0"/>
            </a:spcBef>
            <a:spcAft>
              <a:spcPct val="35000"/>
            </a:spcAft>
          </a:pPr>
          <a:r>
            <a:rPr lang="ru-RU" sz="1200" b="1" kern="1200" baseline="0" dirty="0" smtClean="0">
              <a:latin typeface="PT Astra Serif" pitchFamily="18" charset="-52"/>
              <a:ea typeface="PT Astra Serif" pitchFamily="18" charset="-52"/>
            </a:rPr>
            <a:t>2 обязательных предмета)</a:t>
          </a:r>
          <a:endParaRPr lang="ru-RU" sz="1200" b="1" kern="1200" dirty="0" smtClean="0">
            <a:latin typeface="PT Astra Serif" pitchFamily="18" charset="-52"/>
            <a:ea typeface="PT Astra Serif" pitchFamily="18" charset="-52"/>
          </a:endParaRPr>
        </a:p>
      </dsp:txBody>
      <dsp:txXfrm>
        <a:off x="0" y="36"/>
        <a:ext cx="3163274" cy="1463572"/>
      </dsp:txXfrm>
    </dsp:sp>
    <dsp:sp modelId="{9F217813-549D-4E77-BA42-8D3677BC0302}">
      <dsp:nvSpPr>
        <dsp:cNvPr id="0" name=""/>
        <dsp:cNvSpPr/>
      </dsp:nvSpPr>
      <dsp:spPr>
        <a:xfrm rot="5400000">
          <a:off x="5389645" y="-543226"/>
          <a:ext cx="1170857" cy="562359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ru-RU" sz="1600" b="1" kern="1200" dirty="0" smtClean="0">
              <a:solidFill>
                <a:srgbClr val="0070C0"/>
              </a:solidFill>
              <a:latin typeface="PT Astra Serif" pitchFamily="18" charset="-52"/>
              <a:ea typeface="PT Astra Serif" pitchFamily="18" charset="-52"/>
            </a:rPr>
            <a:t>Повторно допускается к ГИА по соответствующему учебному предмету в текущем году в </a:t>
          </a:r>
          <a:r>
            <a:rPr lang="ru-RU" sz="1600" b="1" kern="1200" dirty="0" smtClean="0">
              <a:solidFill>
                <a:schemeClr val="accent3">
                  <a:lumMod val="75000"/>
                </a:schemeClr>
              </a:solidFill>
              <a:latin typeface="PT Astra Serif" pitchFamily="18" charset="-52"/>
              <a:ea typeface="PT Astra Serif" pitchFamily="18" charset="-52"/>
            </a:rPr>
            <a:t>формах</a:t>
          </a:r>
          <a:r>
            <a:rPr lang="ru-RU" sz="1600" b="1" kern="1200" dirty="0" smtClean="0">
              <a:solidFill>
                <a:srgbClr val="0070C0"/>
              </a:solidFill>
              <a:latin typeface="PT Astra Serif" pitchFamily="18" charset="-52"/>
              <a:ea typeface="PT Astra Serif" pitchFamily="18" charset="-52"/>
            </a:rPr>
            <a:t>, установленных п. 6 Порядка ГИА-9, в резервные сроки соответствующего периода проведения ГИА-9 </a:t>
          </a:r>
          <a:endParaRPr lang="ru-RU" sz="1600" b="1" kern="1200" dirty="0">
            <a:solidFill>
              <a:srgbClr val="00B050"/>
            </a:solidFill>
            <a:latin typeface="PT Astra Serif" pitchFamily="18" charset="-52"/>
            <a:ea typeface="PT Astra Serif" pitchFamily="18" charset="-52"/>
          </a:endParaRPr>
        </a:p>
      </dsp:txBody>
      <dsp:txXfrm rot="5400000">
        <a:off x="5389645" y="-543226"/>
        <a:ext cx="1170857" cy="5623599"/>
      </dsp:txXfrm>
    </dsp:sp>
    <dsp:sp modelId="{F6767264-D156-4F2F-9676-C2BE83A642CB}">
      <dsp:nvSpPr>
        <dsp:cNvPr id="0" name=""/>
        <dsp:cNvSpPr/>
      </dsp:nvSpPr>
      <dsp:spPr>
        <a:xfrm>
          <a:off x="0" y="1536787"/>
          <a:ext cx="3163274" cy="1463572"/>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ru-RU" sz="1200" b="1" kern="1200" baseline="0" dirty="0" smtClean="0">
              <a:latin typeface="PT Astra Serif" pitchFamily="18" charset="-52"/>
              <a:ea typeface="PT Astra Serif" pitchFamily="18" charset="-52"/>
            </a:rPr>
            <a:t>Участник ГИА, </a:t>
          </a:r>
        </a:p>
        <a:p>
          <a:pPr lvl="0" algn="ctr" defTabSz="533400">
            <a:lnSpc>
              <a:spcPct val="90000"/>
            </a:lnSpc>
            <a:spcBef>
              <a:spcPct val="0"/>
            </a:spcBef>
            <a:spcAft>
              <a:spcPct val="35000"/>
            </a:spcAft>
          </a:pPr>
          <a:r>
            <a:rPr lang="ru-RU" sz="1200" b="1" kern="1200" baseline="0" dirty="0" smtClean="0">
              <a:latin typeface="PT Astra Serif" pitchFamily="18" charset="-52"/>
              <a:ea typeface="PT Astra Serif" pitchFamily="18" charset="-52"/>
            </a:rPr>
            <a:t>сдававший только </a:t>
          </a:r>
        </a:p>
        <a:p>
          <a:pPr lvl="0" algn="ctr" defTabSz="533400">
            <a:lnSpc>
              <a:spcPct val="90000"/>
            </a:lnSpc>
            <a:spcBef>
              <a:spcPct val="0"/>
            </a:spcBef>
            <a:spcAft>
              <a:spcPct val="35000"/>
            </a:spcAft>
          </a:pPr>
          <a:r>
            <a:rPr lang="ru-RU" sz="1200" b="1" kern="1200" baseline="0" dirty="0" smtClean="0">
              <a:latin typeface="PT Astra Serif" pitchFamily="18" charset="-52"/>
              <a:ea typeface="PT Astra Serif" pitchFamily="18" charset="-52"/>
            </a:rPr>
            <a:t>2 обязательных предмета, и получивший на ГИА неудовлетворительный результат по одному из обязательных учебных предметов</a:t>
          </a:r>
          <a:endParaRPr lang="ru-RU" sz="1200" b="1" kern="1200" dirty="0">
            <a:latin typeface="PT Astra Serif" pitchFamily="18" charset="-52"/>
            <a:ea typeface="PT Astra Serif" pitchFamily="18" charset="-52"/>
          </a:endParaRPr>
        </a:p>
      </dsp:txBody>
      <dsp:txXfrm>
        <a:off x="0" y="1536787"/>
        <a:ext cx="3163274" cy="1463572"/>
      </dsp:txXfrm>
    </dsp:sp>
  </dsp:spTree>
</dsp:drawing>
</file>

<file path=ppt/diagrams/drawing3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3E05E81-DD53-4FB8-BB59-9BDD55791682}">
      <dsp:nvSpPr>
        <dsp:cNvPr id="0" name=""/>
        <dsp:cNvSpPr/>
      </dsp:nvSpPr>
      <dsp:spPr>
        <a:xfrm rot="5400000">
          <a:off x="5138175" y="-2288227"/>
          <a:ext cx="1289033" cy="586548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33400">
            <a:lnSpc>
              <a:spcPct val="90000"/>
            </a:lnSpc>
            <a:spcBef>
              <a:spcPct val="0"/>
            </a:spcBef>
            <a:spcAft>
              <a:spcPct val="15000"/>
            </a:spcAft>
            <a:buChar char="••"/>
          </a:pPr>
          <a:r>
            <a:rPr lang="ru-RU" sz="1200" b="1" kern="1200" dirty="0" smtClean="0">
              <a:solidFill>
                <a:srgbClr val="0033A0"/>
              </a:solidFill>
              <a:latin typeface="PT Astra Serif" pitchFamily="18" charset="-52"/>
              <a:ea typeface="PT Astra Serif" pitchFamily="18" charset="-52"/>
            </a:rPr>
            <a:t>не позднее чем за две недели до начала указанного периода</a:t>
          </a:r>
          <a:endParaRPr lang="ru-RU" sz="1200" b="1" kern="1200" dirty="0">
            <a:solidFill>
              <a:srgbClr val="0033A0"/>
            </a:solidFill>
            <a:latin typeface="PT Astra Serif" pitchFamily="18" charset="-52"/>
            <a:ea typeface="PT Astra Serif" pitchFamily="18" charset="-52"/>
          </a:endParaRPr>
        </a:p>
        <a:p>
          <a:pPr marL="114300" lvl="1" indent="-114300" algn="just" defTabSz="533400">
            <a:lnSpc>
              <a:spcPct val="90000"/>
            </a:lnSpc>
            <a:spcBef>
              <a:spcPct val="0"/>
            </a:spcBef>
            <a:spcAft>
              <a:spcPct val="15000"/>
            </a:spcAft>
            <a:buChar char="••"/>
          </a:pPr>
          <a:endParaRPr lang="ru-RU" sz="1200" kern="1200" dirty="0">
            <a:latin typeface="PT Astra Serif" pitchFamily="18" charset="-52"/>
            <a:ea typeface="PT Astra Serif" pitchFamily="18" charset="-52"/>
          </a:endParaRPr>
        </a:p>
      </dsp:txBody>
      <dsp:txXfrm rot="5400000">
        <a:off x="5138175" y="-2288227"/>
        <a:ext cx="1289033" cy="5865488"/>
      </dsp:txXfrm>
    </dsp:sp>
    <dsp:sp modelId="{BB77FEBA-9FEA-4BC5-A3B7-79226206336D}">
      <dsp:nvSpPr>
        <dsp:cNvPr id="0" name=""/>
        <dsp:cNvSpPr/>
      </dsp:nvSpPr>
      <dsp:spPr>
        <a:xfrm>
          <a:off x="273" y="688"/>
          <a:ext cx="2847486" cy="1294813"/>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endParaRPr lang="ru-RU" sz="1900" b="1" kern="1200" dirty="0" smtClean="0">
            <a:latin typeface="PT Astra Serif" pitchFamily="18" charset="-52"/>
            <a:ea typeface="PT Astra Serif" pitchFamily="18" charset="-52"/>
          </a:endParaRPr>
        </a:p>
        <a:p>
          <a:pPr lvl="0" algn="ctr" defTabSz="844550">
            <a:lnSpc>
              <a:spcPct val="90000"/>
            </a:lnSpc>
            <a:spcBef>
              <a:spcPct val="0"/>
            </a:spcBef>
            <a:spcAft>
              <a:spcPct val="35000"/>
            </a:spcAft>
          </a:pPr>
          <a:r>
            <a:rPr lang="ru-RU" sz="1900" b="1" kern="1200" dirty="0" smtClean="0">
              <a:latin typeface="PT Astra Serif" pitchFamily="18" charset="-52"/>
              <a:ea typeface="PT Astra Serif" pitchFamily="18" charset="-52"/>
            </a:rPr>
            <a:t>Срок подачи заявления</a:t>
          </a:r>
        </a:p>
        <a:p>
          <a:pPr lvl="0" algn="ctr" defTabSz="844550">
            <a:lnSpc>
              <a:spcPct val="90000"/>
            </a:lnSpc>
            <a:spcBef>
              <a:spcPct val="0"/>
            </a:spcBef>
            <a:spcAft>
              <a:spcPct val="35000"/>
            </a:spcAft>
          </a:pPr>
          <a:r>
            <a:rPr lang="ru-RU" sz="1900" b="1" kern="1200" dirty="0" smtClean="0">
              <a:latin typeface="PT Astra Serif" pitchFamily="18" charset="-52"/>
              <a:ea typeface="PT Astra Serif" pitchFamily="18" charset="-52"/>
            </a:rPr>
            <a:t> </a:t>
          </a:r>
          <a:endParaRPr lang="ru-RU" sz="1900" b="1" kern="1200" dirty="0">
            <a:latin typeface="PT Astra Serif" pitchFamily="18" charset="-52"/>
            <a:ea typeface="PT Astra Serif" pitchFamily="18" charset="-52"/>
          </a:endParaRPr>
        </a:p>
      </dsp:txBody>
      <dsp:txXfrm>
        <a:off x="273" y="688"/>
        <a:ext cx="2847486" cy="1294813"/>
      </dsp:txXfrm>
    </dsp:sp>
    <dsp:sp modelId="{9F217813-549D-4E77-BA42-8D3677BC0302}">
      <dsp:nvSpPr>
        <dsp:cNvPr id="0" name=""/>
        <dsp:cNvSpPr/>
      </dsp:nvSpPr>
      <dsp:spPr>
        <a:xfrm rot="5400000">
          <a:off x="5270245" y="-918453"/>
          <a:ext cx="1035850" cy="585220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33400">
            <a:lnSpc>
              <a:spcPct val="90000"/>
            </a:lnSpc>
            <a:spcBef>
              <a:spcPct val="0"/>
            </a:spcBef>
            <a:spcAft>
              <a:spcPct val="15000"/>
            </a:spcAft>
            <a:buChar char="••"/>
          </a:pPr>
          <a:r>
            <a:rPr lang="ru-RU" sz="1200" b="1" kern="1200" dirty="0" smtClean="0">
              <a:solidFill>
                <a:srgbClr val="0033A0"/>
              </a:solidFill>
              <a:latin typeface="PT Astra Serif" pitchFamily="18" charset="-52"/>
              <a:ea typeface="PT Astra Serif" pitchFamily="18" charset="-52"/>
            </a:rPr>
            <a:t>образовательные организации</a:t>
          </a:r>
          <a:endParaRPr lang="ru-RU" sz="1200" b="1" kern="1200" dirty="0">
            <a:solidFill>
              <a:srgbClr val="0033A0"/>
            </a:solidFill>
            <a:latin typeface="PT Astra Serif" pitchFamily="18" charset="-52"/>
            <a:ea typeface="PT Astra Serif" pitchFamily="18" charset="-52"/>
          </a:endParaRPr>
        </a:p>
      </dsp:txBody>
      <dsp:txXfrm rot="5400000">
        <a:off x="5270245" y="-918453"/>
        <a:ext cx="1035850" cy="5852205"/>
      </dsp:txXfrm>
    </dsp:sp>
    <dsp:sp modelId="{F6767264-D156-4F2F-9676-C2BE83A642CB}">
      <dsp:nvSpPr>
        <dsp:cNvPr id="0" name=""/>
        <dsp:cNvSpPr/>
      </dsp:nvSpPr>
      <dsp:spPr>
        <a:xfrm>
          <a:off x="273" y="1360242"/>
          <a:ext cx="2861795" cy="1294813"/>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ru-RU" sz="1900" b="1" kern="1200" dirty="0" smtClean="0">
              <a:latin typeface="PT Astra Serif" pitchFamily="18" charset="-52"/>
              <a:ea typeface="PT Astra Serif" pitchFamily="18" charset="-52"/>
            </a:rPr>
            <a:t>Место подачи заявления</a:t>
          </a:r>
          <a:endParaRPr lang="ru-RU" sz="1900" b="1" kern="1200" dirty="0">
            <a:latin typeface="PT Astra Serif" pitchFamily="18" charset="-52"/>
            <a:ea typeface="PT Astra Serif" pitchFamily="18" charset="-52"/>
          </a:endParaRPr>
        </a:p>
      </dsp:txBody>
      <dsp:txXfrm>
        <a:off x="273" y="1360242"/>
        <a:ext cx="2861795" cy="1294813"/>
      </dsp:txXfrm>
    </dsp:sp>
    <dsp:sp modelId="{C249C648-B10F-484A-967F-827C960E08E8}">
      <dsp:nvSpPr>
        <dsp:cNvPr id="0" name=""/>
        <dsp:cNvSpPr/>
      </dsp:nvSpPr>
      <dsp:spPr>
        <a:xfrm rot="5400000">
          <a:off x="5083285" y="510836"/>
          <a:ext cx="1422917" cy="584083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33400">
            <a:lnSpc>
              <a:spcPct val="90000"/>
            </a:lnSpc>
            <a:spcBef>
              <a:spcPct val="0"/>
            </a:spcBef>
            <a:spcAft>
              <a:spcPct val="15000"/>
            </a:spcAft>
            <a:buChar char="••"/>
          </a:pPr>
          <a:r>
            <a:rPr lang="ru-RU" sz="1200" b="1" kern="1200" dirty="0" smtClean="0">
              <a:solidFill>
                <a:srgbClr val="0033A0"/>
              </a:solidFill>
              <a:latin typeface="PT Astra Serif" pitchFamily="18" charset="-52"/>
              <a:ea typeface="PT Astra Serif" pitchFamily="18" charset="-52"/>
            </a:rPr>
            <a:t>участниками ГИА (подпункты 1-4 пункта 81 Порядка) лично при предъявлении документов, удостоверяющих личность;</a:t>
          </a:r>
          <a:endParaRPr lang="ru-RU" sz="1200" b="1" kern="1200" dirty="0">
            <a:solidFill>
              <a:srgbClr val="0033A0"/>
            </a:solidFill>
            <a:latin typeface="PT Astra Serif" pitchFamily="18" charset="-52"/>
            <a:ea typeface="PT Astra Serif" pitchFamily="18" charset="-52"/>
          </a:endParaRPr>
        </a:p>
        <a:p>
          <a:pPr marL="114300" lvl="1" indent="-114300" algn="just" defTabSz="533400">
            <a:lnSpc>
              <a:spcPct val="90000"/>
            </a:lnSpc>
            <a:spcBef>
              <a:spcPct val="0"/>
            </a:spcBef>
            <a:spcAft>
              <a:spcPct val="15000"/>
            </a:spcAft>
            <a:buChar char="••"/>
          </a:pPr>
          <a:r>
            <a:rPr lang="ru-RU" sz="1200" b="1" kern="1200" dirty="0" smtClean="0">
              <a:solidFill>
                <a:srgbClr val="0033A0"/>
              </a:solidFill>
              <a:latin typeface="PT Astra Serif" pitchFamily="18" charset="-52"/>
              <a:ea typeface="PT Astra Serif" pitchFamily="18" charset="-52"/>
            </a:rPr>
            <a:t> родителями (законные представители) участников ГИА при предъявлении документов, удостоверяющих личность;</a:t>
          </a:r>
          <a:endParaRPr lang="ru-RU" sz="1200" b="1" kern="1200" dirty="0">
            <a:solidFill>
              <a:srgbClr val="0033A0"/>
            </a:solidFill>
            <a:latin typeface="PT Astra Serif" pitchFamily="18" charset="-52"/>
            <a:ea typeface="PT Astra Serif" pitchFamily="18" charset="-52"/>
          </a:endParaRPr>
        </a:p>
        <a:p>
          <a:pPr marL="114300" lvl="1" indent="-114300" algn="just" defTabSz="533400">
            <a:lnSpc>
              <a:spcPct val="90000"/>
            </a:lnSpc>
            <a:spcBef>
              <a:spcPct val="0"/>
            </a:spcBef>
            <a:spcAft>
              <a:spcPct val="15000"/>
            </a:spcAft>
            <a:buChar char="••"/>
          </a:pPr>
          <a:r>
            <a:rPr lang="ru-RU" sz="1200" b="1" kern="1200" dirty="0" smtClean="0">
              <a:solidFill>
                <a:srgbClr val="0033A0"/>
              </a:solidFill>
              <a:latin typeface="PT Astra Serif" pitchFamily="18" charset="-52"/>
              <a:ea typeface="PT Astra Serif" pitchFamily="18" charset="-52"/>
            </a:rPr>
            <a:t>уполномоченными лицами, при предъявлении документов, удостоверяющих личность, и доверенности</a:t>
          </a:r>
          <a:endParaRPr lang="ru-RU" sz="1200" b="1" kern="1200" dirty="0">
            <a:solidFill>
              <a:srgbClr val="0033A0"/>
            </a:solidFill>
            <a:latin typeface="PT Astra Serif" pitchFamily="18" charset="-52"/>
            <a:ea typeface="PT Astra Serif" pitchFamily="18" charset="-52"/>
          </a:endParaRPr>
        </a:p>
        <a:p>
          <a:pPr marL="57150" lvl="1" indent="-57150" algn="l" defTabSz="266700">
            <a:lnSpc>
              <a:spcPct val="90000"/>
            </a:lnSpc>
            <a:spcBef>
              <a:spcPct val="0"/>
            </a:spcBef>
            <a:spcAft>
              <a:spcPct val="15000"/>
            </a:spcAft>
            <a:buChar char="••"/>
          </a:pPr>
          <a:endParaRPr lang="ru-RU" sz="600" kern="1200" dirty="0"/>
        </a:p>
      </dsp:txBody>
      <dsp:txXfrm rot="5400000">
        <a:off x="5083285" y="510836"/>
        <a:ext cx="1422917" cy="5840838"/>
      </dsp:txXfrm>
    </dsp:sp>
    <dsp:sp modelId="{5321A1D6-A324-43A1-9EF9-92E96221FB3E}">
      <dsp:nvSpPr>
        <dsp:cNvPr id="0" name=""/>
        <dsp:cNvSpPr/>
      </dsp:nvSpPr>
      <dsp:spPr>
        <a:xfrm>
          <a:off x="273" y="2732897"/>
          <a:ext cx="2874051" cy="1410505"/>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ru-RU" sz="1900" b="1" kern="1200" dirty="0" smtClean="0">
              <a:latin typeface="PT Astra Serif" pitchFamily="18" charset="-52"/>
              <a:ea typeface="PT Astra Serif" pitchFamily="18" charset="-52"/>
            </a:rPr>
            <a:t>Кем подается заявление</a:t>
          </a:r>
          <a:endParaRPr lang="ru-RU" sz="1900" b="1" kern="1200" dirty="0">
            <a:latin typeface="PT Astra Serif" pitchFamily="18" charset="-52"/>
            <a:ea typeface="PT Astra Serif" pitchFamily="18" charset="-52"/>
          </a:endParaRPr>
        </a:p>
      </dsp:txBody>
      <dsp:txXfrm>
        <a:off x="273" y="2732897"/>
        <a:ext cx="2874051" cy="1410505"/>
      </dsp:txXfrm>
    </dsp:sp>
  </dsp:spTree>
</dsp:drawing>
</file>

<file path=ppt/diagrams/drawing3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0BD2E3F-BD23-4D1C-AE47-C23BDA2F06CC}">
      <dsp:nvSpPr>
        <dsp:cNvPr id="0" name=""/>
        <dsp:cNvSpPr/>
      </dsp:nvSpPr>
      <dsp:spPr>
        <a:xfrm>
          <a:off x="0" y="636780"/>
          <a:ext cx="7905784"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783CD8-E2B0-4812-881C-500F40855FFC}">
      <dsp:nvSpPr>
        <dsp:cNvPr id="0" name=""/>
        <dsp:cNvSpPr/>
      </dsp:nvSpPr>
      <dsp:spPr>
        <a:xfrm>
          <a:off x="376373" y="4903"/>
          <a:ext cx="7527472" cy="897557"/>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174" tIns="0" rIns="209174" bIns="0" numCol="1" spcCol="1270" anchor="ctr" anchorCtr="0">
          <a:noAutofit/>
        </a:bodyPr>
        <a:lstStyle/>
        <a:p>
          <a:pPr lvl="0" algn="l" defTabSz="533400">
            <a:lnSpc>
              <a:spcPct val="90000"/>
            </a:lnSpc>
            <a:spcBef>
              <a:spcPct val="0"/>
            </a:spcBef>
            <a:spcAft>
              <a:spcPct val="35000"/>
            </a:spcAft>
          </a:pPr>
          <a:r>
            <a:rPr lang="ru-RU" sz="1200" b="1" kern="1200" dirty="0" smtClean="0">
              <a:solidFill>
                <a:schemeClr val="bg1"/>
              </a:solidFill>
              <a:latin typeface="PT Astra Serif" pitchFamily="18" charset="-52"/>
              <a:ea typeface="PT Astra Serif" pitchFamily="18" charset="-52"/>
            </a:rPr>
            <a:t>обучающиеся образовательных организаций и экстерны, не допущенные к ГИА в текущем учебном году, но получившие допуск к ГИА в соответствии с пунктом 7 Порядка в сроки, исключающие возможность прохождения ГИА до завершения основного периода проведения в текущем году - </a:t>
          </a:r>
          <a:r>
            <a:rPr lang="ru-RU" sz="1200" b="1" kern="1200" dirty="0" smtClean="0">
              <a:solidFill>
                <a:srgbClr val="FFC000"/>
              </a:solidFill>
              <a:latin typeface="PT Astra Serif" pitchFamily="18" charset="-52"/>
              <a:ea typeface="PT Astra Serif" pitchFamily="18" charset="-52"/>
            </a:rPr>
            <a:t>нововведение</a:t>
          </a:r>
          <a:endParaRPr lang="ru-RU" sz="1200" b="1" kern="1200" dirty="0">
            <a:solidFill>
              <a:srgbClr val="FFC000"/>
            </a:solidFill>
            <a:latin typeface="PT Astra Serif" pitchFamily="18" charset="-52"/>
            <a:ea typeface="PT Astra Serif" pitchFamily="18" charset="-52"/>
          </a:endParaRPr>
        </a:p>
      </dsp:txBody>
      <dsp:txXfrm>
        <a:off x="376373" y="4903"/>
        <a:ext cx="7527472" cy="897557"/>
      </dsp:txXfrm>
    </dsp:sp>
    <dsp:sp modelId="{FFFB5175-DBA5-42B9-9150-576178FD95DC}">
      <dsp:nvSpPr>
        <dsp:cNvPr id="0" name=""/>
        <dsp:cNvSpPr/>
      </dsp:nvSpPr>
      <dsp:spPr>
        <a:xfrm>
          <a:off x="0" y="1694004"/>
          <a:ext cx="7905784"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60B92F-2EF1-4F3B-9905-82A06493CC1F}">
      <dsp:nvSpPr>
        <dsp:cNvPr id="0" name=""/>
        <dsp:cNvSpPr/>
      </dsp:nvSpPr>
      <dsp:spPr>
        <a:xfrm>
          <a:off x="375987" y="1187580"/>
          <a:ext cx="7527121" cy="772103"/>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174" tIns="0" rIns="209174" bIns="0" numCol="1" spcCol="1270" anchor="ctr" anchorCtr="0">
          <a:noAutofit/>
        </a:bodyPr>
        <a:lstStyle/>
        <a:p>
          <a:pPr lvl="0" algn="l" defTabSz="533400">
            <a:lnSpc>
              <a:spcPct val="90000"/>
            </a:lnSpc>
            <a:spcBef>
              <a:spcPct val="0"/>
            </a:spcBef>
            <a:spcAft>
              <a:spcPct val="35000"/>
            </a:spcAft>
          </a:pPr>
          <a:r>
            <a:rPr lang="ru-RU" sz="1200" b="1" kern="1200" dirty="0" smtClean="0">
              <a:latin typeface="PT Astra Serif" pitchFamily="18" charset="-52"/>
              <a:ea typeface="PT Astra Serif" pitchFamily="18" charset="-52"/>
            </a:rPr>
            <a:t>участники ГИА, не прошедшие ГИА, в том числе участники ГИА, чьи результаты ГИА по сдаваемым учебным предметам в текущем учебном году были аннулированы по решению председателя ГЭК в случае выявления фактов нарушения Порядка участниками ГИА - </a:t>
          </a:r>
          <a:r>
            <a:rPr lang="ru-RU" sz="1200" b="1" kern="1200" dirty="0" smtClean="0">
              <a:solidFill>
                <a:srgbClr val="FFC000"/>
              </a:solidFill>
              <a:latin typeface="PT Astra Serif" pitchFamily="18" charset="-52"/>
              <a:ea typeface="PT Astra Serif" pitchFamily="18" charset="-52"/>
            </a:rPr>
            <a:t>нововведение</a:t>
          </a:r>
          <a:endParaRPr lang="ru-RU" sz="1200" b="1" kern="1200" dirty="0">
            <a:solidFill>
              <a:srgbClr val="FFC000"/>
            </a:solidFill>
            <a:latin typeface="PT Astra Serif" pitchFamily="18" charset="-52"/>
            <a:ea typeface="PT Astra Serif" pitchFamily="18" charset="-52"/>
          </a:endParaRPr>
        </a:p>
      </dsp:txBody>
      <dsp:txXfrm>
        <a:off x="375987" y="1187580"/>
        <a:ext cx="7527121" cy="772103"/>
      </dsp:txXfrm>
    </dsp:sp>
    <dsp:sp modelId="{73D2100F-39DB-4648-8DA7-4458643E98A0}">
      <dsp:nvSpPr>
        <dsp:cNvPr id="0" name=""/>
        <dsp:cNvSpPr/>
      </dsp:nvSpPr>
      <dsp:spPr>
        <a:xfrm>
          <a:off x="0" y="2698904"/>
          <a:ext cx="7905784"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997D9A-A85F-4A89-B404-2FACB7B3F6FF}">
      <dsp:nvSpPr>
        <dsp:cNvPr id="0" name=""/>
        <dsp:cNvSpPr/>
      </dsp:nvSpPr>
      <dsp:spPr>
        <a:xfrm>
          <a:off x="376373" y="2244804"/>
          <a:ext cx="7527472" cy="719780"/>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174" tIns="0" rIns="209174" bIns="0" numCol="1" spcCol="1270" anchor="ctr" anchorCtr="0">
          <a:noAutofit/>
        </a:bodyPr>
        <a:lstStyle/>
        <a:p>
          <a:pPr lvl="0" algn="l" defTabSz="533400">
            <a:lnSpc>
              <a:spcPct val="90000"/>
            </a:lnSpc>
            <a:spcBef>
              <a:spcPct val="0"/>
            </a:spcBef>
            <a:spcAft>
              <a:spcPct val="35000"/>
            </a:spcAft>
          </a:pPr>
          <a:r>
            <a:rPr lang="ru-RU" sz="1200" b="1" kern="1200" dirty="0" smtClean="0">
              <a:latin typeface="PT Astra Serif" pitchFamily="18" charset="-52"/>
              <a:ea typeface="PT Astra Serif" pitchFamily="18" charset="-52"/>
            </a:rPr>
            <a:t>участники ГИА, получившие на ГИА неудовлетворительные результаты более чем по двум учебным предметам, либо получившие повторно неудовлетворительный результат по одному или двум учебным предметам на ГИА в резервные сроки (кроме участников ГИА, проходящих ГИА только по обязательным учебным предметам)</a:t>
          </a:r>
          <a:endParaRPr lang="ru-RU" sz="1200" b="1" kern="1200" dirty="0">
            <a:latin typeface="PT Astra Serif" pitchFamily="18" charset="-52"/>
            <a:ea typeface="PT Astra Serif" pitchFamily="18" charset="-52"/>
          </a:endParaRPr>
        </a:p>
      </dsp:txBody>
      <dsp:txXfrm>
        <a:off x="376373" y="2244804"/>
        <a:ext cx="7527472" cy="719780"/>
      </dsp:txXfrm>
    </dsp:sp>
    <dsp:sp modelId="{83ACF2B6-687C-4EDD-9852-5C82F3E0791E}">
      <dsp:nvSpPr>
        <dsp:cNvPr id="0" name=""/>
        <dsp:cNvSpPr/>
      </dsp:nvSpPr>
      <dsp:spPr>
        <a:xfrm>
          <a:off x="0" y="3827776"/>
          <a:ext cx="7905784"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601EE2-006E-4B0A-8069-4399851E5C18}">
      <dsp:nvSpPr>
        <dsp:cNvPr id="0" name=""/>
        <dsp:cNvSpPr/>
      </dsp:nvSpPr>
      <dsp:spPr>
        <a:xfrm>
          <a:off x="376373" y="3249704"/>
          <a:ext cx="7527472" cy="843751"/>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174" tIns="0" rIns="209174" bIns="0" numCol="1" spcCol="1270" anchor="ctr" anchorCtr="0">
          <a:noAutofit/>
        </a:bodyPr>
        <a:lstStyle/>
        <a:p>
          <a:pPr lvl="0" algn="l" defTabSz="533400">
            <a:lnSpc>
              <a:spcPct val="90000"/>
            </a:lnSpc>
            <a:spcBef>
              <a:spcPct val="0"/>
            </a:spcBef>
            <a:spcAft>
              <a:spcPct val="35000"/>
            </a:spcAft>
          </a:pPr>
          <a:r>
            <a:rPr lang="ru-RU" sz="1200" b="1" kern="1200" dirty="0" smtClean="0">
              <a:latin typeface="PT Astra Serif" pitchFamily="18" charset="-52"/>
              <a:ea typeface="PT Astra Serif" pitchFamily="18" charset="-52"/>
            </a:rPr>
            <a:t>участники ГИА,  проходящие ГИА только по обязательным учебным предметам, получившие на ГИА неудовлетворительные результаты более чем по одному обязательному учебному предмету, либо получившие повторно неудовлетворительны результат по одному из этих предметов на ГИА в резервные сроки</a:t>
          </a:r>
          <a:endParaRPr lang="ru-RU" sz="1200" b="1" kern="1200" dirty="0">
            <a:latin typeface="PT Astra Serif" pitchFamily="18" charset="-52"/>
            <a:ea typeface="PT Astra Serif" pitchFamily="18" charset="-52"/>
          </a:endParaRPr>
        </a:p>
      </dsp:txBody>
      <dsp:txXfrm>
        <a:off x="376373" y="3249704"/>
        <a:ext cx="7527472" cy="843751"/>
      </dsp:txXfrm>
    </dsp:sp>
  </dsp:spTree>
</dsp:drawing>
</file>

<file path=ppt/diagrams/drawing3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3E05E81-DD53-4FB8-BB59-9BDD55791682}">
      <dsp:nvSpPr>
        <dsp:cNvPr id="0" name=""/>
        <dsp:cNvSpPr/>
      </dsp:nvSpPr>
      <dsp:spPr>
        <a:xfrm rot="5400000">
          <a:off x="2316783" y="-652163"/>
          <a:ext cx="1027576" cy="262648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ru-RU" sz="1600" b="1" kern="1200" dirty="0" smtClean="0">
              <a:solidFill>
                <a:srgbClr val="0033A0"/>
              </a:solidFill>
              <a:latin typeface="PT Astra Serif" pitchFamily="18" charset="-52"/>
              <a:ea typeface="PT Astra Serif" pitchFamily="18" charset="-52"/>
            </a:rPr>
            <a:t>до 1 марта (включительно)</a:t>
          </a:r>
          <a:endParaRPr lang="ru-RU" sz="1600" b="1" kern="1200" dirty="0">
            <a:solidFill>
              <a:srgbClr val="FFC000"/>
            </a:solidFill>
            <a:latin typeface="PT Astra Serif" pitchFamily="18" charset="-52"/>
            <a:ea typeface="PT Astra Serif" pitchFamily="18" charset="-52"/>
          </a:endParaRPr>
        </a:p>
      </dsp:txBody>
      <dsp:txXfrm rot="5400000">
        <a:off x="2316783" y="-652163"/>
        <a:ext cx="1027576" cy="2626480"/>
      </dsp:txXfrm>
    </dsp:sp>
    <dsp:sp modelId="{BB77FEBA-9FEA-4BC5-A3B7-79226206336D}">
      <dsp:nvSpPr>
        <dsp:cNvPr id="0" name=""/>
        <dsp:cNvSpPr/>
      </dsp:nvSpPr>
      <dsp:spPr>
        <a:xfrm>
          <a:off x="0" y="449"/>
          <a:ext cx="1517331" cy="1321254"/>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ru-RU" sz="1200" b="1" kern="1200" dirty="0" smtClean="0">
              <a:latin typeface="PT Astra Serif" pitchFamily="18" charset="-52"/>
              <a:ea typeface="PT Astra Serif" pitchFamily="18" charset="-52"/>
            </a:rPr>
            <a:t>Срок подачи заявления</a:t>
          </a:r>
        </a:p>
        <a:p>
          <a:pPr lvl="0" algn="ctr" defTabSz="533400">
            <a:lnSpc>
              <a:spcPct val="90000"/>
            </a:lnSpc>
            <a:spcBef>
              <a:spcPct val="0"/>
            </a:spcBef>
            <a:spcAft>
              <a:spcPct val="35000"/>
            </a:spcAft>
          </a:pPr>
          <a:r>
            <a:rPr lang="ru-RU" sz="1200" b="1" kern="1200" dirty="0" smtClean="0">
              <a:latin typeface="PT Astra Serif" pitchFamily="18" charset="-52"/>
              <a:ea typeface="PT Astra Serif" pitchFamily="18" charset="-52"/>
            </a:rPr>
            <a:t>об изменении</a:t>
          </a:r>
        </a:p>
        <a:p>
          <a:pPr lvl="0" algn="ctr" defTabSz="533400">
            <a:lnSpc>
              <a:spcPct val="90000"/>
            </a:lnSpc>
            <a:spcBef>
              <a:spcPct val="0"/>
            </a:spcBef>
            <a:spcAft>
              <a:spcPct val="35000"/>
            </a:spcAft>
          </a:pPr>
          <a:r>
            <a:rPr lang="ru-RU" sz="1200" b="1" kern="1200" dirty="0" smtClean="0">
              <a:latin typeface="PT Astra Serif" pitchFamily="18" charset="-52"/>
              <a:ea typeface="PT Astra Serif" pitchFamily="18" charset="-52"/>
            </a:rPr>
            <a:t>учебных предметов</a:t>
          </a:r>
        </a:p>
        <a:p>
          <a:pPr lvl="0" algn="ctr" defTabSz="533400">
            <a:lnSpc>
              <a:spcPct val="90000"/>
            </a:lnSpc>
            <a:spcBef>
              <a:spcPct val="0"/>
            </a:spcBef>
            <a:spcAft>
              <a:spcPct val="35000"/>
            </a:spcAft>
          </a:pPr>
          <a:r>
            <a:rPr lang="ru-RU" sz="1200" b="1" kern="1200" dirty="0" smtClean="0">
              <a:latin typeface="PT Astra Serif" pitchFamily="18" charset="-52"/>
              <a:ea typeface="PT Astra Serif" pitchFamily="18" charset="-52"/>
            </a:rPr>
            <a:t> </a:t>
          </a:r>
        </a:p>
      </dsp:txBody>
      <dsp:txXfrm>
        <a:off x="0" y="449"/>
        <a:ext cx="1517331" cy="1321254"/>
      </dsp:txXfrm>
    </dsp:sp>
    <dsp:sp modelId="{9F217813-549D-4E77-BA42-8D3677BC0302}">
      <dsp:nvSpPr>
        <dsp:cNvPr id="0" name=""/>
        <dsp:cNvSpPr/>
      </dsp:nvSpPr>
      <dsp:spPr>
        <a:xfrm rot="5400000">
          <a:off x="2337569" y="699654"/>
          <a:ext cx="1057003" cy="269747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33400">
            <a:lnSpc>
              <a:spcPct val="90000"/>
            </a:lnSpc>
            <a:spcBef>
              <a:spcPct val="0"/>
            </a:spcBef>
            <a:spcAft>
              <a:spcPct val="15000"/>
            </a:spcAft>
            <a:buChar char="••"/>
          </a:pPr>
          <a:r>
            <a:rPr lang="ru-RU" sz="1200" b="1" kern="1200" dirty="0" smtClean="0">
              <a:solidFill>
                <a:srgbClr val="0033A0"/>
              </a:solidFill>
              <a:latin typeface="PT Astra Serif" pitchFamily="18" charset="-52"/>
              <a:ea typeface="PT Astra Serif" pitchFamily="18" charset="-52"/>
            </a:rPr>
            <a:t>ГЭК-9 = заявление на имя председателя ГЭК-9                            об изменении учебных предметов по выбору для повторного прохождения ГИА  -  </a:t>
          </a:r>
          <a:r>
            <a:rPr lang="ru-RU" sz="1200" b="1" kern="1200" dirty="0" smtClean="0">
              <a:solidFill>
                <a:srgbClr val="00B050"/>
              </a:solidFill>
              <a:latin typeface="PT Astra Serif" pitchFamily="18" charset="-52"/>
              <a:ea typeface="PT Astra Serif" pitchFamily="18" charset="-52"/>
            </a:rPr>
            <a:t>нововведение</a:t>
          </a:r>
          <a:endParaRPr lang="ru-RU" sz="1200" b="1" kern="1200" dirty="0">
            <a:solidFill>
              <a:srgbClr val="00B050"/>
            </a:solidFill>
            <a:latin typeface="PT Astra Serif" pitchFamily="18" charset="-52"/>
            <a:ea typeface="PT Astra Serif" pitchFamily="18" charset="-52"/>
          </a:endParaRPr>
        </a:p>
      </dsp:txBody>
      <dsp:txXfrm rot="5400000">
        <a:off x="2337569" y="699654"/>
        <a:ext cx="1057003" cy="2697478"/>
      </dsp:txXfrm>
    </dsp:sp>
    <dsp:sp modelId="{F6767264-D156-4F2F-9676-C2BE83A642CB}">
      <dsp:nvSpPr>
        <dsp:cNvPr id="0" name=""/>
        <dsp:cNvSpPr/>
      </dsp:nvSpPr>
      <dsp:spPr>
        <a:xfrm>
          <a:off x="0" y="1387766"/>
          <a:ext cx="1517331" cy="1321254"/>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ru-RU" sz="1200" b="1" kern="1200" dirty="0" smtClean="0">
              <a:latin typeface="PT Astra Serif" pitchFamily="18" charset="-52"/>
              <a:ea typeface="PT Astra Serif" pitchFamily="18" charset="-52"/>
            </a:rPr>
            <a:t>Место подачи заявления</a:t>
          </a:r>
          <a:endParaRPr lang="ru-RU" sz="1200" b="1" kern="1200" dirty="0">
            <a:latin typeface="PT Astra Serif" pitchFamily="18" charset="-52"/>
            <a:ea typeface="PT Astra Serif" pitchFamily="18" charset="-52"/>
          </a:endParaRPr>
        </a:p>
      </dsp:txBody>
      <dsp:txXfrm>
        <a:off x="0" y="1387766"/>
        <a:ext cx="1517331" cy="1321254"/>
      </dsp:txXfrm>
    </dsp:sp>
    <dsp:sp modelId="{C249C648-B10F-484A-967F-827C960E08E8}">
      <dsp:nvSpPr>
        <dsp:cNvPr id="0" name=""/>
        <dsp:cNvSpPr/>
      </dsp:nvSpPr>
      <dsp:spPr>
        <a:xfrm rot="5400000">
          <a:off x="2353156" y="2147315"/>
          <a:ext cx="1020230" cy="26948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ru-RU" sz="1600" b="1" kern="1200" dirty="0" smtClean="0">
              <a:solidFill>
                <a:srgbClr val="0033A0"/>
              </a:solidFill>
              <a:latin typeface="PT Astra Serif" pitchFamily="18" charset="-52"/>
              <a:ea typeface="PT Astra Serif" pitchFamily="18" charset="-52"/>
            </a:rPr>
            <a:t>участниками ГИА</a:t>
          </a:r>
          <a:endParaRPr lang="ru-RU" sz="1600" b="1" kern="1200" dirty="0">
            <a:solidFill>
              <a:srgbClr val="0033A0"/>
            </a:solidFill>
            <a:latin typeface="PT Astra Serif" pitchFamily="18" charset="-52"/>
            <a:ea typeface="PT Astra Serif" pitchFamily="18" charset="-52"/>
          </a:endParaRPr>
        </a:p>
        <a:p>
          <a:pPr marL="171450" lvl="1" indent="-171450" algn="l" defTabSz="711200">
            <a:lnSpc>
              <a:spcPct val="90000"/>
            </a:lnSpc>
            <a:spcBef>
              <a:spcPct val="0"/>
            </a:spcBef>
            <a:spcAft>
              <a:spcPct val="15000"/>
            </a:spcAft>
            <a:buChar char="••"/>
          </a:pPr>
          <a:endParaRPr lang="ru-RU" sz="1600" kern="1200" dirty="0"/>
        </a:p>
      </dsp:txBody>
      <dsp:txXfrm rot="5400000">
        <a:off x="2353156" y="2147315"/>
        <a:ext cx="1020230" cy="2694844"/>
      </dsp:txXfrm>
    </dsp:sp>
    <dsp:sp modelId="{5321A1D6-A324-43A1-9EF9-92E96221FB3E}">
      <dsp:nvSpPr>
        <dsp:cNvPr id="0" name=""/>
        <dsp:cNvSpPr/>
      </dsp:nvSpPr>
      <dsp:spPr>
        <a:xfrm>
          <a:off x="0" y="2775533"/>
          <a:ext cx="1515849" cy="1439308"/>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ru-RU" sz="1200" b="1" kern="1200" dirty="0" smtClean="0">
              <a:latin typeface="PT Astra Serif" pitchFamily="18" charset="-52"/>
              <a:ea typeface="PT Astra Serif" pitchFamily="18" charset="-52"/>
            </a:rPr>
            <a:t>Кем подается заявление</a:t>
          </a:r>
          <a:endParaRPr lang="ru-RU" sz="1200" b="1" kern="1200" dirty="0">
            <a:latin typeface="PT Astra Serif" pitchFamily="18" charset="-52"/>
            <a:ea typeface="PT Astra Serif" pitchFamily="18" charset="-52"/>
          </a:endParaRPr>
        </a:p>
      </dsp:txBody>
      <dsp:txXfrm>
        <a:off x="0" y="2775533"/>
        <a:ext cx="1515849" cy="1439308"/>
      </dsp:txXfrm>
    </dsp:sp>
  </dsp:spTree>
</dsp:drawing>
</file>

<file path=ppt/diagrams/drawing3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E686FE8-4CBC-4D12-9106-399E9AB3DA14}">
      <dsp:nvSpPr>
        <dsp:cNvPr id="0" name=""/>
        <dsp:cNvSpPr/>
      </dsp:nvSpPr>
      <dsp:spPr>
        <a:xfrm>
          <a:off x="0" y="3118959"/>
          <a:ext cx="9144000" cy="10237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bg1"/>
              </a:solidFill>
              <a:latin typeface="PT Astra Serif" pitchFamily="18" charset="-52"/>
              <a:ea typeface="PT Astra Serif" pitchFamily="18" charset="-52"/>
              <a:cs typeface="Times New Roman" pitchFamily="18" charset="0"/>
            </a:rPr>
            <a:t>Кто</a:t>
          </a:r>
          <a:r>
            <a:rPr lang="ru-RU" sz="1200" b="1" kern="1200" baseline="0" dirty="0" smtClean="0">
              <a:solidFill>
                <a:schemeClr val="bg1"/>
              </a:solidFill>
              <a:latin typeface="PT Astra Serif" pitchFamily="18" charset="-52"/>
              <a:ea typeface="PT Astra Serif" pitchFamily="18" charset="-52"/>
              <a:cs typeface="Times New Roman" pitchFamily="18" charset="0"/>
            </a:rPr>
            <a:t> подает апелляцию</a:t>
          </a:r>
          <a:endParaRPr lang="ru-RU" sz="1200" b="1" kern="1200" dirty="0">
            <a:solidFill>
              <a:schemeClr val="bg1"/>
            </a:solidFill>
            <a:latin typeface="PT Astra Serif" pitchFamily="18" charset="-52"/>
            <a:ea typeface="PT Astra Serif" pitchFamily="18" charset="-52"/>
            <a:cs typeface="Times New Roman" pitchFamily="18" charset="0"/>
          </a:endParaRPr>
        </a:p>
      </dsp:txBody>
      <dsp:txXfrm>
        <a:off x="0" y="3118959"/>
        <a:ext cx="9144000" cy="552804"/>
      </dsp:txXfrm>
    </dsp:sp>
    <dsp:sp modelId="{9122F7D9-6020-4BD9-BFD2-24D95402DBCA}">
      <dsp:nvSpPr>
        <dsp:cNvPr id="0" name=""/>
        <dsp:cNvSpPr/>
      </dsp:nvSpPr>
      <dsp:spPr>
        <a:xfrm>
          <a:off x="0" y="3651289"/>
          <a:ext cx="4572000" cy="47090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PT Astra Serif" pitchFamily="18" charset="-52"/>
              <a:ea typeface="PT Astra Serif" pitchFamily="18" charset="-52"/>
              <a:cs typeface="Times New Roman" pitchFamily="18" charset="0"/>
            </a:rPr>
            <a:t>Участник ГИА</a:t>
          </a:r>
          <a:endParaRPr lang="ru-RU" sz="1200" b="1" kern="1200" dirty="0">
            <a:solidFill>
              <a:schemeClr val="tx1"/>
            </a:solidFill>
            <a:latin typeface="PT Astra Serif" pitchFamily="18" charset="-52"/>
            <a:ea typeface="PT Astra Serif" pitchFamily="18" charset="-52"/>
            <a:cs typeface="Times New Roman" pitchFamily="18" charset="0"/>
          </a:endParaRPr>
        </a:p>
      </dsp:txBody>
      <dsp:txXfrm>
        <a:off x="0" y="3651289"/>
        <a:ext cx="4572000" cy="470907"/>
      </dsp:txXfrm>
    </dsp:sp>
    <dsp:sp modelId="{3A91E97E-5C88-4960-ADA8-9112C2C2FE40}">
      <dsp:nvSpPr>
        <dsp:cNvPr id="0" name=""/>
        <dsp:cNvSpPr/>
      </dsp:nvSpPr>
      <dsp:spPr>
        <a:xfrm>
          <a:off x="4572000" y="3651289"/>
          <a:ext cx="4572000" cy="47090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ru-RU" sz="1000" b="1" kern="1200" dirty="0" smtClean="0">
              <a:solidFill>
                <a:schemeClr val="tx1"/>
              </a:solidFill>
              <a:latin typeface="PT Astra Serif" pitchFamily="18" charset="-52"/>
              <a:ea typeface="PT Astra Serif" pitchFamily="18" charset="-52"/>
              <a:cs typeface="Times New Roman" pitchFamily="18" charset="0"/>
            </a:rPr>
            <a:t>Участник ГИА, родители (законные представители) – паспорт, уполномоченные родителями лица, при предъявлении документа, удостоверяющего личность и доверенности - </a:t>
          </a:r>
          <a:r>
            <a:rPr lang="ru-RU" sz="1000" b="1" kern="1200" dirty="0" smtClean="0">
              <a:solidFill>
                <a:srgbClr val="FF0000"/>
              </a:solidFill>
              <a:latin typeface="PT Astra Serif" pitchFamily="18" charset="-52"/>
              <a:ea typeface="PT Astra Serif" pitchFamily="18" charset="-52"/>
              <a:cs typeface="Times New Roman" pitchFamily="18" charset="0"/>
            </a:rPr>
            <a:t>нововведение</a:t>
          </a:r>
          <a:endParaRPr lang="ru-RU" sz="1000" b="1" kern="1200" dirty="0">
            <a:solidFill>
              <a:srgbClr val="FF0000"/>
            </a:solidFill>
            <a:latin typeface="PT Astra Serif" pitchFamily="18" charset="-52"/>
            <a:ea typeface="PT Astra Serif" pitchFamily="18" charset="-52"/>
            <a:cs typeface="Times New Roman" pitchFamily="18" charset="0"/>
          </a:endParaRPr>
        </a:p>
      </dsp:txBody>
      <dsp:txXfrm>
        <a:off x="4572000" y="3651289"/>
        <a:ext cx="4572000" cy="470907"/>
      </dsp:txXfrm>
    </dsp:sp>
    <dsp:sp modelId="{D33AB8D1-1A8B-4915-9B5C-A9D10A7A23D3}">
      <dsp:nvSpPr>
        <dsp:cNvPr id="0" name=""/>
        <dsp:cNvSpPr/>
      </dsp:nvSpPr>
      <dsp:spPr>
        <a:xfrm rot="10800000">
          <a:off x="0" y="1559845"/>
          <a:ext cx="9144000" cy="1574469"/>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bg1"/>
              </a:solidFill>
              <a:latin typeface="PT Astra Serif" pitchFamily="18" charset="-52"/>
              <a:ea typeface="PT Astra Serif" pitchFamily="18" charset="-52"/>
              <a:cs typeface="Times New Roman" pitchFamily="18" charset="0"/>
            </a:rPr>
            <a:t>Подача</a:t>
          </a:r>
          <a:r>
            <a:rPr lang="ru-RU" sz="1200" b="1" kern="1200" baseline="0" dirty="0" smtClean="0">
              <a:solidFill>
                <a:schemeClr val="bg1"/>
              </a:solidFill>
              <a:latin typeface="PT Astra Serif" pitchFamily="18" charset="-52"/>
              <a:ea typeface="PT Astra Serif" pitchFamily="18" charset="-52"/>
              <a:cs typeface="Times New Roman" pitchFamily="18" charset="0"/>
            </a:rPr>
            <a:t> апелляции в письменной форме, </a:t>
          </a:r>
        </a:p>
        <a:p>
          <a:pPr lvl="0" algn="ctr" defTabSz="533400">
            <a:lnSpc>
              <a:spcPct val="90000"/>
            </a:lnSpc>
            <a:spcBef>
              <a:spcPct val="0"/>
            </a:spcBef>
            <a:spcAft>
              <a:spcPct val="35000"/>
            </a:spcAft>
          </a:pPr>
          <a:r>
            <a:rPr lang="ru-RU" sz="1200" b="1" kern="1200" dirty="0" smtClean="0">
              <a:solidFill>
                <a:schemeClr val="bg1"/>
              </a:solidFill>
              <a:latin typeface="PT Astra Serif" pitchFamily="18" charset="-52"/>
              <a:ea typeface="PT Astra Serif" pitchFamily="18" charset="-52"/>
              <a:cs typeface="Times New Roman" pitchFamily="18" charset="0"/>
            </a:rPr>
            <a:t>время</a:t>
          </a:r>
          <a:r>
            <a:rPr lang="ru-RU" sz="1200" b="1" kern="1200" baseline="0" dirty="0" smtClean="0">
              <a:solidFill>
                <a:schemeClr val="bg1"/>
              </a:solidFill>
              <a:latin typeface="PT Astra Serif" pitchFamily="18" charset="-52"/>
              <a:ea typeface="PT Astra Serif" pitchFamily="18" charset="-52"/>
              <a:cs typeface="Times New Roman" pitchFamily="18" charset="0"/>
            </a:rPr>
            <a:t> и место подачи апелляции</a:t>
          </a:r>
          <a:endParaRPr lang="ru-RU" sz="1200" b="1" kern="1200" dirty="0">
            <a:solidFill>
              <a:srgbClr val="FFC000"/>
            </a:solidFill>
            <a:latin typeface="PT Astra Serif" pitchFamily="18" charset="-52"/>
            <a:ea typeface="PT Astra Serif" pitchFamily="18" charset="-52"/>
            <a:cs typeface="Times New Roman" pitchFamily="18" charset="0"/>
          </a:endParaRPr>
        </a:p>
      </dsp:txBody>
      <dsp:txXfrm>
        <a:off x="0" y="1559845"/>
        <a:ext cx="9144000" cy="552638"/>
      </dsp:txXfrm>
    </dsp:sp>
    <dsp:sp modelId="{6C839A4E-4CF5-4A74-A710-98EF56F69AA6}">
      <dsp:nvSpPr>
        <dsp:cNvPr id="0" name=""/>
        <dsp:cNvSpPr/>
      </dsp:nvSpPr>
      <dsp:spPr>
        <a:xfrm>
          <a:off x="0" y="2081529"/>
          <a:ext cx="4572000" cy="51687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endParaRPr lang="ru-RU" sz="1600" b="1" kern="1200" dirty="0" smtClean="0">
            <a:solidFill>
              <a:schemeClr val="tx1"/>
            </a:solidFill>
            <a:latin typeface="PT Astra Serif" pitchFamily="18" charset="-52"/>
            <a:ea typeface="PT Astra Serif" pitchFamily="18" charset="-52"/>
            <a:cs typeface="Times New Roman" pitchFamily="18" charset="0"/>
          </a:endParaRPr>
        </a:p>
        <a:p>
          <a:pPr lvl="0" algn="ctr" defTabSz="711200">
            <a:lnSpc>
              <a:spcPct val="90000"/>
            </a:lnSpc>
            <a:spcBef>
              <a:spcPct val="0"/>
            </a:spcBef>
            <a:spcAft>
              <a:spcPct val="35000"/>
            </a:spcAft>
          </a:pPr>
          <a:endParaRPr lang="ru-RU" sz="1200" b="1" kern="1200" dirty="0" smtClean="0">
            <a:solidFill>
              <a:schemeClr val="bg1"/>
            </a:solidFill>
            <a:latin typeface="PT Astra Serif" pitchFamily="18" charset="-52"/>
            <a:ea typeface="PT Astra Serif" pitchFamily="18" charset="-52"/>
            <a:cs typeface="Times New Roman" pitchFamily="18" charset="0"/>
          </a:endParaRPr>
        </a:p>
        <a:p>
          <a:pPr lvl="0" algn="ctr" defTabSz="711200">
            <a:lnSpc>
              <a:spcPct val="90000"/>
            </a:lnSpc>
            <a:spcBef>
              <a:spcPct val="0"/>
            </a:spcBef>
            <a:spcAft>
              <a:spcPct val="35000"/>
            </a:spcAft>
          </a:pPr>
          <a:endParaRPr lang="ru-RU" sz="900" b="1" kern="1200" dirty="0" smtClean="0">
            <a:solidFill>
              <a:schemeClr val="tx1"/>
            </a:solidFill>
            <a:latin typeface="PT Astra Serif" pitchFamily="18" charset="-52"/>
            <a:ea typeface="PT Astra Serif" pitchFamily="18" charset="-52"/>
            <a:cs typeface="Times New Roman" pitchFamily="18" charset="0"/>
          </a:endParaRPr>
        </a:p>
        <a:p>
          <a:pPr lvl="0" algn="ctr" defTabSz="711200">
            <a:lnSpc>
              <a:spcPct val="90000"/>
            </a:lnSpc>
            <a:spcBef>
              <a:spcPct val="0"/>
            </a:spcBef>
            <a:spcAft>
              <a:spcPct val="35000"/>
            </a:spcAft>
          </a:pPr>
          <a:endParaRPr lang="ru-RU" sz="900" b="1" kern="1200" dirty="0" smtClean="0">
            <a:solidFill>
              <a:schemeClr val="tx1"/>
            </a:solidFill>
            <a:latin typeface="PT Astra Serif" pitchFamily="18" charset="-52"/>
            <a:ea typeface="PT Astra Serif" pitchFamily="18" charset="-52"/>
            <a:cs typeface="Times New Roman" pitchFamily="18" charset="0"/>
          </a:endParaRPr>
        </a:p>
        <a:p>
          <a:pPr lvl="0" algn="ctr" defTabSz="711200">
            <a:lnSpc>
              <a:spcPct val="90000"/>
            </a:lnSpc>
            <a:spcBef>
              <a:spcPct val="0"/>
            </a:spcBef>
            <a:spcAft>
              <a:spcPct val="35000"/>
            </a:spcAft>
          </a:pPr>
          <a:r>
            <a:rPr lang="ru-RU" sz="900" b="1" kern="1200" dirty="0" smtClean="0">
              <a:solidFill>
                <a:schemeClr val="tx1"/>
              </a:solidFill>
              <a:latin typeface="PT Astra Serif" pitchFamily="18" charset="-52"/>
              <a:ea typeface="PT Astra Serif" pitchFamily="18" charset="-52"/>
              <a:cs typeface="Times New Roman" pitchFamily="18" charset="0"/>
            </a:rPr>
            <a:t>В ППЭ члену ГЭК в день проведения экзамена </a:t>
          </a:r>
        </a:p>
        <a:p>
          <a:pPr lvl="0" algn="ctr" defTabSz="711200">
            <a:lnSpc>
              <a:spcPct val="90000"/>
            </a:lnSpc>
            <a:spcBef>
              <a:spcPct val="0"/>
            </a:spcBef>
            <a:spcAft>
              <a:spcPct val="35000"/>
            </a:spcAft>
          </a:pPr>
          <a:r>
            <a:rPr lang="ru-RU" sz="900" b="1" kern="1200" dirty="0" smtClean="0">
              <a:solidFill>
                <a:schemeClr val="tx1"/>
              </a:solidFill>
              <a:latin typeface="PT Astra Serif" pitchFamily="18" charset="-52"/>
              <a:ea typeface="PT Astra Serif" pitchFamily="18" charset="-52"/>
              <a:cs typeface="Times New Roman" pitchFamily="18" charset="0"/>
            </a:rPr>
            <a:t>по соответствующему учебному предмету</a:t>
          </a:r>
          <a:endParaRPr lang="ru-RU" sz="900" b="1" kern="1200" baseline="0" dirty="0" smtClean="0">
            <a:solidFill>
              <a:schemeClr val="tx1"/>
            </a:solidFill>
            <a:latin typeface="PT Astra Serif" pitchFamily="18" charset="-52"/>
            <a:ea typeface="PT Astra Serif" pitchFamily="18" charset="-52"/>
            <a:cs typeface="Times New Roman" pitchFamily="18" charset="0"/>
          </a:endParaRPr>
        </a:p>
        <a:p>
          <a:pPr lvl="0" algn="ctr" defTabSz="711200">
            <a:lnSpc>
              <a:spcPct val="90000"/>
            </a:lnSpc>
            <a:spcBef>
              <a:spcPct val="0"/>
            </a:spcBef>
            <a:spcAft>
              <a:spcPct val="35000"/>
            </a:spcAft>
          </a:pPr>
          <a:endParaRPr lang="ru-RU" sz="1200" b="1" kern="1200" baseline="0" dirty="0" smtClean="0">
            <a:solidFill>
              <a:schemeClr val="tx1"/>
            </a:solidFill>
            <a:latin typeface="PT Astra Serif" pitchFamily="18" charset="-52"/>
            <a:ea typeface="PT Astra Serif" pitchFamily="18" charset="-52"/>
            <a:cs typeface="Times New Roman" pitchFamily="18" charset="0"/>
          </a:endParaRPr>
        </a:p>
        <a:p>
          <a:pPr lvl="0" algn="ctr" defTabSz="711200">
            <a:lnSpc>
              <a:spcPct val="90000"/>
            </a:lnSpc>
            <a:spcBef>
              <a:spcPct val="0"/>
            </a:spcBef>
            <a:spcAft>
              <a:spcPct val="35000"/>
            </a:spcAft>
          </a:pPr>
          <a:endParaRPr lang="ru-RU" sz="1600" b="1" kern="1200" baseline="0" dirty="0" smtClean="0">
            <a:solidFill>
              <a:schemeClr val="tx1"/>
            </a:solidFill>
            <a:latin typeface="PT Astra Serif" pitchFamily="18" charset="-52"/>
            <a:ea typeface="PT Astra Serif" pitchFamily="18" charset="-52"/>
            <a:cs typeface="Times New Roman" pitchFamily="18" charset="0"/>
          </a:endParaRPr>
        </a:p>
        <a:p>
          <a:pPr lvl="0" algn="ctr" defTabSz="711200">
            <a:lnSpc>
              <a:spcPct val="90000"/>
            </a:lnSpc>
            <a:spcBef>
              <a:spcPct val="0"/>
            </a:spcBef>
            <a:spcAft>
              <a:spcPct val="35000"/>
            </a:spcAft>
          </a:pPr>
          <a:endParaRPr lang="ru-RU" sz="1600" b="1" kern="1200" dirty="0">
            <a:solidFill>
              <a:schemeClr val="tx1"/>
            </a:solidFill>
            <a:latin typeface="PT Astra Serif" pitchFamily="18" charset="-52"/>
            <a:ea typeface="PT Astra Serif" pitchFamily="18" charset="-52"/>
            <a:cs typeface="Times New Roman" pitchFamily="18" charset="0"/>
          </a:endParaRPr>
        </a:p>
      </dsp:txBody>
      <dsp:txXfrm>
        <a:off x="0" y="2081529"/>
        <a:ext cx="4572000" cy="516877"/>
      </dsp:txXfrm>
    </dsp:sp>
    <dsp:sp modelId="{AF741A98-C4F2-462A-B10A-18A14676FA52}">
      <dsp:nvSpPr>
        <dsp:cNvPr id="0" name=""/>
        <dsp:cNvSpPr/>
      </dsp:nvSpPr>
      <dsp:spPr>
        <a:xfrm>
          <a:off x="4572000" y="2097328"/>
          <a:ext cx="4572000" cy="50107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lvl="0" algn="ctr" defTabSz="400050">
            <a:lnSpc>
              <a:spcPct val="90000"/>
            </a:lnSpc>
            <a:spcBef>
              <a:spcPct val="0"/>
            </a:spcBef>
            <a:spcAft>
              <a:spcPct val="35000"/>
            </a:spcAft>
          </a:pPr>
          <a:r>
            <a:rPr lang="ru-RU" sz="900" b="1" kern="1200" dirty="0" smtClean="0">
              <a:solidFill>
                <a:schemeClr val="tx1"/>
              </a:solidFill>
              <a:latin typeface="PT Astra Serif" pitchFamily="18" charset="-52"/>
              <a:ea typeface="PT Astra Serif" pitchFamily="18" charset="-52"/>
              <a:cs typeface="Times New Roman" pitchFamily="18" charset="0"/>
            </a:rPr>
            <a:t>В образовательную организацию, в которой допущен до ГИА-9 в </a:t>
          </a:r>
          <a:r>
            <a:rPr lang="ru-RU" sz="900" b="1" kern="1200" dirty="0" smtClean="0">
              <a:solidFill>
                <a:schemeClr val="accent6">
                  <a:lumMod val="75000"/>
                </a:schemeClr>
              </a:solidFill>
              <a:latin typeface="PT Astra Serif" pitchFamily="18" charset="-52"/>
              <a:ea typeface="PT Astra Serif" pitchFamily="18" charset="-52"/>
              <a:cs typeface="Times New Roman" pitchFamily="18" charset="0"/>
            </a:rPr>
            <a:t> </a:t>
          </a:r>
          <a:r>
            <a:rPr lang="ru-RU" sz="900" b="1" kern="1200" dirty="0" smtClean="0">
              <a:solidFill>
                <a:schemeClr val="tx1"/>
              </a:solidFill>
              <a:latin typeface="PT Astra Serif" pitchFamily="18" charset="-52"/>
              <a:ea typeface="PT Astra Serif" pitchFamily="18" charset="-52"/>
              <a:cs typeface="Times New Roman" pitchFamily="18" charset="0"/>
            </a:rPr>
            <a:t>течение двух рабочих дней, следующих за официальным днем объявления результатов ГИА;</a:t>
          </a:r>
        </a:p>
        <a:p>
          <a:pPr lvl="0" algn="ctr" defTabSz="400050">
            <a:lnSpc>
              <a:spcPct val="90000"/>
            </a:lnSpc>
            <a:spcBef>
              <a:spcPct val="0"/>
            </a:spcBef>
            <a:spcAft>
              <a:spcPct val="35000"/>
            </a:spcAft>
          </a:pPr>
          <a:r>
            <a:rPr lang="ru-RU" sz="900" b="1" kern="1200" dirty="0" smtClean="0">
              <a:solidFill>
                <a:schemeClr val="tx1"/>
              </a:solidFill>
              <a:latin typeface="PT Astra Serif" pitchFamily="18" charset="-52"/>
              <a:ea typeface="PT Astra Serif" pitchFamily="18" charset="-52"/>
              <a:cs typeface="Times New Roman" pitchFamily="18" charset="0"/>
            </a:rPr>
            <a:t>По</a:t>
          </a:r>
          <a:r>
            <a:rPr lang="ru-RU" sz="900" b="1" kern="1200" baseline="0" dirty="0" smtClean="0">
              <a:solidFill>
                <a:schemeClr val="tx1"/>
              </a:solidFill>
              <a:latin typeface="PT Astra Serif" pitchFamily="18" charset="-52"/>
              <a:ea typeface="PT Astra Serif" pitchFamily="18" charset="-52"/>
              <a:cs typeface="Times New Roman" pitchFamily="18" charset="0"/>
            </a:rPr>
            <a:t> решению ГЭК – с использованием ИКТ - </a:t>
          </a:r>
          <a:r>
            <a:rPr lang="ru-RU" sz="900" b="1" kern="1200" baseline="0" dirty="0" smtClean="0">
              <a:solidFill>
                <a:srgbClr val="FF0000"/>
              </a:solidFill>
              <a:latin typeface="PT Astra Serif" pitchFamily="18" charset="-52"/>
              <a:ea typeface="PT Astra Serif" pitchFamily="18" charset="-52"/>
              <a:cs typeface="Times New Roman" pitchFamily="18" charset="0"/>
            </a:rPr>
            <a:t>нововведение</a:t>
          </a:r>
          <a:endParaRPr lang="ru-RU" sz="900" b="1" kern="1200" dirty="0">
            <a:solidFill>
              <a:srgbClr val="FF0000"/>
            </a:solidFill>
            <a:latin typeface="PT Astra Serif" pitchFamily="18" charset="-52"/>
            <a:ea typeface="PT Astra Serif" pitchFamily="18" charset="-52"/>
            <a:cs typeface="Times New Roman" pitchFamily="18" charset="0"/>
          </a:endParaRPr>
        </a:p>
      </dsp:txBody>
      <dsp:txXfrm>
        <a:off x="4572000" y="2097328"/>
        <a:ext cx="4572000" cy="501078"/>
      </dsp:txXfrm>
    </dsp:sp>
    <dsp:sp modelId="{33668F69-B72C-42B6-8A79-AE0CD87C86DA}">
      <dsp:nvSpPr>
        <dsp:cNvPr id="0" name=""/>
        <dsp:cNvSpPr/>
      </dsp:nvSpPr>
      <dsp:spPr>
        <a:xfrm rot="10800000">
          <a:off x="0" y="732"/>
          <a:ext cx="9144000" cy="1574469"/>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bg1"/>
              </a:solidFill>
              <a:latin typeface="PT Astra Serif" pitchFamily="18" charset="-52"/>
              <a:ea typeface="PT Astra Serif" pitchFamily="18" charset="-52"/>
              <a:cs typeface="Times New Roman" pitchFamily="18" charset="0"/>
            </a:rPr>
            <a:t>Виды апелляции</a:t>
          </a:r>
          <a:endParaRPr lang="ru-RU" sz="1200" b="1" kern="1200" dirty="0">
            <a:solidFill>
              <a:schemeClr val="bg1"/>
            </a:solidFill>
            <a:latin typeface="PT Astra Serif" pitchFamily="18" charset="-52"/>
            <a:ea typeface="PT Astra Serif" pitchFamily="18" charset="-52"/>
            <a:cs typeface="Times New Roman" pitchFamily="18" charset="0"/>
          </a:endParaRPr>
        </a:p>
      </dsp:txBody>
      <dsp:txXfrm>
        <a:off x="0" y="732"/>
        <a:ext cx="9144000" cy="552638"/>
      </dsp:txXfrm>
    </dsp:sp>
    <dsp:sp modelId="{737F148F-BB61-45D0-8B21-7B05B6A1FC56}">
      <dsp:nvSpPr>
        <dsp:cNvPr id="0" name=""/>
        <dsp:cNvSpPr/>
      </dsp:nvSpPr>
      <dsp:spPr>
        <a:xfrm>
          <a:off x="0" y="553371"/>
          <a:ext cx="4572000" cy="47076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latin typeface="PT Astra Serif" pitchFamily="18" charset="-52"/>
              <a:ea typeface="PT Astra Serif" pitchFamily="18" charset="-52"/>
            </a:rPr>
            <a:t>О нарушении Порядка ГИА-9</a:t>
          </a:r>
          <a:endParaRPr lang="ru-RU" sz="1800" b="1" kern="1200" dirty="0">
            <a:solidFill>
              <a:schemeClr val="tx1"/>
            </a:solidFill>
            <a:latin typeface="PT Astra Serif" pitchFamily="18" charset="-52"/>
            <a:ea typeface="PT Astra Serif" pitchFamily="18" charset="-52"/>
          </a:endParaRPr>
        </a:p>
      </dsp:txBody>
      <dsp:txXfrm>
        <a:off x="0" y="553371"/>
        <a:ext cx="4572000" cy="470766"/>
      </dsp:txXfrm>
    </dsp:sp>
    <dsp:sp modelId="{C6740F28-19D4-474B-A2D3-BCB99DBBBB3D}">
      <dsp:nvSpPr>
        <dsp:cNvPr id="0" name=""/>
        <dsp:cNvSpPr/>
      </dsp:nvSpPr>
      <dsp:spPr>
        <a:xfrm>
          <a:off x="4572000" y="553371"/>
          <a:ext cx="4572000" cy="47076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latin typeface="PT Astra Serif" pitchFamily="18" charset="-52"/>
              <a:ea typeface="PT Astra Serif" pitchFamily="18" charset="-52"/>
              <a:cs typeface="Times New Roman" pitchFamily="18" charset="0"/>
            </a:rPr>
            <a:t>О несогласии с выставленными баллами</a:t>
          </a:r>
          <a:endParaRPr lang="ru-RU" sz="1800" b="1" kern="1200" dirty="0">
            <a:solidFill>
              <a:srgbClr val="00B050"/>
            </a:solidFill>
            <a:latin typeface="PT Astra Serif" pitchFamily="18" charset="-52"/>
            <a:ea typeface="PT Astra Serif" pitchFamily="18" charset="-52"/>
            <a:cs typeface="Times New Roman" pitchFamily="18" charset="0"/>
          </a:endParaRPr>
        </a:p>
      </dsp:txBody>
      <dsp:txXfrm>
        <a:off x="4572000" y="553371"/>
        <a:ext cx="4572000" cy="47076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AA1EDF1-A182-438B-9972-F325D88FB6F2}">
      <dsp:nvSpPr>
        <dsp:cNvPr id="0" name=""/>
        <dsp:cNvSpPr/>
      </dsp:nvSpPr>
      <dsp:spPr>
        <a:xfrm>
          <a:off x="5469" y="437570"/>
          <a:ext cx="2805964" cy="1122385"/>
        </a:xfrm>
        <a:prstGeom prst="chevron">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3810" rIns="0" bIns="3810" numCol="1" spcCol="1270" anchor="ctr" anchorCtr="0">
          <a:noAutofit/>
        </a:bodyPr>
        <a:lstStyle/>
        <a:p>
          <a:pPr lvl="0" algn="ctr" defTabSz="266700">
            <a:lnSpc>
              <a:spcPct val="90000"/>
            </a:lnSpc>
            <a:spcBef>
              <a:spcPct val="0"/>
            </a:spcBef>
            <a:spcAft>
              <a:spcPct val="35000"/>
            </a:spcAft>
          </a:pPr>
          <a:r>
            <a:rPr lang="ru-RU" sz="600" b="1" kern="1200" dirty="0" smtClean="0">
              <a:solidFill>
                <a:schemeClr val="bg1"/>
              </a:solidFill>
              <a:latin typeface="PT Astra Serif" pitchFamily="18" charset="-52"/>
              <a:ea typeface="PT Astra Serif" pitchFamily="18" charset="-52"/>
              <a:cs typeface="Times New Roman" pitchFamily="18" charset="0"/>
            </a:rPr>
            <a:t>Обучающиеся, являющиеся в текущем учебном году победителями или призерами заключительного этапа всероссийской олимпиады школьников, членами сборных команд Р</a:t>
          </a:r>
          <a:r>
            <a:rPr lang="en-US" sz="600" b="1" kern="1200" dirty="0" smtClean="0">
              <a:solidFill>
                <a:schemeClr val="bg1"/>
              </a:solidFill>
              <a:latin typeface="PT Astra Serif" pitchFamily="18" charset="-52"/>
              <a:ea typeface="PT Astra Serif" pitchFamily="18" charset="-52"/>
              <a:cs typeface="Times New Roman" pitchFamily="18" charset="0"/>
            </a:rPr>
            <a:t>A</a:t>
          </a:r>
          <a:r>
            <a:rPr lang="ru-RU" sz="600" b="1" kern="1200" dirty="0" smtClean="0">
              <a:solidFill>
                <a:schemeClr val="bg1"/>
              </a:solidFill>
              <a:latin typeface="PT Astra Serif" pitchFamily="18" charset="-52"/>
              <a:ea typeface="PT Astra Serif" pitchFamily="18" charset="-52"/>
              <a:cs typeface="Times New Roman" pitchFamily="18" charset="0"/>
            </a:rPr>
            <a:t>, участвовавших в международных олимпиадах</a:t>
          </a:r>
          <a:r>
            <a:rPr lang="en-US" sz="600" b="1" kern="1200" dirty="0" smtClean="0">
              <a:solidFill>
                <a:schemeClr val="bg1"/>
              </a:solidFill>
              <a:latin typeface="PT Astra Serif" pitchFamily="18" charset="-52"/>
              <a:ea typeface="PT Astra Serif" pitchFamily="18" charset="-52"/>
              <a:cs typeface="Times New Roman" pitchFamily="18" charset="0"/>
            </a:rPr>
            <a:t> </a:t>
          </a:r>
          <a:r>
            <a:rPr lang="ru-RU" sz="600" b="1" kern="1200" dirty="0" smtClean="0">
              <a:solidFill>
                <a:schemeClr val="bg1"/>
              </a:solidFill>
              <a:latin typeface="PT Astra Serif" pitchFamily="18" charset="-52"/>
              <a:ea typeface="PT Astra Serif" pitchFamily="18" charset="-52"/>
              <a:cs typeface="Times New Roman" pitchFamily="18" charset="0"/>
            </a:rPr>
            <a:t> </a:t>
          </a:r>
          <a:r>
            <a:rPr lang="ru-RU" sz="600" b="1" kern="1200" dirty="0" smtClean="0">
              <a:solidFill>
                <a:srgbClr val="92D050"/>
              </a:solidFill>
              <a:latin typeface="PT Astra Serif" pitchFamily="18" charset="-52"/>
              <a:ea typeface="PT Astra Serif" pitchFamily="18" charset="-52"/>
              <a:cs typeface="Times New Roman" pitchFamily="18" charset="0"/>
            </a:rPr>
            <a:t>по общеобразовательным предметам </a:t>
          </a:r>
          <a:r>
            <a:rPr lang="ru-RU" sz="600" b="1" kern="1200" dirty="0" smtClean="0">
              <a:solidFill>
                <a:schemeClr val="bg1"/>
              </a:solidFill>
              <a:latin typeface="PT Astra Serif" pitchFamily="18" charset="-52"/>
              <a:ea typeface="PT Astra Serif" pitchFamily="18" charset="-52"/>
              <a:cs typeface="Times New Roman" pitchFamily="18" charset="0"/>
            </a:rPr>
            <a:t>и сформированных в порядке, устанавливаемом Министерством просвещения РФ, соответствующему профилю всероссийской олимпиады школьников, международной олимпиады</a:t>
          </a:r>
          <a:endParaRPr lang="ru-RU" sz="600" kern="1200" dirty="0">
            <a:solidFill>
              <a:schemeClr val="bg1"/>
            </a:solidFill>
          </a:endParaRPr>
        </a:p>
      </dsp:txBody>
      <dsp:txXfrm>
        <a:off x="5469" y="437570"/>
        <a:ext cx="2805964" cy="1122385"/>
      </dsp:txXfrm>
    </dsp:sp>
    <dsp:sp modelId="{3FE3A514-916E-4CB8-89F2-61197AED4D73}">
      <dsp:nvSpPr>
        <dsp:cNvPr id="0" name=""/>
        <dsp:cNvSpPr/>
      </dsp:nvSpPr>
      <dsp:spPr>
        <a:xfrm>
          <a:off x="2446658" y="438291"/>
          <a:ext cx="2328950" cy="1120942"/>
        </a:xfrm>
        <a:prstGeom prst="chevron">
          <a:avLst/>
        </a:prstGeom>
        <a:solidFill>
          <a:schemeClr val="accent2">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ru-RU" sz="2000" b="1" kern="1200" dirty="0" smtClean="0">
              <a:solidFill>
                <a:srgbClr val="C00000"/>
              </a:solidFill>
              <a:latin typeface="PT Astra Serif" pitchFamily="18" charset="-52"/>
              <a:ea typeface="PT Astra Serif" pitchFamily="18" charset="-52"/>
            </a:rPr>
            <a:t>До </a:t>
          </a:r>
        </a:p>
        <a:p>
          <a:pPr lvl="0" algn="ctr" defTabSz="889000">
            <a:lnSpc>
              <a:spcPct val="90000"/>
            </a:lnSpc>
            <a:spcBef>
              <a:spcPct val="0"/>
            </a:spcBef>
            <a:spcAft>
              <a:spcPct val="35000"/>
            </a:spcAft>
          </a:pPr>
          <a:r>
            <a:rPr lang="ru-RU" sz="2000" b="1" kern="1200" dirty="0" smtClean="0">
              <a:solidFill>
                <a:srgbClr val="C00000"/>
              </a:solidFill>
              <a:latin typeface="PT Astra Serif" pitchFamily="18" charset="-52"/>
              <a:ea typeface="PT Astra Serif" pitchFamily="18" charset="-52"/>
            </a:rPr>
            <a:t>1 марта</a:t>
          </a:r>
          <a:endParaRPr lang="ru-RU" sz="2000" b="1" kern="1200" dirty="0">
            <a:solidFill>
              <a:srgbClr val="C00000"/>
            </a:solidFill>
            <a:latin typeface="PT Astra Serif" pitchFamily="18" charset="-52"/>
            <a:ea typeface="PT Astra Serif" pitchFamily="18" charset="-52"/>
          </a:endParaRPr>
        </a:p>
      </dsp:txBody>
      <dsp:txXfrm>
        <a:off x="2446658" y="438291"/>
        <a:ext cx="2328950" cy="1120942"/>
      </dsp:txXfrm>
    </dsp:sp>
    <dsp:sp modelId="{BC28A7A1-D01A-4519-9CC3-85E28964D8B6}">
      <dsp:nvSpPr>
        <dsp:cNvPr id="0" name=""/>
        <dsp:cNvSpPr/>
      </dsp:nvSpPr>
      <dsp:spPr>
        <a:xfrm>
          <a:off x="4449556" y="462321"/>
          <a:ext cx="2328950" cy="1072882"/>
        </a:xfrm>
        <a:prstGeom prst="chevron">
          <a:avLst/>
        </a:prstGeom>
        <a:solidFill>
          <a:schemeClr val="accent2">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lvl="0" algn="ctr" defTabSz="400050">
            <a:lnSpc>
              <a:spcPct val="90000"/>
            </a:lnSpc>
            <a:spcBef>
              <a:spcPct val="0"/>
            </a:spcBef>
            <a:spcAft>
              <a:spcPct val="35000"/>
            </a:spcAft>
          </a:pPr>
          <a:r>
            <a:rPr lang="ru-RU" sz="900" b="1" kern="1200" dirty="0" smtClean="0">
              <a:solidFill>
                <a:schemeClr val="accent3">
                  <a:lumMod val="50000"/>
                </a:schemeClr>
              </a:solidFill>
              <a:latin typeface="PT Astra Serif" pitchFamily="18" charset="-52"/>
              <a:ea typeface="PT Astra Serif" pitchFamily="18" charset="-52"/>
            </a:rPr>
            <a:t>Общеобразовательная организация</a:t>
          </a:r>
          <a:endParaRPr lang="ru-RU" sz="900" b="1" kern="1200" dirty="0">
            <a:solidFill>
              <a:schemeClr val="accent3">
                <a:lumMod val="50000"/>
              </a:schemeClr>
            </a:solidFill>
            <a:latin typeface="PT Astra Serif" pitchFamily="18" charset="-52"/>
            <a:ea typeface="PT Astra Serif" pitchFamily="18" charset="-52"/>
          </a:endParaRPr>
        </a:p>
      </dsp:txBody>
      <dsp:txXfrm>
        <a:off x="4449556" y="462321"/>
        <a:ext cx="2328950" cy="1072882"/>
      </dsp:txXfrm>
    </dsp:sp>
    <dsp:sp modelId="{4BFC3BFE-FCB7-4177-A621-C552C26ABD97}">
      <dsp:nvSpPr>
        <dsp:cNvPr id="0" name=""/>
        <dsp:cNvSpPr/>
      </dsp:nvSpPr>
      <dsp:spPr>
        <a:xfrm>
          <a:off x="6452453" y="462321"/>
          <a:ext cx="2328950" cy="107288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lvl="0" algn="ctr" defTabSz="400050">
            <a:lnSpc>
              <a:spcPct val="90000"/>
            </a:lnSpc>
            <a:spcBef>
              <a:spcPct val="0"/>
            </a:spcBef>
            <a:spcAft>
              <a:spcPct val="35000"/>
            </a:spcAft>
          </a:pPr>
          <a:r>
            <a:rPr lang="ru-RU" sz="900" b="1" kern="1200" dirty="0" smtClean="0">
              <a:solidFill>
                <a:srgbClr val="0033A0"/>
              </a:solidFill>
              <a:latin typeface="PT Astra Serif" pitchFamily="18" charset="-52"/>
              <a:ea typeface="PT Astra Serif" pitchFamily="18" charset="-52"/>
            </a:rPr>
            <a:t>Заявление  на имя руководителя общеобразовательной организации + подтверждающие документы</a:t>
          </a:r>
          <a:endParaRPr lang="ru-RU" sz="900" b="1" kern="1200" dirty="0">
            <a:solidFill>
              <a:srgbClr val="0033A0"/>
            </a:solidFill>
            <a:latin typeface="PT Astra Serif" pitchFamily="18" charset="-52"/>
            <a:ea typeface="PT Astra Serif" pitchFamily="18" charset="-52"/>
          </a:endParaRPr>
        </a:p>
      </dsp:txBody>
      <dsp:txXfrm>
        <a:off x="6452453" y="462321"/>
        <a:ext cx="2328950" cy="1072882"/>
      </dsp:txXfrm>
    </dsp:sp>
    <dsp:sp modelId="{2DFFBB9A-019A-4118-B813-3D1255185D2C}">
      <dsp:nvSpPr>
        <dsp:cNvPr id="0" name=""/>
        <dsp:cNvSpPr/>
      </dsp:nvSpPr>
      <dsp:spPr>
        <a:xfrm>
          <a:off x="5469" y="1721641"/>
          <a:ext cx="2805964" cy="1122385"/>
        </a:xfrm>
        <a:prstGeom prst="chevron">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3810" rIns="0" bIns="3810" numCol="1" spcCol="1270" anchor="ctr" anchorCtr="0">
          <a:noAutofit/>
        </a:bodyPr>
        <a:lstStyle/>
        <a:p>
          <a:pPr lvl="0" algn="ctr" defTabSz="266700">
            <a:lnSpc>
              <a:spcPct val="90000"/>
            </a:lnSpc>
            <a:spcBef>
              <a:spcPct val="0"/>
            </a:spcBef>
            <a:spcAft>
              <a:spcPct val="35000"/>
            </a:spcAft>
          </a:pPr>
          <a:r>
            <a:rPr lang="ru-RU" sz="600" b="1" kern="1200" dirty="0" smtClean="0">
              <a:solidFill>
                <a:schemeClr val="bg1"/>
              </a:solidFill>
              <a:latin typeface="PT Astra Serif" pitchFamily="18" charset="-52"/>
              <a:ea typeface="PT Astra Serif" pitchFamily="18" charset="-52"/>
              <a:cs typeface="Times New Roman" pitchFamily="18" charset="0"/>
            </a:rPr>
            <a:t>Обучающиеся, являющиеся в текущем учебном году победителями или призерами заключительного этапа всероссийской олимпиады школьников, членами сборных команд Р</a:t>
          </a:r>
          <a:r>
            <a:rPr lang="en-US" sz="600" b="1" kern="1200" dirty="0" smtClean="0">
              <a:solidFill>
                <a:schemeClr val="bg1"/>
              </a:solidFill>
              <a:latin typeface="PT Astra Serif" pitchFamily="18" charset="-52"/>
              <a:ea typeface="PT Astra Serif" pitchFamily="18" charset="-52"/>
              <a:cs typeface="Times New Roman" pitchFamily="18" charset="0"/>
            </a:rPr>
            <a:t>A</a:t>
          </a:r>
          <a:r>
            <a:rPr lang="ru-RU" sz="600" b="1" kern="1200" dirty="0" smtClean="0">
              <a:solidFill>
                <a:schemeClr val="bg1"/>
              </a:solidFill>
              <a:latin typeface="PT Astra Serif" pitchFamily="18" charset="-52"/>
              <a:ea typeface="PT Astra Serif" pitchFamily="18" charset="-52"/>
              <a:cs typeface="Times New Roman" pitchFamily="18" charset="0"/>
            </a:rPr>
            <a:t>, участвовавших в международных олимпиадах</a:t>
          </a:r>
          <a:r>
            <a:rPr lang="en-US" sz="600" b="1" kern="1200" dirty="0" smtClean="0">
              <a:solidFill>
                <a:schemeClr val="bg1"/>
              </a:solidFill>
              <a:latin typeface="PT Astra Serif" pitchFamily="18" charset="-52"/>
              <a:ea typeface="PT Astra Serif" pitchFamily="18" charset="-52"/>
              <a:cs typeface="Times New Roman" pitchFamily="18" charset="0"/>
            </a:rPr>
            <a:t> </a:t>
          </a:r>
          <a:r>
            <a:rPr lang="ru-RU" sz="600" b="1" kern="1200" dirty="0" smtClean="0">
              <a:solidFill>
                <a:schemeClr val="bg1"/>
              </a:solidFill>
              <a:latin typeface="PT Astra Serif" pitchFamily="18" charset="-52"/>
              <a:ea typeface="PT Astra Serif" pitchFamily="18" charset="-52"/>
              <a:cs typeface="Times New Roman" pitchFamily="18" charset="0"/>
            </a:rPr>
            <a:t> </a:t>
          </a:r>
          <a:r>
            <a:rPr lang="ru-RU" sz="600" b="1" kern="1200" dirty="0" smtClean="0">
              <a:solidFill>
                <a:srgbClr val="92D050"/>
              </a:solidFill>
              <a:latin typeface="PT Astra Serif" pitchFamily="18" charset="-52"/>
              <a:ea typeface="PT Astra Serif" pitchFamily="18" charset="-52"/>
              <a:cs typeface="Times New Roman" pitchFamily="18" charset="0"/>
            </a:rPr>
            <a:t>по общеобразовательным предметам </a:t>
          </a:r>
          <a:r>
            <a:rPr lang="ru-RU" sz="600" b="1" kern="1200" dirty="0" smtClean="0">
              <a:solidFill>
                <a:schemeClr val="bg1"/>
              </a:solidFill>
              <a:latin typeface="PT Astra Serif" pitchFamily="18" charset="-52"/>
              <a:ea typeface="PT Astra Serif" pitchFamily="18" charset="-52"/>
              <a:cs typeface="Times New Roman" pitchFamily="18" charset="0"/>
            </a:rPr>
            <a:t>и сформированных в порядке, устанавливаемом Министерством просвещения РФ, соответствующему профилю всероссийской олимпиады школьников, международной олимпиады</a:t>
          </a:r>
          <a:endParaRPr lang="ru-RU" sz="600" kern="1200" dirty="0"/>
        </a:p>
      </dsp:txBody>
      <dsp:txXfrm>
        <a:off x="5469" y="1721641"/>
        <a:ext cx="2805964" cy="1122385"/>
      </dsp:txXfrm>
    </dsp:sp>
    <dsp:sp modelId="{A509EC1C-A29F-4B95-BD87-7A512208DF45}">
      <dsp:nvSpPr>
        <dsp:cNvPr id="0" name=""/>
        <dsp:cNvSpPr/>
      </dsp:nvSpPr>
      <dsp:spPr>
        <a:xfrm>
          <a:off x="2446658" y="1717089"/>
          <a:ext cx="2328950" cy="1131488"/>
        </a:xfrm>
        <a:prstGeom prst="chevron">
          <a:avLst/>
        </a:prstGeom>
        <a:solidFill>
          <a:schemeClr val="accent2">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ru-RU" sz="2000" b="1" kern="1200" dirty="0" smtClean="0">
              <a:solidFill>
                <a:srgbClr val="C00000"/>
              </a:solidFill>
              <a:latin typeface="PT Astra Serif" pitchFamily="18" charset="-52"/>
              <a:ea typeface="PT Astra Serif" pitchFamily="18" charset="-52"/>
            </a:rPr>
            <a:t>После </a:t>
          </a:r>
        </a:p>
        <a:p>
          <a:pPr lvl="0" algn="ctr" defTabSz="889000">
            <a:lnSpc>
              <a:spcPct val="90000"/>
            </a:lnSpc>
            <a:spcBef>
              <a:spcPct val="0"/>
            </a:spcBef>
            <a:spcAft>
              <a:spcPct val="35000"/>
            </a:spcAft>
          </a:pPr>
          <a:r>
            <a:rPr lang="ru-RU" sz="2000" b="1" kern="1200" dirty="0" smtClean="0">
              <a:solidFill>
                <a:srgbClr val="C00000"/>
              </a:solidFill>
              <a:latin typeface="PT Astra Serif" pitchFamily="18" charset="-52"/>
              <a:ea typeface="PT Astra Serif" pitchFamily="18" charset="-52"/>
            </a:rPr>
            <a:t>1 марта</a:t>
          </a:r>
          <a:endParaRPr lang="ru-RU" sz="2000" b="1" kern="1200" dirty="0">
            <a:solidFill>
              <a:srgbClr val="C00000"/>
            </a:solidFill>
            <a:latin typeface="PT Astra Serif" pitchFamily="18" charset="-52"/>
            <a:ea typeface="PT Astra Serif" pitchFamily="18" charset="-52"/>
          </a:endParaRPr>
        </a:p>
      </dsp:txBody>
      <dsp:txXfrm>
        <a:off x="2446658" y="1717089"/>
        <a:ext cx="2328950" cy="1131488"/>
      </dsp:txXfrm>
    </dsp:sp>
    <dsp:sp modelId="{232D01D5-C92E-460D-8184-C6C4DEA2CACE}">
      <dsp:nvSpPr>
        <dsp:cNvPr id="0" name=""/>
        <dsp:cNvSpPr/>
      </dsp:nvSpPr>
      <dsp:spPr>
        <a:xfrm>
          <a:off x="4449556" y="1739047"/>
          <a:ext cx="2328950" cy="1087573"/>
        </a:xfrm>
        <a:prstGeom prst="chevron">
          <a:avLst/>
        </a:prstGeom>
        <a:solidFill>
          <a:schemeClr val="accent2">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lvl="0" algn="ctr" defTabSz="400050">
            <a:lnSpc>
              <a:spcPct val="90000"/>
            </a:lnSpc>
            <a:spcBef>
              <a:spcPct val="0"/>
            </a:spcBef>
            <a:spcAft>
              <a:spcPct val="35000"/>
            </a:spcAft>
          </a:pPr>
          <a:r>
            <a:rPr lang="ru-RU" sz="900" b="1" kern="1200" dirty="0" smtClean="0">
              <a:solidFill>
                <a:schemeClr val="accent3">
                  <a:lumMod val="50000"/>
                </a:schemeClr>
              </a:solidFill>
              <a:latin typeface="PT Astra Serif" pitchFamily="18" charset="-52"/>
              <a:ea typeface="PT Astra Serif" pitchFamily="18" charset="-52"/>
            </a:rPr>
            <a:t>ГЭК-9</a:t>
          </a:r>
          <a:endParaRPr lang="ru-RU" sz="900" b="1" kern="1200" dirty="0">
            <a:solidFill>
              <a:schemeClr val="accent3">
                <a:lumMod val="50000"/>
              </a:schemeClr>
            </a:solidFill>
            <a:latin typeface="PT Astra Serif" pitchFamily="18" charset="-52"/>
            <a:ea typeface="PT Astra Serif" pitchFamily="18" charset="-52"/>
          </a:endParaRPr>
        </a:p>
      </dsp:txBody>
      <dsp:txXfrm>
        <a:off x="4449556" y="1739047"/>
        <a:ext cx="2328950" cy="1087573"/>
      </dsp:txXfrm>
    </dsp:sp>
    <dsp:sp modelId="{953871CE-7A13-4193-84BA-1E8A1D1ED217}">
      <dsp:nvSpPr>
        <dsp:cNvPr id="0" name=""/>
        <dsp:cNvSpPr/>
      </dsp:nvSpPr>
      <dsp:spPr>
        <a:xfrm>
          <a:off x="6452453" y="1739047"/>
          <a:ext cx="2328950" cy="1087573"/>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lvl="0" algn="ctr" defTabSz="400050">
            <a:lnSpc>
              <a:spcPct val="90000"/>
            </a:lnSpc>
            <a:spcBef>
              <a:spcPct val="0"/>
            </a:spcBef>
            <a:spcAft>
              <a:spcPct val="35000"/>
            </a:spcAft>
          </a:pPr>
          <a:r>
            <a:rPr lang="ru-RU" sz="900" b="1" kern="1200" dirty="0" smtClean="0">
              <a:solidFill>
                <a:srgbClr val="0033A0"/>
              </a:solidFill>
              <a:latin typeface="PT Astra Serif" pitchFamily="18" charset="-52"/>
              <a:ea typeface="PT Astra Serif" pitchFamily="18" charset="-52"/>
            </a:rPr>
            <a:t>Заявление на имя председателя ГЭК-9 + подтверждающие документы</a:t>
          </a:r>
          <a:endParaRPr lang="ru-RU" sz="900" b="1" kern="1200" dirty="0">
            <a:solidFill>
              <a:srgbClr val="0033A0"/>
            </a:solidFill>
            <a:latin typeface="PT Astra Serif" pitchFamily="18" charset="-52"/>
            <a:ea typeface="PT Astra Serif" pitchFamily="18" charset="-52"/>
          </a:endParaRPr>
        </a:p>
      </dsp:txBody>
      <dsp:txXfrm>
        <a:off x="6452453" y="1739047"/>
        <a:ext cx="2328950" cy="1087573"/>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8DA694E-34F6-4F45-9EEF-E5B62AB7A92D}">
      <dsp:nvSpPr>
        <dsp:cNvPr id="0" name=""/>
        <dsp:cNvSpPr/>
      </dsp:nvSpPr>
      <dsp:spPr>
        <a:xfrm>
          <a:off x="267796" y="1909"/>
          <a:ext cx="2365476" cy="1182738"/>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ru-RU" sz="1700" b="1" kern="1200" dirty="0" smtClean="0">
              <a:latin typeface="PT Astra Serif" pitchFamily="18" charset="-52"/>
              <a:ea typeface="PT Astra Serif" pitchFamily="18" charset="-52"/>
            </a:rPr>
            <a:t>1) Основной государственный экзамен </a:t>
          </a:r>
        </a:p>
        <a:p>
          <a:pPr lvl="0" algn="ctr" defTabSz="755650">
            <a:lnSpc>
              <a:spcPct val="90000"/>
            </a:lnSpc>
            <a:spcBef>
              <a:spcPct val="0"/>
            </a:spcBef>
            <a:spcAft>
              <a:spcPct val="35000"/>
            </a:spcAft>
          </a:pPr>
          <a:r>
            <a:rPr lang="ru-RU" sz="1700" b="1" kern="1200" dirty="0" smtClean="0">
              <a:latin typeface="PT Astra Serif" pitchFamily="18" charset="-52"/>
              <a:ea typeface="PT Astra Serif" pitchFamily="18" charset="-52"/>
            </a:rPr>
            <a:t>(ОГЭ)</a:t>
          </a:r>
          <a:endParaRPr lang="ru-RU" sz="1700" b="1" kern="1200" dirty="0">
            <a:latin typeface="PT Astra Serif" pitchFamily="18" charset="-52"/>
            <a:ea typeface="PT Astra Serif" pitchFamily="18" charset="-52"/>
          </a:endParaRPr>
        </a:p>
      </dsp:txBody>
      <dsp:txXfrm>
        <a:off x="267796" y="1909"/>
        <a:ext cx="2365476" cy="1182738"/>
      </dsp:txXfrm>
    </dsp:sp>
    <dsp:sp modelId="{290970E7-37A8-4F63-BFAA-F681CB3F731C}">
      <dsp:nvSpPr>
        <dsp:cNvPr id="0" name=""/>
        <dsp:cNvSpPr/>
      </dsp:nvSpPr>
      <dsp:spPr>
        <a:xfrm>
          <a:off x="504344" y="1184648"/>
          <a:ext cx="236547" cy="887053"/>
        </a:xfrm>
        <a:custGeom>
          <a:avLst/>
          <a:gdLst/>
          <a:ahLst/>
          <a:cxnLst/>
          <a:rect l="0" t="0" r="0" b="0"/>
          <a:pathLst>
            <a:path>
              <a:moveTo>
                <a:pt x="0" y="0"/>
              </a:moveTo>
              <a:lnTo>
                <a:pt x="0" y="887053"/>
              </a:lnTo>
              <a:lnTo>
                <a:pt x="236547" y="8870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CE3820-F503-4D7B-9084-FFF5B7796D03}">
      <dsp:nvSpPr>
        <dsp:cNvPr id="0" name=""/>
        <dsp:cNvSpPr/>
      </dsp:nvSpPr>
      <dsp:spPr>
        <a:xfrm>
          <a:off x="740891" y="1480332"/>
          <a:ext cx="1892381" cy="11827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ru-RU" altLang="ru-RU" sz="1000" b="1" kern="1200" dirty="0" smtClean="0">
              <a:solidFill>
                <a:srgbClr val="C00000"/>
              </a:solidFill>
              <a:latin typeface="Times New Roman" pitchFamily="18" charset="0"/>
            </a:rPr>
            <a:t>с использованием контрольных измерительных материалов, представляющих собой комплексы заданий стандартизированной формы (КИМ) </a:t>
          </a:r>
          <a:endParaRPr lang="ru-RU" sz="1000" kern="1200" dirty="0"/>
        </a:p>
      </dsp:txBody>
      <dsp:txXfrm>
        <a:off x="740891" y="1480332"/>
        <a:ext cx="1892381" cy="1182738"/>
      </dsp:txXfrm>
    </dsp:sp>
    <dsp:sp modelId="{96F2F85E-3DCD-47DB-A52D-2A08651CDAE6}">
      <dsp:nvSpPr>
        <dsp:cNvPr id="0" name=""/>
        <dsp:cNvSpPr/>
      </dsp:nvSpPr>
      <dsp:spPr>
        <a:xfrm>
          <a:off x="504344" y="1184648"/>
          <a:ext cx="236547" cy="2365476"/>
        </a:xfrm>
        <a:custGeom>
          <a:avLst/>
          <a:gdLst/>
          <a:ahLst/>
          <a:cxnLst/>
          <a:rect l="0" t="0" r="0" b="0"/>
          <a:pathLst>
            <a:path>
              <a:moveTo>
                <a:pt x="0" y="0"/>
              </a:moveTo>
              <a:lnTo>
                <a:pt x="0" y="2365476"/>
              </a:lnTo>
              <a:lnTo>
                <a:pt x="236547" y="23654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46E2FC-CC9A-470F-A4EB-09022D288BA1}">
      <dsp:nvSpPr>
        <dsp:cNvPr id="0" name=""/>
        <dsp:cNvSpPr/>
      </dsp:nvSpPr>
      <dsp:spPr>
        <a:xfrm>
          <a:off x="740891" y="2958755"/>
          <a:ext cx="1892381" cy="11827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ru-RU" sz="800" b="1" kern="1200" dirty="0" smtClean="0">
              <a:solidFill>
                <a:srgbClr val="0033A0"/>
              </a:solidFill>
              <a:latin typeface="PT Astra Serif" pitchFamily="18" charset="-52"/>
              <a:ea typeface="PT Astra Serif" pitchFamily="18" charset="-52"/>
            </a:rPr>
            <a:t>обучающиеся образовательных организаций,</a:t>
          </a:r>
        </a:p>
        <a:p>
          <a:pPr lvl="0" algn="ctr" defTabSz="355600">
            <a:lnSpc>
              <a:spcPct val="90000"/>
            </a:lnSpc>
            <a:spcBef>
              <a:spcPct val="0"/>
            </a:spcBef>
            <a:spcAft>
              <a:spcPct val="35000"/>
            </a:spcAft>
          </a:pPr>
          <a:r>
            <a:rPr lang="ru-RU" sz="800" kern="1200" dirty="0" smtClean="0">
              <a:latin typeface="PT Astra Serif" pitchFamily="18" charset="-52"/>
              <a:ea typeface="PT Astra Serif" pitchFamily="18" charset="-52"/>
            </a:rPr>
            <a:t> освоившие образовательные программы основного общего образования в очной, </a:t>
          </a:r>
          <a:r>
            <a:rPr lang="ru-RU" sz="800" kern="1200" dirty="0" err="1" smtClean="0">
              <a:latin typeface="PT Astra Serif" pitchFamily="18" charset="-52"/>
              <a:ea typeface="PT Astra Serif" pitchFamily="18" charset="-52"/>
            </a:rPr>
            <a:t>очно-заочной</a:t>
          </a:r>
          <a:r>
            <a:rPr lang="ru-RU" sz="800" kern="1200" dirty="0" smtClean="0">
              <a:latin typeface="PT Astra Serif" pitchFamily="18" charset="-52"/>
              <a:ea typeface="PT Astra Serif" pitchFamily="18" charset="-52"/>
            </a:rPr>
            <a:t> или заочной формах, в том числе иностранные граждане, лица без гражданства, соотечественники за рубежом, беженцы и вынужденные переселенцы;</a:t>
          </a:r>
        </a:p>
        <a:p>
          <a:pPr lvl="0" algn="ctr" defTabSz="355600">
            <a:lnSpc>
              <a:spcPct val="90000"/>
            </a:lnSpc>
            <a:spcBef>
              <a:spcPct val="0"/>
            </a:spcBef>
            <a:spcAft>
              <a:spcPct val="35000"/>
            </a:spcAft>
          </a:pPr>
          <a:r>
            <a:rPr lang="ru-RU" sz="800" b="1" kern="1200" dirty="0" smtClean="0">
              <a:solidFill>
                <a:srgbClr val="0033A0"/>
              </a:solidFill>
              <a:latin typeface="PT Astra Serif" pitchFamily="18" charset="-52"/>
              <a:ea typeface="PT Astra Serif" pitchFamily="18" charset="-52"/>
            </a:rPr>
            <a:t>экстерны</a:t>
          </a:r>
          <a:endParaRPr lang="ru-RU" sz="800" b="1" kern="1200" dirty="0">
            <a:solidFill>
              <a:srgbClr val="0033A0"/>
            </a:solidFill>
            <a:latin typeface="PT Astra Serif" pitchFamily="18" charset="-52"/>
            <a:ea typeface="PT Astra Serif" pitchFamily="18" charset="-52"/>
          </a:endParaRPr>
        </a:p>
      </dsp:txBody>
      <dsp:txXfrm>
        <a:off x="740891" y="2958755"/>
        <a:ext cx="1892381" cy="1182738"/>
      </dsp:txXfrm>
    </dsp:sp>
    <dsp:sp modelId="{B3E063EB-FB32-4276-AD4E-023810846F53}">
      <dsp:nvSpPr>
        <dsp:cNvPr id="0" name=""/>
        <dsp:cNvSpPr/>
      </dsp:nvSpPr>
      <dsp:spPr>
        <a:xfrm>
          <a:off x="3224642" y="1909"/>
          <a:ext cx="2365476" cy="1182738"/>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ru-RU" sz="1700" b="1" kern="1200" dirty="0" smtClean="0">
              <a:latin typeface="PT Astra Serif" pitchFamily="18" charset="-52"/>
              <a:ea typeface="PT Astra Serif" pitchFamily="18" charset="-52"/>
            </a:rPr>
            <a:t>2) Государственный выпускной </a:t>
          </a:r>
        </a:p>
        <a:p>
          <a:pPr lvl="0" algn="ctr" defTabSz="755650">
            <a:lnSpc>
              <a:spcPct val="90000"/>
            </a:lnSpc>
            <a:spcBef>
              <a:spcPct val="0"/>
            </a:spcBef>
            <a:spcAft>
              <a:spcPct val="35000"/>
            </a:spcAft>
          </a:pPr>
          <a:r>
            <a:rPr lang="ru-RU" sz="1700" b="1" kern="1200" dirty="0" smtClean="0">
              <a:latin typeface="PT Astra Serif" pitchFamily="18" charset="-52"/>
              <a:ea typeface="PT Astra Serif" pitchFamily="18" charset="-52"/>
            </a:rPr>
            <a:t>экзамен </a:t>
          </a:r>
        </a:p>
        <a:p>
          <a:pPr lvl="0" algn="ctr" defTabSz="755650">
            <a:lnSpc>
              <a:spcPct val="90000"/>
            </a:lnSpc>
            <a:spcBef>
              <a:spcPct val="0"/>
            </a:spcBef>
            <a:spcAft>
              <a:spcPct val="35000"/>
            </a:spcAft>
          </a:pPr>
          <a:r>
            <a:rPr lang="ru-RU" sz="1700" b="1" kern="1200" dirty="0" smtClean="0">
              <a:latin typeface="PT Astra Serif" pitchFamily="18" charset="-52"/>
              <a:ea typeface="PT Astra Serif" pitchFamily="18" charset="-52"/>
            </a:rPr>
            <a:t>(ГВЭ)</a:t>
          </a:r>
          <a:endParaRPr lang="ru-RU" sz="1700" b="1" kern="1200" dirty="0">
            <a:latin typeface="PT Astra Serif" pitchFamily="18" charset="-52"/>
            <a:ea typeface="PT Astra Serif" pitchFamily="18" charset="-52"/>
          </a:endParaRPr>
        </a:p>
      </dsp:txBody>
      <dsp:txXfrm>
        <a:off x="3224642" y="1909"/>
        <a:ext cx="2365476" cy="1182738"/>
      </dsp:txXfrm>
    </dsp:sp>
    <dsp:sp modelId="{5C53F7AC-6AA1-47B6-B4C9-1DFA4F78996C}">
      <dsp:nvSpPr>
        <dsp:cNvPr id="0" name=""/>
        <dsp:cNvSpPr/>
      </dsp:nvSpPr>
      <dsp:spPr>
        <a:xfrm>
          <a:off x="3461190" y="1184648"/>
          <a:ext cx="236547" cy="887053"/>
        </a:xfrm>
        <a:custGeom>
          <a:avLst/>
          <a:gdLst/>
          <a:ahLst/>
          <a:cxnLst/>
          <a:rect l="0" t="0" r="0" b="0"/>
          <a:pathLst>
            <a:path>
              <a:moveTo>
                <a:pt x="0" y="0"/>
              </a:moveTo>
              <a:lnTo>
                <a:pt x="0" y="887053"/>
              </a:lnTo>
              <a:lnTo>
                <a:pt x="236547" y="8870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7F787E-2A14-4FC8-9054-B90839A043A3}">
      <dsp:nvSpPr>
        <dsp:cNvPr id="0" name=""/>
        <dsp:cNvSpPr/>
      </dsp:nvSpPr>
      <dsp:spPr>
        <a:xfrm>
          <a:off x="3697737" y="1480332"/>
          <a:ext cx="1892381" cy="11827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ru-RU" altLang="ru-RU" sz="1000" b="1" kern="1200" dirty="0" smtClean="0">
              <a:solidFill>
                <a:srgbClr val="C00000"/>
              </a:solidFill>
              <a:latin typeface="Times New Roman" pitchFamily="18" charset="0"/>
            </a:rPr>
            <a:t>с использованием контрольных измерительных материалов, представляющих собой комплексы заданий стандартизированной формы (КИМ </a:t>
          </a:r>
          <a:r>
            <a:rPr lang="ru-RU" altLang="ru-RU" sz="1000" b="1" kern="1200" dirty="0" smtClean="0">
              <a:solidFill>
                <a:srgbClr val="00B050"/>
              </a:solidFill>
              <a:latin typeface="Times New Roman" pitchFamily="18" charset="0"/>
            </a:rPr>
            <a:t>- нововведение) </a:t>
          </a:r>
          <a:endParaRPr lang="ru-RU" sz="1000" kern="1200" dirty="0">
            <a:solidFill>
              <a:srgbClr val="00B050"/>
            </a:solidFill>
          </a:endParaRPr>
        </a:p>
      </dsp:txBody>
      <dsp:txXfrm>
        <a:off x="3697737" y="1480332"/>
        <a:ext cx="1892381" cy="1182738"/>
      </dsp:txXfrm>
    </dsp:sp>
    <dsp:sp modelId="{8EA78366-E5E4-49A8-BFC0-A216BD9EFDC6}">
      <dsp:nvSpPr>
        <dsp:cNvPr id="0" name=""/>
        <dsp:cNvSpPr/>
      </dsp:nvSpPr>
      <dsp:spPr>
        <a:xfrm>
          <a:off x="3461190" y="1184648"/>
          <a:ext cx="236547" cy="2365476"/>
        </a:xfrm>
        <a:custGeom>
          <a:avLst/>
          <a:gdLst/>
          <a:ahLst/>
          <a:cxnLst/>
          <a:rect l="0" t="0" r="0" b="0"/>
          <a:pathLst>
            <a:path>
              <a:moveTo>
                <a:pt x="0" y="0"/>
              </a:moveTo>
              <a:lnTo>
                <a:pt x="0" y="2365476"/>
              </a:lnTo>
              <a:lnTo>
                <a:pt x="236547" y="23654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DB070E-7BF3-49D1-9936-F7E9B7CF1044}">
      <dsp:nvSpPr>
        <dsp:cNvPr id="0" name=""/>
        <dsp:cNvSpPr/>
      </dsp:nvSpPr>
      <dsp:spPr>
        <a:xfrm>
          <a:off x="3697737" y="2958755"/>
          <a:ext cx="1892381" cy="11827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endParaRPr lang="ru-RU" sz="800" b="1" kern="1200" dirty="0" smtClean="0">
            <a:solidFill>
              <a:srgbClr val="0033A0"/>
            </a:solidFill>
            <a:latin typeface="PT Astra Serif" pitchFamily="18" charset="-52"/>
            <a:ea typeface="PT Astra Serif" pitchFamily="18" charset="-52"/>
            <a:cs typeface="Calibri" pitchFamily="34" charset="0"/>
            <a:sym typeface="Calibri" pitchFamily="34" charset="0"/>
          </a:endParaRPr>
        </a:p>
        <a:p>
          <a:pPr lvl="0" algn="ctr" defTabSz="355600">
            <a:lnSpc>
              <a:spcPct val="90000"/>
            </a:lnSpc>
            <a:spcBef>
              <a:spcPct val="0"/>
            </a:spcBef>
            <a:spcAft>
              <a:spcPct val="35000"/>
            </a:spcAft>
          </a:pPr>
          <a:r>
            <a:rPr lang="ru-RU" sz="800" b="1" kern="1200" dirty="0" smtClean="0">
              <a:solidFill>
                <a:srgbClr val="0033A0"/>
              </a:solidFill>
              <a:latin typeface="PT Astra Serif" pitchFamily="18" charset="-52"/>
              <a:ea typeface="PT Astra Serif" pitchFamily="18" charset="-52"/>
              <a:cs typeface="Calibri" pitchFamily="34" charset="0"/>
              <a:sym typeface="Calibri" pitchFamily="34" charset="0"/>
            </a:rPr>
            <a:t>обучающиеся в учреждениях, исполняющих наказание в виде лишения свободы</a:t>
          </a:r>
          <a:r>
            <a:rPr lang="ru-RU" sz="800" b="1" kern="1200" dirty="0" smtClean="0">
              <a:solidFill>
                <a:srgbClr val="0033A0"/>
              </a:solidFill>
              <a:latin typeface="PT Astra Serif" pitchFamily="18" charset="-52"/>
              <a:ea typeface="PT Astra Serif" pitchFamily="18" charset="-52"/>
            </a:rPr>
            <a:t>;</a:t>
          </a:r>
        </a:p>
        <a:p>
          <a:pPr lvl="0" algn="ctr" defTabSz="355600">
            <a:lnSpc>
              <a:spcPct val="90000"/>
            </a:lnSpc>
            <a:spcBef>
              <a:spcPct val="0"/>
            </a:spcBef>
            <a:spcAft>
              <a:spcPct val="35000"/>
            </a:spcAft>
          </a:pPr>
          <a:r>
            <a:rPr lang="ru-RU" sz="800" b="1" kern="1200" dirty="0" smtClean="0">
              <a:solidFill>
                <a:srgbClr val="0033A0"/>
              </a:solidFill>
              <a:latin typeface="PT Astra Serif" pitchFamily="18" charset="-52"/>
              <a:ea typeface="PT Astra Serif" pitchFamily="18" charset="-52"/>
            </a:rPr>
            <a:t>обучающиеся с ограниченными возможностями здоровья;</a:t>
          </a:r>
        </a:p>
        <a:p>
          <a:pPr lvl="0" algn="ctr" defTabSz="355600">
            <a:lnSpc>
              <a:spcPct val="90000"/>
            </a:lnSpc>
            <a:spcBef>
              <a:spcPct val="0"/>
            </a:spcBef>
            <a:spcAft>
              <a:spcPct val="35000"/>
            </a:spcAft>
          </a:pPr>
          <a:r>
            <a:rPr lang="ru-RU" sz="800" b="1" kern="1200" dirty="0" smtClean="0">
              <a:solidFill>
                <a:srgbClr val="0033A0"/>
              </a:solidFill>
              <a:latin typeface="PT Astra Serif" pitchFamily="18" charset="-52"/>
              <a:ea typeface="PT Astra Serif" pitchFamily="18" charset="-52"/>
            </a:rPr>
            <a:t>дети-инвалиды, инвалиды</a:t>
          </a:r>
        </a:p>
        <a:p>
          <a:pPr lvl="0" algn="ctr" defTabSz="355600">
            <a:lnSpc>
              <a:spcPct val="90000"/>
            </a:lnSpc>
            <a:spcBef>
              <a:spcPct val="0"/>
            </a:spcBef>
            <a:spcAft>
              <a:spcPct val="35000"/>
            </a:spcAft>
          </a:pPr>
          <a:r>
            <a:rPr lang="ru-RU" sz="800" b="1" kern="1200" dirty="0" smtClean="0">
              <a:solidFill>
                <a:schemeClr val="accent6">
                  <a:lumMod val="75000"/>
                </a:schemeClr>
              </a:solidFill>
              <a:latin typeface="PT Astra Serif" pitchFamily="18" charset="-52"/>
              <a:ea typeface="PT Astra Serif" pitchFamily="18" charset="-52"/>
            </a:rPr>
            <a:t>- сочетание форм: ОГЭ+ГВЭ, </a:t>
          </a:r>
        </a:p>
        <a:p>
          <a:pPr lvl="0" algn="ctr" defTabSz="355600">
            <a:lnSpc>
              <a:spcPct val="90000"/>
            </a:lnSpc>
            <a:spcBef>
              <a:spcPct val="0"/>
            </a:spcBef>
            <a:spcAft>
              <a:spcPct val="35000"/>
            </a:spcAft>
          </a:pPr>
          <a:r>
            <a:rPr lang="ru-RU" sz="800" b="1" kern="1200" dirty="0" smtClean="0">
              <a:solidFill>
                <a:schemeClr val="accent6">
                  <a:lumMod val="75000"/>
                </a:schemeClr>
              </a:solidFill>
              <a:latin typeface="PT Astra Serif" pitchFamily="18" charset="-52"/>
              <a:ea typeface="PT Astra Serif" pitchFamily="18" charset="-52"/>
            </a:rPr>
            <a:t>ОГЭ (по желанию)</a:t>
          </a:r>
        </a:p>
        <a:p>
          <a:pPr lvl="0" algn="ctr" defTabSz="355600">
            <a:lnSpc>
              <a:spcPct val="90000"/>
            </a:lnSpc>
            <a:spcBef>
              <a:spcPct val="0"/>
            </a:spcBef>
            <a:spcAft>
              <a:spcPct val="35000"/>
            </a:spcAft>
          </a:pPr>
          <a:endParaRPr lang="ru-RU" sz="600" b="1" kern="1200" dirty="0" smtClean="0">
            <a:solidFill>
              <a:srgbClr val="0033A0"/>
            </a:solidFill>
            <a:latin typeface="PT Astra Serif" pitchFamily="18" charset="-52"/>
            <a:ea typeface="PT Astra Serif" pitchFamily="18" charset="-52"/>
          </a:endParaRPr>
        </a:p>
        <a:p>
          <a:pPr lvl="0" algn="ctr" defTabSz="355600">
            <a:lnSpc>
              <a:spcPct val="90000"/>
            </a:lnSpc>
            <a:spcBef>
              <a:spcPct val="0"/>
            </a:spcBef>
            <a:spcAft>
              <a:spcPct val="35000"/>
            </a:spcAft>
          </a:pPr>
          <a:endParaRPr lang="ru-RU" sz="600" kern="1200" dirty="0"/>
        </a:p>
      </dsp:txBody>
      <dsp:txXfrm>
        <a:off x="3697737" y="2958755"/>
        <a:ext cx="1892381" cy="1182738"/>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895A8EA-E740-4472-A554-485BFD9ECB97}">
      <dsp:nvSpPr>
        <dsp:cNvPr id="0" name=""/>
        <dsp:cNvSpPr/>
      </dsp:nvSpPr>
      <dsp:spPr>
        <a:xfrm>
          <a:off x="1081" y="234821"/>
          <a:ext cx="2212415" cy="1193940"/>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ru-RU" sz="1700" b="1" kern="1200" dirty="0" smtClean="0">
              <a:latin typeface="PT Astra Serif" pitchFamily="18" charset="-52"/>
              <a:ea typeface="PT Astra Serif" pitchFamily="18" charset="-52"/>
            </a:rPr>
            <a:t>3) Форма, устанавливаемая ОИВ</a:t>
          </a:r>
          <a:endParaRPr lang="ru-RU" sz="1700" b="1" kern="1200" dirty="0">
            <a:latin typeface="PT Astra Serif" pitchFamily="18" charset="-52"/>
            <a:ea typeface="PT Astra Serif" pitchFamily="18" charset="-52"/>
          </a:endParaRPr>
        </a:p>
      </dsp:txBody>
      <dsp:txXfrm>
        <a:off x="1081" y="234821"/>
        <a:ext cx="2212415" cy="1193940"/>
      </dsp:txXfrm>
    </dsp:sp>
    <dsp:sp modelId="{9AC6D359-C4EA-42B9-8057-16884772F031}">
      <dsp:nvSpPr>
        <dsp:cNvPr id="0" name=""/>
        <dsp:cNvSpPr/>
      </dsp:nvSpPr>
      <dsp:spPr>
        <a:xfrm>
          <a:off x="222322" y="1428762"/>
          <a:ext cx="221241" cy="829655"/>
        </a:xfrm>
        <a:custGeom>
          <a:avLst/>
          <a:gdLst/>
          <a:ahLst/>
          <a:cxnLst/>
          <a:rect l="0" t="0" r="0" b="0"/>
          <a:pathLst>
            <a:path>
              <a:moveTo>
                <a:pt x="0" y="0"/>
              </a:moveTo>
              <a:lnTo>
                <a:pt x="0" y="829655"/>
              </a:lnTo>
              <a:lnTo>
                <a:pt x="221241" y="8296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8F2D4C-E285-4183-818E-74CA01479770}">
      <dsp:nvSpPr>
        <dsp:cNvPr id="0" name=""/>
        <dsp:cNvSpPr/>
      </dsp:nvSpPr>
      <dsp:spPr>
        <a:xfrm>
          <a:off x="443564" y="1705314"/>
          <a:ext cx="1769932" cy="11062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ru-RU" sz="1000" b="1" kern="1200" dirty="0" smtClean="0">
              <a:solidFill>
                <a:srgbClr val="C00000"/>
              </a:solidFill>
              <a:latin typeface="PT Astra Serif" pitchFamily="18" charset="-52"/>
              <a:ea typeface="PT Astra Serif" pitchFamily="18" charset="-52"/>
            </a:rPr>
            <a:t>с использованием экзаменационных материалов, </a:t>
          </a:r>
        </a:p>
        <a:p>
          <a:pPr lvl="0" algn="ctr" defTabSz="444500">
            <a:lnSpc>
              <a:spcPct val="90000"/>
            </a:lnSpc>
            <a:spcBef>
              <a:spcPct val="0"/>
            </a:spcBef>
            <a:spcAft>
              <a:spcPct val="35000"/>
            </a:spcAft>
          </a:pPr>
          <a:r>
            <a:rPr lang="ru-RU" sz="1000" b="1" kern="1200" dirty="0" smtClean="0">
              <a:solidFill>
                <a:srgbClr val="C00000"/>
              </a:solidFill>
              <a:latin typeface="PT Astra Serif" pitchFamily="18" charset="-52"/>
              <a:ea typeface="PT Astra Serif" pitchFamily="18" charset="-52"/>
            </a:rPr>
            <a:t>разработанных ОИВ</a:t>
          </a:r>
        </a:p>
        <a:p>
          <a:pPr lvl="0" algn="ctr" defTabSz="444500">
            <a:lnSpc>
              <a:spcPct val="90000"/>
            </a:lnSpc>
            <a:spcBef>
              <a:spcPct val="0"/>
            </a:spcBef>
            <a:spcAft>
              <a:spcPct val="35000"/>
            </a:spcAft>
          </a:pPr>
          <a:endParaRPr lang="ru-RU" sz="1000" b="1" kern="1200" dirty="0">
            <a:solidFill>
              <a:srgbClr val="C00000"/>
            </a:solidFill>
            <a:latin typeface="PT Astra Serif" pitchFamily="18" charset="-52"/>
            <a:ea typeface="PT Astra Serif" pitchFamily="18" charset="-52"/>
          </a:endParaRPr>
        </a:p>
      </dsp:txBody>
      <dsp:txXfrm>
        <a:off x="443564" y="1705314"/>
        <a:ext cx="1769932" cy="1106207"/>
      </dsp:txXfrm>
    </dsp:sp>
    <dsp:sp modelId="{6B7EB91D-8BBE-4AC3-A1CC-980BAFA637DB}">
      <dsp:nvSpPr>
        <dsp:cNvPr id="0" name=""/>
        <dsp:cNvSpPr/>
      </dsp:nvSpPr>
      <dsp:spPr>
        <a:xfrm>
          <a:off x="222322" y="1428762"/>
          <a:ext cx="221241" cy="2283870"/>
        </a:xfrm>
        <a:custGeom>
          <a:avLst/>
          <a:gdLst/>
          <a:ahLst/>
          <a:cxnLst/>
          <a:rect l="0" t="0" r="0" b="0"/>
          <a:pathLst>
            <a:path>
              <a:moveTo>
                <a:pt x="0" y="0"/>
              </a:moveTo>
              <a:lnTo>
                <a:pt x="0" y="2283870"/>
              </a:lnTo>
              <a:lnTo>
                <a:pt x="221241" y="22838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BAB05D-E629-404C-98A1-0FD190083651}">
      <dsp:nvSpPr>
        <dsp:cNvPr id="0" name=""/>
        <dsp:cNvSpPr/>
      </dsp:nvSpPr>
      <dsp:spPr>
        <a:xfrm>
          <a:off x="443564" y="3088073"/>
          <a:ext cx="1769932" cy="124911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endParaRPr lang="ru-RU" sz="900" b="1" kern="1200" dirty="0" smtClean="0">
            <a:solidFill>
              <a:srgbClr val="0033A0"/>
            </a:solidFill>
            <a:latin typeface="PT Astra Serif" pitchFamily="18" charset="-52"/>
            <a:ea typeface="PT Astra Serif" pitchFamily="18" charset="-52"/>
          </a:endParaRPr>
        </a:p>
        <a:p>
          <a:pPr lvl="0" algn="ctr" defTabSz="400050">
            <a:lnSpc>
              <a:spcPct val="90000"/>
            </a:lnSpc>
            <a:spcBef>
              <a:spcPct val="0"/>
            </a:spcBef>
            <a:spcAft>
              <a:spcPct val="35000"/>
            </a:spcAft>
          </a:pPr>
          <a:r>
            <a:rPr lang="ru-RU" sz="900" b="1" kern="1200" dirty="0" smtClean="0">
              <a:solidFill>
                <a:srgbClr val="0033A0"/>
              </a:solidFill>
              <a:latin typeface="PT Astra Serif" pitchFamily="18" charset="-52"/>
              <a:ea typeface="PT Astra Serif" pitchFamily="18" charset="-52"/>
            </a:rPr>
            <a:t>обучающиеся, изучавшие родной язык из числа языков народов РФ и литературу народов России на родном языке из числа языков народов РФ и выбравших экзамен по родному языку и (или) родной литературе для прохождения ГИА на добровольной основе</a:t>
          </a:r>
        </a:p>
        <a:p>
          <a:pPr lvl="0" algn="ctr" defTabSz="400050">
            <a:lnSpc>
              <a:spcPct val="90000"/>
            </a:lnSpc>
            <a:spcBef>
              <a:spcPct val="0"/>
            </a:spcBef>
            <a:spcAft>
              <a:spcPct val="35000"/>
            </a:spcAft>
          </a:pPr>
          <a:endParaRPr lang="ru-RU" sz="900" b="1" kern="1200" dirty="0">
            <a:solidFill>
              <a:srgbClr val="0033A0"/>
            </a:solidFill>
            <a:latin typeface="PT Astra Serif" pitchFamily="18" charset="-52"/>
            <a:ea typeface="PT Astra Serif" pitchFamily="18" charset="-52"/>
          </a:endParaRPr>
        </a:p>
      </dsp:txBody>
      <dsp:txXfrm>
        <a:off x="443564" y="3088073"/>
        <a:ext cx="1769932" cy="1249118"/>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B47D09B-55BF-4813-8A5B-9306321F7701}">
      <dsp:nvSpPr>
        <dsp:cNvPr id="0" name=""/>
        <dsp:cNvSpPr/>
      </dsp:nvSpPr>
      <dsp:spPr>
        <a:xfrm>
          <a:off x="1220" y="1468493"/>
          <a:ext cx="2274093" cy="1137046"/>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b="1" kern="1200" dirty="0" smtClean="0">
              <a:solidFill>
                <a:srgbClr val="92D050"/>
              </a:solidFill>
              <a:latin typeface="PT Astra Serif" pitchFamily="18" charset="-52"/>
              <a:ea typeface="PT Astra Serif" pitchFamily="18" charset="-52"/>
            </a:rPr>
            <a:t>Участники ГИА</a:t>
          </a:r>
        </a:p>
        <a:p>
          <a:pPr lvl="0" algn="ctr" defTabSz="800100">
            <a:lnSpc>
              <a:spcPct val="90000"/>
            </a:lnSpc>
            <a:spcBef>
              <a:spcPct val="0"/>
            </a:spcBef>
            <a:spcAft>
              <a:spcPct val="35000"/>
            </a:spcAft>
          </a:pPr>
          <a:r>
            <a:rPr lang="ru-RU" sz="1800" b="1" kern="1200" dirty="0" smtClean="0">
              <a:solidFill>
                <a:srgbClr val="FFC000"/>
              </a:solidFill>
              <a:latin typeface="PT Astra Serif" pitchFamily="18" charset="-52"/>
              <a:ea typeface="PT Astra Serif" pitchFamily="18" charset="-52"/>
            </a:rPr>
            <a:t>(нововведение)</a:t>
          </a:r>
          <a:endParaRPr lang="ru-RU" sz="1800" b="1" kern="1200" dirty="0">
            <a:solidFill>
              <a:srgbClr val="FFC000"/>
            </a:solidFill>
            <a:latin typeface="PT Astra Serif" pitchFamily="18" charset="-52"/>
            <a:ea typeface="PT Astra Serif" pitchFamily="18" charset="-52"/>
          </a:endParaRPr>
        </a:p>
      </dsp:txBody>
      <dsp:txXfrm>
        <a:off x="1220" y="1468493"/>
        <a:ext cx="2274093" cy="1137046"/>
      </dsp:txXfrm>
    </dsp:sp>
    <dsp:sp modelId="{553E461A-6460-4EA7-82F0-1C9F60EFA0DC}">
      <dsp:nvSpPr>
        <dsp:cNvPr id="0" name=""/>
        <dsp:cNvSpPr/>
      </dsp:nvSpPr>
      <dsp:spPr>
        <a:xfrm rot="19445129">
          <a:off x="2168554" y="1682426"/>
          <a:ext cx="1123157" cy="50361"/>
        </a:xfrm>
        <a:custGeom>
          <a:avLst/>
          <a:gdLst/>
          <a:ahLst/>
          <a:cxnLst/>
          <a:rect l="0" t="0" r="0" b="0"/>
          <a:pathLst>
            <a:path>
              <a:moveTo>
                <a:pt x="0" y="25180"/>
              </a:moveTo>
              <a:lnTo>
                <a:pt x="1123157" y="251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9445129">
        <a:off x="2702054" y="1679528"/>
        <a:ext cx="56157" cy="56157"/>
      </dsp:txXfrm>
    </dsp:sp>
    <dsp:sp modelId="{A336A584-21FD-43F6-84DD-6401C42325C5}">
      <dsp:nvSpPr>
        <dsp:cNvPr id="0" name=""/>
        <dsp:cNvSpPr/>
      </dsp:nvSpPr>
      <dsp:spPr>
        <a:xfrm>
          <a:off x="3184952" y="809674"/>
          <a:ext cx="2274093" cy="1137046"/>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dirty="0" smtClean="0">
              <a:latin typeface="PT Astra Serif" pitchFamily="18" charset="-52"/>
              <a:ea typeface="PT Astra Serif" pitchFamily="18" charset="-52"/>
            </a:rPr>
            <a:t>Обучающиеся</a:t>
          </a:r>
          <a:endParaRPr lang="ru-RU" sz="1600" b="1" kern="1200" dirty="0">
            <a:latin typeface="PT Astra Serif" pitchFamily="18" charset="-52"/>
            <a:ea typeface="PT Astra Serif" pitchFamily="18" charset="-52"/>
          </a:endParaRPr>
        </a:p>
      </dsp:txBody>
      <dsp:txXfrm>
        <a:off x="3184952" y="809674"/>
        <a:ext cx="2274093" cy="1137046"/>
      </dsp:txXfrm>
    </dsp:sp>
    <dsp:sp modelId="{5A61C51F-037B-48B4-A0DF-C03FEC29B2AB}">
      <dsp:nvSpPr>
        <dsp:cNvPr id="0" name=""/>
        <dsp:cNvSpPr/>
      </dsp:nvSpPr>
      <dsp:spPr>
        <a:xfrm>
          <a:off x="5459045" y="1353017"/>
          <a:ext cx="909637" cy="50361"/>
        </a:xfrm>
        <a:custGeom>
          <a:avLst/>
          <a:gdLst/>
          <a:ahLst/>
          <a:cxnLst/>
          <a:rect l="0" t="0" r="0" b="0"/>
          <a:pathLst>
            <a:path>
              <a:moveTo>
                <a:pt x="0" y="25180"/>
              </a:moveTo>
              <a:lnTo>
                <a:pt x="909637" y="251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5891123" y="1355457"/>
        <a:ext cx="45481" cy="45481"/>
      </dsp:txXfrm>
    </dsp:sp>
    <dsp:sp modelId="{8289E205-9C3F-4F47-9483-790D9A5BE8D4}">
      <dsp:nvSpPr>
        <dsp:cNvPr id="0" name=""/>
        <dsp:cNvSpPr/>
      </dsp:nvSpPr>
      <dsp:spPr>
        <a:xfrm>
          <a:off x="6368683" y="799640"/>
          <a:ext cx="2274093" cy="1157115"/>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ru-RU" sz="900" b="1" kern="1200" dirty="0" smtClean="0">
              <a:solidFill>
                <a:srgbClr val="92D050"/>
              </a:solidFill>
              <a:latin typeface="PT Astra Serif" pitchFamily="18" charset="-52"/>
              <a:ea typeface="PT Astra Serif" pitchFamily="18" charset="-52"/>
            </a:rPr>
            <a:t>Допуск к ГИА-9:</a:t>
          </a:r>
        </a:p>
        <a:p>
          <a:pPr lvl="0" algn="l" defTabSz="400050">
            <a:lnSpc>
              <a:spcPct val="90000"/>
            </a:lnSpc>
            <a:spcBef>
              <a:spcPct val="0"/>
            </a:spcBef>
            <a:spcAft>
              <a:spcPct val="35000"/>
            </a:spcAft>
          </a:pPr>
          <a:r>
            <a:rPr lang="ru-RU" sz="900" b="1" kern="1200" dirty="0" smtClean="0">
              <a:latin typeface="PT Astra Serif" pitchFamily="18" charset="-52"/>
              <a:ea typeface="PT Astra Serif" pitchFamily="18" charset="-52"/>
            </a:rPr>
            <a:t>    нет академической задолженности;</a:t>
          </a:r>
        </a:p>
        <a:p>
          <a:pPr lvl="0" algn="l" defTabSz="400050">
            <a:lnSpc>
              <a:spcPct val="90000"/>
            </a:lnSpc>
            <a:spcBef>
              <a:spcPct val="0"/>
            </a:spcBef>
            <a:spcAft>
              <a:spcPct val="35000"/>
            </a:spcAft>
          </a:pPr>
          <a:r>
            <a:rPr lang="ru-RU" sz="900" b="1" kern="1200" dirty="0" smtClean="0">
              <a:latin typeface="PT Astra Serif" pitchFamily="18" charset="-52"/>
              <a:ea typeface="PT Astra Serif" pitchFamily="18" charset="-52"/>
            </a:rPr>
            <a:t>    учебный план или индивидуальный учебный план выполнен в полном объём;</a:t>
          </a:r>
        </a:p>
        <a:p>
          <a:pPr lvl="0" algn="l" defTabSz="400050">
            <a:lnSpc>
              <a:spcPct val="90000"/>
            </a:lnSpc>
            <a:spcBef>
              <a:spcPct val="0"/>
            </a:spcBef>
            <a:spcAft>
              <a:spcPct val="35000"/>
            </a:spcAft>
          </a:pPr>
          <a:r>
            <a:rPr lang="ru-RU" sz="900" b="1" kern="1200" dirty="0" smtClean="0">
              <a:latin typeface="PT Astra Serif" pitchFamily="18" charset="-52"/>
              <a:ea typeface="PT Astra Serif" pitchFamily="18" charset="-52"/>
            </a:rPr>
            <a:t>    зачёт за итоговое собеседование по русскому языку</a:t>
          </a:r>
          <a:endParaRPr lang="ru-RU" sz="900" b="1" kern="1200" dirty="0">
            <a:latin typeface="PT Astra Serif" pitchFamily="18" charset="-52"/>
            <a:ea typeface="PT Astra Serif" pitchFamily="18" charset="-52"/>
          </a:endParaRPr>
        </a:p>
      </dsp:txBody>
      <dsp:txXfrm>
        <a:off x="6368683" y="799640"/>
        <a:ext cx="2274093" cy="1157115"/>
      </dsp:txXfrm>
    </dsp:sp>
    <dsp:sp modelId="{DFA775F3-A1A2-466C-BB74-D97064833722}">
      <dsp:nvSpPr>
        <dsp:cNvPr id="0" name=""/>
        <dsp:cNvSpPr/>
      </dsp:nvSpPr>
      <dsp:spPr>
        <a:xfrm rot="2154871">
          <a:off x="2168554" y="2341246"/>
          <a:ext cx="1123157" cy="50361"/>
        </a:xfrm>
        <a:custGeom>
          <a:avLst/>
          <a:gdLst/>
          <a:ahLst/>
          <a:cxnLst/>
          <a:rect l="0" t="0" r="0" b="0"/>
          <a:pathLst>
            <a:path>
              <a:moveTo>
                <a:pt x="0" y="25180"/>
              </a:moveTo>
              <a:lnTo>
                <a:pt x="1123157" y="251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2154871">
        <a:off x="2702054" y="2338347"/>
        <a:ext cx="56157" cy="56157"/>
      </dsp:txXfrm>
    </dsp:sp>
    <dsp:sp modelId="{DD082DA4-FA09-403F-B100-AAC62F970629}">
      <dsp:nvSpPr>
        <dsp:cNvPr id="0" name=""/>
        <dsp:cNvSpPr/>
      </dsp:nvSpPr>
      <dsp:spPr>
        <a:xfrm>
          <a:off x="3184952" y="2127312"/>
          <a:ext cx="2274093" cy="1137046"/>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dirty="0" smtClean="0">
              <a:latin typeface="PT Astra Serif" pitchFamily="18" charset="-52"/>
              <a:ea typeface="PT Astra Serif" pitchFamily="18" charset="-52"/>
            </a:rPr>
            <a:t>Экстерны</a:t>
          </a:r>
          <a:endParaRPr lang="ru-RU" sz="1600" b="1" kern="1200" dirty="0">
            <a:latin typeface="PT Astra Serif" pitchFamily="18" charset="-52"/>
            <a:ea typeface="PT Astra Serif" pitchFamily="18" charset="-52"/>
          </a:endParaRPr>
        </a:p>
      </dsp:txBody>
      <dsp:txXfrm>
        <a:off x="3184952" y="2127312"/>
        <a:ext cx="2274093" cy="1137046"/>
      </dsp:txXfrm>
    </dsp:sp>
    <dsp:sp modelId="{5153144F-3FBB-4903-8B98-A46B20651DD9}">
      <dsp:nvSpPr>
        <dsp:cNvPr id="0" name=""/>
        <dsp:cNvSpPr/>
      </dsp:nvSpPr>
      <dsp:spPr>
        <a:xfrm>
          <a:off x="5459045" y="2670655"/>
          <a:ext cx="909637" cy="50361"/>
        </a:xfrm>
        <a:custGeom>
          <a:avLst/>
          <a:gdLst/>
          <a:ahLst/>
          <a:cxnLst/>
          <a:rect l="0" t="0" r="0" b="0"/>
          <a:pathLst>
            <a:path>
              <a:moveTo>
                <a:pt x="0" y="25180"/>
              </a:moveTo>
              <a:lnTo>
                <a:pt x="909637" y="251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5891123" y="2673095"/>
        <a:ext cx="45481" cy="45481"/>
      </dsp:txXfrm>
    </dsp:sp>
    <dsp:sp modelId="{E8163029-A83B-46D4-9E0F-F470623EAEFB}">
      <dsp:nvSpPr>
        <dsp:cNvPr id="0" name=""/>
        <dsp:cNvSpPr/>
      </dsp:nvSpPr>
      <dsp:spPr>
        <a:xfrm>
          <a:off x="6368683" y="2127312"/>
          <a:ext cx="2274093" cy="1137046"/>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ru-RU" sz="900" b="1" kern="1200" dirty="0" smtClean="0">
              <a:solidFill>
                <a:srgbClr val="92D050"/>
              </a:solidFill>
              <a:latin typeface="PT Astra Serif" pitchFamily="18" charset="-52"/>
              <a:ea typeface="PT Astra Serif" pitchFamily="18" charset="-52"/>
            </a:rPr>
            <a:t>Допуск к ГИА-9:</a:t>
          </a:r>
        </a:p>
        <a:p>
          <a:pPr lvl="0" algn="l" defTabSz="400050">
            <a:lnSpc>
              <a:spcPct val="90000"/>
            </a:lnSpc>
            <a:spcBef>
              <a:spcPct val="0"/>
            </a:spcBef>
            <a:spcAft>
              <a:spcPct val="35000"/>
            </a:spcAft>
          </a:pPr>
          <a:r>
            <a:rPr lang="ru-RU" sz="900" b="1" kern="1200" dirty="0" smtClean="0">
              <a:latin typeface="PT Astra Serif" pitchFamily="18" charset="-52"/>
              <a:ea typeface="PT Astra Serif" pitchFamily="18" charset="-52"/>
            </a:rPr>
            <a:t>    получение на промежуточной аттестации отметок не ниже удовлетворительных;</a:t>
          </a:r>
        </a:p>
        <a:p>
          <a:pPr lvl="0" algn="l" defTabSz="400050">
            <a:lnSpc>
              <a:spcPct val="90000"/>
            </a:lnSpc>
            <a:spcBef>
              <a:spcPct val="0"/>
            </a:spcBef>
            <a:spcAft>
              <a:spcPct val="35000"/>
            </a:spcAft>
          </a:pPr>
          <a:r>
            <a:rPr lang="ru-RU" sz="900" b="1" kern="1200" dirty="0" smtClean="0">
              <a:latin typeface="PT Astra Serif" pitchFamily="18" charset="-52"/>
              <a:ea typeface="PT Astra Serif" pitchFamily="18" charset="-52"/>
            </a:rPr>
            <a:t>    зачёт за итоговое собеседование по русскому языку</a:t>
          </a:r>
        </a:p>
        <a:p>
          <a:pPr lvl="0" algn="l" defTabSz="400050">
            <a:lnSpc>
              <a:spcPct val="90000"/>
            </a:lnSpc>
            <a:spcBef>
              <a:spcPct val="0"/>
            </a:spcBef>
            <a:spcAft>
              <a:spcPct val="35000"/>
            </a:spcAft>
          </a:pPr>
          <a:endParaRPr lang="ru-RU" sz="900" kern="1200" dirty="0"/>
        </a:p>
      </dsp:txBody>
      <dsp:txXfrm>
        <a:off x="6368683" y="2127312"/>
        <a:ext cx="2274093" cy="1137046"/>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3E05E81-DD53-4FB8-BB59-9BDD55791682}">
      <dsp:nvSpPr>
        <dsp:cNvPr id="0" name=""/>
        <dsp:cNvSpPr/>
      </dsp:nvSpPr>
      <dsp:spPr>
        <a:xfrm rot="5400000">
          <a:off x="2045677" y="-575944"/>
          <a:ext cx="1377926" cy="253746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just" defTabSz="444500">
            <a:lnSpc>
              <a:spcPct val="90000"/>
            </a:lnSpc>
            <a:spcBef>
              <a:spcPct val="0"/>
            </a:spcBef>
            <a:spcAft>
              <a:spcPct val="15000"/>
            </a:spcAft>
            <a:buChar char="••"/>
          </a:pPr>
          <a:r>
            <a:rPr lang="ru-RU" sz="1000" b="1" kern="1200" dirty="0" smtClean="0">
              <a:solidFill>
                <a:srgbClr val="0033A0"/>
              </a:solidFill>
              <a:latin typeface="PT Astra Serif" pitchFamily="18" charset="-52"/>
              <a:ea typeface="PT Astra Serif" pitchFamily="18" charset="-52"/>
            </a:rPr>
            <a:t>до 1 марта (включительно);</a:t>
          </a:r>
          <a:endParaRPr lang="ru-RU" sz="1000" b="1" kern="1200" dirty="0">
            <a:solidFill>
              <a:srgbClr val="0033A0"/>
            </a:solidFill>
            <a:latin typeface="PT Astra Serif" pitchFamily="18" charset="-52"/>
            <a:ea typeface="PT Astra Serif" pitchFamily="18" charset="-52"/>
          </a:endParaRPr>
        </a:p>
        <a:p>
          <a:pPr marL="57150" lvl="1" indent="-57150" algn="just" defTabSz="444500">
            <a:lnSpc>
              <a:spcPct val="90000"/>
            </a:lnSpc>
            <a:spcBef>
              <a:spcPct val="0"/>
            </a:spcBef>
            <a:spcAft>
              <a:spcPct val="15000"/>
            </a:spcAft>
            <a:buChar char="••"/>
          </a:pPr>
          <a:endParaRPr lang="ru-RU" sz="1000" kern="1200" dirty="0">
            <a:latin typeface="PT Astra Serif" pitchFamily="18" charset="-52"/>
            <a:ea typeface="PT Astra Serif" pitchFamily="18" charset="-52"/>
          </a:endParaRPr>
        </a:p>
        <a:p>
          <a:pPr marL="57150" lvl="1" indent="-57150" algn="just" defTabSz="444500">
            <a:lnSpc>
              <a:spcPct val="90000"/>
            </a:lnSpc>
            <a:spcBef>
              <a:spcPct val="0"/>
            </a:spcBef>
            <a:spcAft>
              <a:spcPct val="15000"/>
            </a:spcAft>
            <a:buChar char="••"/>
          </a:pPr>
          <a:r>
            <a:rPr lang="ru-RU" sz="1000" b="1" kern="1200" dirty="0" smtClean="0">
              <a:solidFill>
                <a:srgbClr val="0033A0"/>
              </a:solidFill>
              <a:latin typeface="PT Astra Serif" pitchFamily="18" charset="-52"/>
              <a:ea typeface="PT Astra Serif" pitchFamily="18" charset="-52"/>
            </a:rPr>
            <a:t>учебные предметы, форма (формы) </a:t>
          </a:r>
          <a:r>
            <a:rPr lang="ru-RU" sz="1000" kern="1200" dirty="0" smtClean="0">
              <a:solidFill>
                <a:srgbClr val="0033A0"/>
              </a:solidFill>
              <a:latin typeface="PT Astra Serif" pitchFamily="18" charset="-52"/>
              <a:ea typeface="PT Astra Serif" pitchFamily="18" charset="-52"/>
            </a:rPr>
            <a:t>ГИА-9 (лица, указанные в подпункте 2 пункта 6 Порядка</a:t>
          </a:r>
          <a:r>
            <a:rPr lang="ru-RU" sz="1000" b="1" kern="1200" dirty="0" smtClean="0">
              <a:solidFill>
                <a:srgbClr val="0033A0"/>
              </a:solidFill>
              <a:latin typeface="PT Astra Serif" pitchFamily="18" charset="-52"/>
              <a:ea typeface="PT Astra Serif" pitchFamily="18" charset="-52"/>
            </a:rPr>
            <a:t>), язык </a:t>
          </a:r>
          <a:r>
            <a:rPr lang="ru-RU" sz="1000" kern="1200" dirty="0" smtClean="0">
              <a:solidFill>
                <a:srgbClr val="0033A0"/>
              </a:solidFill>
              <a:latin typeface="PT Astra Serif" pitchFamily="18" charset="-52"/>
              <a:ea typeface="PT Astra Serif" pitchFamily="18" charset="-52"/>
            </a:rPr>
            <a:t>(в случаях, указанных в пункте 9 Порядка), </a:t>
          </a:r>
          <a:r>
            <a:rPr lang="ru-RU" sz="1000" b="1" kern="1200" dirty="0" smtClean="0">
              <a:solidFill>
                <a:srgbClr val="0033A0"/>
              </a:solidFill>
              <a:latin typeface="PT Astra Serif" pitchFamily="18" charset="-52"/>
              <a:ea typeface="PT Astra Serif" pitchFamily="18" charset="-52"/>
            </a:rPr>
            <a:t>сроки участия в ГИА-9</a:t>
          </a:r>
          <a:endParaRPr lang="ru-RU" sz="1000" b="1" kern="1200" dirty="0">
            <a:solidFill>
              <a:srgbClr val="0033A0"/>
            </a:solidFill>
            <a:latin typeface="PT Astra Serif" pitchFamily="18" charset="-52"/>
            <a:ea typeface="PT Astra Serif" pitchFamily="18" charset="-52"/>
          </a:endParaRPr>
        </a:p>
      </dsp:txBody>
      <dsp:txXfrm rot="5400000">
        <a:off x="2045677" y="-575944"/>
        <a:ext cx="1377926" cy="2537466"/>
      </dsp:txXfrm>
    </dsp:sp>
    <dsp:sp modelId="{BB77FEBA-9FEA-4BC5-A3B7-79226206336D}">
      <dsp:nvSpPr>
        <dsp:cNvPr id="0" name=""/>
        <dsp:cNvSpPr/>
      </dsp:nvSpPr>
      <dsp:spPr>
        <a:xfrm>
          <a:off x="0" y="736"/>
          <a:ext cx="1465907" cy="1384105"/>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ru-RU" sz="1600" b="1" kern="1200" dirty="0" smtClean="0">
              <a:latin typeface="PT Astra Serif" pitchFamily="18" charset="-52"/>
              <a:ea typeface="PT Astra Serif" pitchFamily="18" charset="-52"/>
            </a:rPr>
            <a:t>Срок подачи заявления</a:t>
          </a:r>
        </a:p>
        <a:p>
          <a:pPr lvl="0" algn="ctr" defTabSz="711200">
            <a:lnSpc>
              <a:spcPct val="90000"/>
            </a:lnSpc>
            <a:spcBef>
              <a:spcPct val="0"/>
            </a:spcBef>
            <a:spcAft>
              <a:spcPct val="35000"/>
            </a:spcAft>
          </a:pPr>
          <a:r>
            <a:rPr lang="ru-RU" sz="1600" b="1" kern="1200" dirty="0" smtClean="0">
              <a:latin typeface="PT Astra Serif" pitchFamily="18" charset="-52"/>
              <a:ea typeface="PT Astra Serif" pitchFamily="18" charset="-52"/>
            </a:rPr>
            <a:t> Что указывается в заявлении</a:t>
          </a:r>
          <a:endParaRPr lang="ru-RU" sz="1600" b="1" kern="1200" dirty="0">
            <a:latin typeface="PT Astra Serif" pitchFamily="18" charset="-52"/>
            <a:ea typeface="PT Astra Serif" pitchFamily="18" charset="-52"/>
          </a:endParaRPr>
        </a:p>
      </dsp:txBody>
      <dsp:txXfrm>
        <a:off x="0" y="736"/>
        <a:ext cx="1465907" cy="1384105"/>
      </dsp:txXfrm>
    </dsp:sp>
    <dsp:sp modelId="{9F217813-549D-4E77-BA42-8D3677BC0302}">
      <dsp:nvSpPr>
        <dsp:cNvPr id="0" name=""/>
        <dsp:cNvSpPr/>
      </dsp:nvSpPr>
      <dsp:spPr>
        <a:xfrm rot="5400000">
          <a:off x="2215294" y="843070"/>
          <a:ext cx="1107284" cy="260605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just" defTabSz="444500">
            <a:lnSpc>
              <a:spcPct val="90000"/>
            </a:lnSpc>
            <a:spcBef>
              <a:spcPct val="0"/>
            </a:spcBef>
            <a:spcAft>
              <a:spcPct val="15000"/>
            </a:spcAft>
            <a:buChar char="••"/>
          </a:pPr>
          <a:r>
            <a:rPr lang="ru-RU" sz="1000" b="1" kern="1200" dirty="0" smtClean="0">
              <a:solidFill>
                <a:srgbClr val="0033A0"/>
              </a:solidFill>
              <a:latin typeface="PT Astra Serif" pitchFamily="18" charset="-52"/>
              <a:ea typeface="PT Astra Serif" pitchFamily="18" charset="-52"/>
            </a:rPr>
            <a:t>обучающиеся</a:t>
          </a:r>
          <a:r>
            <a:rPr lang="ru-RU" sz="1000" kern="1200" dirty="0" smtClean="0">
              <a:solidFill>
                <a:srgbClr val="0033A0"/>
              </a:solidFill>
              <a:latin typeface="PT Astra Serif" pitchFamily="18" charset="-52"/>
              <a:ea typeface="PT Astra Serif" pitchFamily="18" charset="-52"/>
            </a:rPr>
            <a:t> – в образовательные организации, в  которых они осваивают образовательные программы основного общего образования;</a:t>
          </a:r>
          <a:endParaRPr lang="ru-RU" sz="1000" kern="1200" dirty="0">
            <a:solidFill>
              <a:srgbClr val="0033A0"/>
            </a:solidFill>
            <a:latin typeface="PT Astra Serif" pitchFamily="18" charset="-52"/>
            <a:ea typeface="PT Astra Serif" pitchFamily="18" charset="-52"/>
          </a:endParaRPr>
        </a:p>
        <a:p>
          <a:pPr marL="57150" lvl="1" indent="-57150" algn="just" defTabSz="444500">
            <a:lnSpc>
              <a:spcPct val="90000"/>
            </a:lnSpc>
            <a:spcBef>
              <a:spcPct val="0"/>
            </a:spcBef>
            <a:spcAft>
              <a:spcPct val="15000"/>
            </a:spcAft>
            <a:buChar char="••"/>
          </a:pPr>
          <a:r>
            <a:rPr lang="ru-RU" sz="1000" b="1" kern="1200" dirty="0" smtClean="0">
              <a:solidFill>
                <a:srgbClr val="0033A0"/>
              </a:solidFill>
              <a:latin typeface="PT Astra Serif" pitchFamily="18" charset="-52"/>
              <a:ea typeface="PT Astra Serif" pitchFamily="18" charset="-52"/>
            </a:rPr>
            <a:t>экстерны</a:t>
          </a:r>
          <a:r>
            <a:rPr lang="ru-RU" sz="1000" kern="1200" dirty="0" smtClean="0">
              <a:solidFill>
                <a:srgbClr val="0033A0"/>
              </a:solidFill>
              <a:latin typeface="PT Astra Serif" pitchFamily="18" charset="-52"/>
              <a:ea typeface="PT Astra Serif" pitchFamily="18" charset="-52"/>
            </a:rPr>
            <a:t> - в образовательные организации, выбранные экстернами для прохождения ГИА</a:t>
          </a:r>
          <a:endParaRPr lang="ru-RU" sz="1000" kern="1200" dirty="0">
            <a:solidFill>
              <a:srgbClr val="0033A0"/>
            </a:solidFill>
            <a:latin typeface="PT Astra Serif" pitchFamily="18" charset="-52"/>
            <a:ea typeface="PT Astra Serif" pitchFamily="18" charset="-52"/>
          </a:endParaRPr>
        </a:p>
      </dsp:txBody>
      <dsp:txXfrm rot="5400000">
        <a:off x="2215294" y="843070"/>
        <a:ext cx="1107284" cy="2606058"/>
      </dsp:txXfrm>
    </dsp:sp>
    <dsp:sp modelId="{F6767264-D156-4F2F-9676-C2BE83A642CB}">
      <dsp:nvSpPr>
        <dsp:cNvPr id="0" name=""/>
        <dsp:cNvSpPr/>
      </dsp:nvSpPr>
      <dsp:spPr>
        <a:xfrm>
          <a:off x="0" y="1454047"/>
          <a:ext cx="1465907" cy="1384105"/>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ru-RU" sz="1600" b="1" kern="1200" dirty="0" smtClean="0">
              <a:latin typeface="PT Astra Serif" pitchFamily="18" charset="-52"/>
              <a:ea typeface="PT Astra Serif" pitchFamily="18" charset="-52"/>
            </a:rPr>
            <a:t>Место подачи заявления</a:t>
          </a:r>
          <a:endParaRPr lang="ru-RU" sz="1600" b="1" kern="1200" dirty="0">
            <a:latin typeface="PT Astra Serif" pitchFamily="18" charset="-52"/>
            <a:ea typeface="PT Astra Serif" pitchFamily="18" charset="-52"/>
          </a:endParaRPr>
        </a:p>
      </dsp:txBody>
      <dsp:txXfrm>
        <a:off x="0" y="1454047"/>
        <a:ext cx="1465907" cy="1384105"/>
      </dsp:txXfrm>
    </dsp:sp>
    <dsp:sp modelId="{C249C648-B10F-484A-967F-827C960E08E8}">
      <dsp:nvSpPr>
        <dsp:cNvPr id="0" name=""/>
        <dsp:cNvSpPr/>
      </dsp:nvSpPr>
      <dsp:spPr>
        <a:xfrm rot="5400000">
          <a:off x="2005711" y="2366123"/>
          <a:ext cx="1521043" cy="260351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just" defTabSz="288925">
            <a:lnSpc>
              <a:spcPct val="90000"/>
            </a:lnSpc>
            <a:spcBef>
              <a:spcPct val="0"/>
            </a:spcBef>
            <a:spcAft>
              <a:spcPct val="15000"/>
            </a:spcAft>
            <a:buChar char="••"/>
          </a:pPr>
          <a:r>
            <a:rPr lang="ru-RU" sz="650" b="1" kern="1200" dirty="0" smtClean="0">
              <a:solidFill>
                <a:srgbClr val="0033A0"/>
              </a:solidFill>
              <a:latin typeface="PT Astra Serif" pitchFamily="18" charset="-52"/>
              <a:ea typeface="PT Astra Serif" pitchFamily="18" charset="-52"/>
              <a:cs typeface="Times New Roman" pitchFamily="18" charset="0"/>
            </a:rPr>
            <a:t>обучающимся</a:t>
          </a:r>
          <a:r>
            <a:rPr lang="ru-RU" sz="650" b="0" kern="1200" dirty="0" smtClean="0">
              <a:solidFill>
                <a:srgbClr val="0033A0"/>
              </a:solidFill>
              <a:latin typeface="PT Astra Serif" pitchFamily="18" charset="-52"/>
              <a:ea typeface="PT Astra Serif" pitchFamily="18" charset="-52"/>
              <a:cs typeface="Times New Roman" pitchFamily="18" charset="0"/>
            </a:rPr>
            <a:t> лично при предъявлении документа, удостоверяющего их личность (обучающиеся с ОВЗ – предъявляют оригинал или </a:t>
          </a:r>
          <a:r>
            <a:rPr lang="ru-RU" sz="650" b="0" kern="1200" dirty="0" smtClean="0">
              <a:solidFill>
                <a:srgbClr val="FF0000"/>
              </a:solidFill>
              <a:latin typeface="PT Astra Serif" pitchFamily="18" charset="-52"/>
              <a:ea typeface="PT Astra Serif" pitchFamily="18" charset="-52"/>
              <a:cs typeface="Times New Roman" pitchFamily="18" charset="0"/>
            </a:rPr>
            <a:t>надлежащим образом заверенную копию ПМПК</a:t>
          </a:r>
          <a:r>
            <a:rPr lang="ru-RU" sz="650" b="0" kern="1200" dirty="0" smtClean="0">
              <a:solidFill>
                <a:srgbClr val="0033A0"/>
              </a:solidFill>
              <a:latin typeface="PT Astra Serif" pitchFamily="18" charset="-52"/>
              <a:ea typeface="PT Astra Serif" pitchFamily="18" charset="-52"/>
              <a:cs typeface="Times New Roman" pitchFamily="18" charset="0"/>
            </a:rPr>
            <a:t> </a:t>
          </a:r>
          <a:r>
            <a:rPr lang="ru-RU" sz="650" b="0" kern="1200" dirty="0" smtClean="0">
              <a:solidFill>
                <a:srgbClr val="FF0000"/>
              </a:solidFill>
              <a:latin typeface="PT Astra Serif" pitchFamily="18" charset="-52"/>
              <a:ea typeface="PT Astra Serif" pitchFamily="18" charset="-52"/>
              <a:cs typeface="Times New Roman" pitchFamily="18" charset="0"/>
            </a:rPr>
            <a:t>– </a:t>
          </a:r>
          <a:r>
            <a:rPr lang="ru-RU" sz="650" b="1" kern="1200" dirty="0" smtClean="0">
              <a:solidFill>
                <a:srgbClr val="FF0000"/>
              </a:solidFill>
              <a:latin typeface="PT Astra Serif" pitchFamily="18" charset="-52"/>
              <a:ea typeface="PT Astra Serif" pitchFamily="18" charset="-52"/>
              <a:cs typeface="Times New Roman" pitchFamily="18" charset="0"/>
            </a:rPr>
            <a:t>нововведение</a:t>
          </a:r>
          <a:r>
            <a:rPr lang="ru-RU" sz="650" b="0" kern="1200" dirty="0" smtClean="0">
              <a:solidFill>
                <a:srgbClr val="FF0000"/>
              </a:solidFill>
              <a:latin typeface="PT Astra Serif" pitchFamily="18" charset="-52"/>
              <a:ea typeface="PT Astra Serif" pitchFamily="18" charset="-52"/>
              <a:cs typeface="Times New Roman" pitchFamily="18" charset="0"/>
            </a:rPr>
            <a:t>; </a:t>
          </a:r>
          <a:r>
            <a:rPr lang="ru-RU" sz="650" b="0" kern="1200" dirty="0" smtClean="0">
              <a:solidFill>
                <a:srgbClr val="0033A0"/>
              </a:solidFill>
              <a:latin typeface="PT Astra Serif" pitchFamily="18" charset="-52"/>
              <a:ea typeface="PT Astra Serif" pitchFamily="18" charset="-52"/>
              <a:cs typeface="Times New Roman" pitchFamily="18" charset="0"/>
            </a:rPr>
            <a:t>дети-инвалиды, инвалиды  - оригинал или </a:t>
          </a:r>
          <a:r>
            <a:rPr lang="ru-RU" sz="650" b="0" kern="1200" dirty="0" smtClean="0">
              <a:solidFill>
                <a:srgbClr val="FF0000"/>
              </a:solidFill>
              <a:latin typeface="PT Astra Serif" pitchFamily="18" charset="-52"/>
              <a:ea typeface="PT Astra Serif" pitchFamily="18" charset="-52"/>
              <a:cs typeface="Times New Roman" pitchFamily="18" charset="0"/>
            </a:rPr>
            <a:t>надлежащим образом заверенную копию справки</a:t>
          </a:r>
          <a:r>
            <a:rPr lang="ru-RU" sz="650" b="0" kern="1200" dirty="0" smtClean="0">
              <a:solidFill>
                <a:srgbClr val="0033A0"/>
              </a:solidFill>
              <a:latin typeface="PT Astra Serif" pitchFamily="18" charset="-52"/>
              <a:ea typeface="PT Astra Serif" pitchFamily="18" charset="-52"/>
              <a:cs typeface="Times New Roman" pitchFamily="18" charset="0"/>
            </a:rPr>
            <a:t>, подтверждающей инвалидность или оригинал или </a:t>
          </a:r>
          <a:r>
            <a:rPr lang="ru-RU" sz="650" b="0" kern="1200" dirty="0" smtClean="0">
              <a:solidFill>
                <a:srgbClr val="FF0000"/>
              </a:solidFill>
              <a:latin typeface="PT Astra Serif" pitchFamily="18" charset="-52"/>
              <a:ea typeface="PT Astra Serif" pitchFamily="18" charset="-52"/>
              <a:cs typeface="Times New Roman" pitchFamily="18" charset="0"/>
            </a:rPr>
            <a:t>надлежащим образом заверенную копию рекомендаций ПМПК – </a:t>
          </a:r>
          <a:r>
            <a:rPr lang="ru-RU" sz="650" b="1" kern="1200" dirty="0" smtClean="0">
              <a:solidFill>
                <a:srgbClr val="FF0000"/>
              </a:solidFill>
              <a:latin typeface="PT Astra Serif" pitchFamily="18" charset="-52"/>
              <a:ea typeface="PT Astra Serif" pitchFamily="18" charset="-52"/>
              <a:cs typeface="Times New Roman" pitchFamily="18" charset="0"/>
            </a:rPr>
            <a:t>нововведение</a:t>
          </a:r>
          <a:r>
            <a:rPr lang="ru-RU" sz="650" b="0" kern="1200" dirty="0" smtClean="0">
              <a:solidFill>
                <a:srgbClr val="FF0000"/>
              </a:solidFill>
              <a:latin typeface="PT Astra Serif" pitchFamily="18" charset="-52"/>
              <a:ea typeface="PT Astra Serif" pitchFamily="18" charset="-52"/>
              <a:cs typeface="Times New Roman" pitchFamily="18" charset="0"/>
            </a:rPr>
            <a:t>)</a:t>
          </a:r>
          <a:r>
            <a:rPr lang="ru-RU" sz="650" b="0" kern="1200" dirty="0" smtClean="0">
              <a:solidFill>
                <a:srgbClr val="0033A0"/>
              </a:solidFill>
              <a:latin typeface="PT Astra Serif" pitchFamily="18" charset="-52"/>
              <a:ea typeface="PT Astra Serif" pitchFamily="18" charset="-52"/>
              <a:cs typeface="Times New Roman" pitchFamily="18" charset="0"/>
            </a:rPr>
            <a:t>; </a:t>
          </a:r>
          <a:endParaRPr lang="ru-RU" sz="650" b="0" kern="1200" dirty="0">
            <a:solidFill>
              <a:srgbClr val="0033A0"/>
            </a:solidFill>
            <a:latin typeface="PT Astra Serif" pitchFamily="18" charset="-52"/>
            <a:ea typeface="PT Astra Serif" pitchFamily="18" charset="-52"/>
          </a:endParaRPr>
        </a:p>
        <a:p>
          <a:pPr marL="57150" lvl="1" indent="-57150" algn="just" defTabSz="288925">
            <a:lnSpc>
              <a:spcPct val="90000"/>
            </a:lnSpc>
            <a:spcBef>
              <a:spcPct val="0"/>
            </a:spcBef>
            <a:spcAft>
              <a:spcPct val="15000"/>
            </a:spcAft>
            <a:buChar char="••"/>
          </a:pPr>
          <a:r>
            <a:rPr lang="ru-RU" sz="650" b="1" kern="1200" dirty="0" smtClean="0">
              <a:solidFill>
                <a:srgbClr val="0033A0"/>
              </a:solidFill>
              <a:latin typeface="PT Astra Serif" pitchFamily="18" charset="-52"/>
              <a:ea typeface="PT Astra Serif" pitchFamily="18" charset="-52"/>
            </a:rPr>
            <a:t>родителями (законными представителями) </a:t>
          </a:r>
          <a:r>
            <a:rPr lang="ru-RU" sz="650" b="0" kern="1200" dirty="0" smtClean="0">
              <a:solidFill>
                <a:srgbClr val="0033A0"/>
              </a:solidFill>
              <a:latin typeface="PT Astra Serif" pitchFamily="18" charset="-52"/>
              <a:ea typeface="PT Astra Serif" pitchFamily="18" charset="-52"/>
              <a:cs typeface="Times New Roman" pitchFamily="18" charset="0"/>
            </a:rPr>
            <a:t>при предъявлении документов, удостоверяющих личность;</a:t>
          </a:r>
          <a:endParaRPr lang="ru-RU" sz="650" b="0" kern="1200" dirty="0">
            <a:solidFill>
              <a:srgbClr val="0033A0"/>
            </a:solidFill>
            <a:latin typeface="PT Astra Serif" pitchFamily="18" charset="-52"/>
            <a:ea typeface="PT Astra Serif" pitchFamily="18" charset="-52"/>
          </a:endParaRPr>
        </a:p>
        <a:p>
          <a:pPr marL="57150" lvl="1" indent="-57150" algn="just" defTabSz="288925">
            <a:lnSpc>
              <a:spcPct val="90000"/>
            </a:lnSpc>
            <a:spcBef>
              <a:spcPct val="0"/>
            </a:spcBef>
            <a:spcAft>
              <a:spcPct val="15000"/>
            </a:spcAft>
            <a:buChar char="••"/>
          </a:pPr>
          <a:r>
            <a:rPr lang="ru-RU" sz="650" b="1" kern="1200" dirty="0" smtClean="0">
              <a:solidFill>
                <a:srgbClr val="0033A0"/>
              </a:solidFill>
              <a:latin typeface="PT Astra Serif" pitchFamily="18" charset="-52"/>
              <a:ea typeface="PT Astra Serif" pitchFamily="18" charset="-52"/>
            </a:rPr>
            <a:t>уполномоченными лицами </a:t>
          </a:r>
          <a:r>
            <a:rPr lang="ru-RU" sz="650" b="0" kern="1200" dirty="0" smtClean="0">
              <a:solidFill>
                <a:srgbClr val="0033A0"/>
              </a:solidFill>
              <a:latin typeface="PT Astra Serif" pitchFamily="18" charset="-52"/>
              <a:ea typeface="PT Astra Serif" pitchFamily="18" charset="-52"/>
              <a:cs typeface="Times New Roman" pitchFamily="18" charset="0"/>
            </a:rPr>
            <a:t>при предъявлении документов, удостоверяющих личность, и доверенности, оформленной в порядке, предусмотренном гражданским законодательством РФ</a:t>
          </a:r>
          <a:endParaRPr lang="ru-RU" sz="650" b="0" kern="1200" dirty="0">
            <a:solidFill>
              <a:srgbClr val="0033A0"/>
            </a:solidFill>
            <a:latin typeface="PT Astra Serif" pitchFamily="18" charset="-52"/>
            <a:ea typeface="PT Astra Serif" pitchFamily="18" charset="-52"/>
          </a:endParaRPr>
        </a:p>
        <a:p>
          <a:pPr marL="57150" lvl="1" indent="-57150" algn="l" defTabSz="266700">
            <a:lnSpc>
              <a:spcPct val="90000"/>
            </a:lnSpc>
            <a:spcBef>
              <a:spcPct val="0"/>
            </a:spcBef>
            <a:spcAft>
              <a:spcPct val="15000"/>
            </a:spcAft>
            <a:buChar char="••"/>
          </a:pPr>
          <a:endParaRPr lang="ru-RU" sz="600" kern="1200" dirty="0"/>
        </a:p>
      </dsp:txBody>
      <dsp:txXfrm rot="5400000">
        <a:off x="2005711" y="2366123"/>
        <a:ext cx="1521043" cy="2603513"/>
      </dsp:txXfrm>
    </dsp:sp>
    <dsp:sp modelId="{5321A1D6-A324-43A1-9EF9-92E96221FB3E}">
      <dsp:nvSpPr>
        <dsp:cNvPr id="0" name=""/>
        <dsp:cNvSpPr/>
      </dsp:nvSpPr>
      <dsp:spPr>
        <a:xfrm>
          <a:off x="0" y="2921362"/>
          <a:ext cx="1464476" cy="1507775"/>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ru-RU" sz="1600" b="1" kern="1200" dirty="0" smtClean="0">
              <a:latin typeface="PT Astra Serif" pitchFamily="18" charset="-52"/>
              <a:ea typeface="PT Astra Serif" pitchFamily="18" charset="-52"/>
            </a:rPr>
            <a:t>Кем подается заявление</a:t>
          </a:r>
          <a:endParaRPr lang="ru-RU" sz="1600" b="1" kern="1200" dirty="0">
            <a:latin typeface="PT Astra Serif" pitchFamily="18" charset="-52"/>
            <a:ea typeface="PT Astra Serif" pitchFamily="18" charset="-52"/>
          </a:endParaRPr>
        </a:p>
      </dsp:txBody>
      <dsp:txXfrm>
        <a:off x="0" y="2921362"/>
        <a:ext cx="1464476" cy="1507775"/>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3E05E81-DD53-4FB8-BB59-9BDD55791682}">
      <dsp:nvSpPr>
        <dsp:cNvPr id="0" name=""/>
        <dsp:cNvSpPr/>
      </dsp:nvSpPr>
      <dsp:spPr>
        <a:xfrm rot="5400000">
          <a:off x="1756330" y="-418333"/>
          <a:ext cx="1471944" cy="231260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just" defTabSz="444500">
            <a:lnSpc>
              <a:spcPct val="90000"/>
            </a:lnSpc>
            <a:spcBef>
              <a:spcPct val="0"/>
            </a:spcBef>
            <a:spcAft>
              <a:spcPct val="15000"/>
            </a:spcAft>
            <a:buChar char="••"/>
          </a:pPr>
          <a:r>
            <a:rPr lang="ru-RU" sz="1000" b="1" kern="1200" dirty="0" smtClean="0">
              <a:solidFill>
                <a:srgbClr val="0033A0"/>
              </a:solidFill>
              <a:latin typeface="PT Astra Serif" pitchFamily="18" charset="-52"/>
              <a:ea typeface="PT Astra Serif" pitchFamily="18" charset="-52"/>
            </a:rPr>
            <a:t>после 1 марта – при наличии уважительных причин, подтвержденных документально, но не позднее чем за две недели до начала соответствующего экзамена - </a:t>
          </a:r>
          <a:r>
            <a:rPr lang="ru-RU" sz="1000" b="1" kern="1200" dirty="0" smtClean="0">
              <a:solidFill>
                <a:srgbClr val="FF0000"/>
              </a:solidFill>
              <a:latin typeface="PT Astra Serif" pitchFamily="18" charset="-52"/>
              <a:ea typeface="PT Astra Serif" pitchFamily="18" charset="-52"/>
            </a:rPr>
            <a:t>нововведение</a:t>
          </a:r>
          <a:r>
            <a:rPr lang="ru-RU" sz="1000" b="1" kern="1200" dirty="0" smtClean="0">
              <a:solidFill>
                <a:srgbClr val="0033A0"/>
              </a:solidFill>
              <a:latin typeface="PT Astra Serif" pitchFamily="18" charset="-52"/>
              <a:ea typeface="PT Astra Serif" pitchFamily="18" charset="-52"/>
            </a:rPr>
            <a:t>;</a:t>
          </a:r>
          <a:endParaRPr lang="ru-RU" sz="1000" b="1" kern="1200" dirty="0">
            <a:solidFill>
              <a:srgbClr val="0033A0"/>
            </a:solidFill>
            <a:latin typeface="PT Astra Serif" pitchFamily="18" charset="-52"/>
            <a:ea typeface="PT Astra Serif" pitchFamily="18" charset="-52"/>
          </a:endParaRPr>
        </a:p>
        <a:p>
          <a:pPr marL="57150" lvl="1" indent="-57150" algn="just" defTabSz="444500">
            <a:lnSpc>
              <a:spcPct val="90000"/>
            </a:lnSpc>
            <a:spcBef>
              <a:spcPct val="0"/>
            </a:spcBef>
            <a:spcAft>
              <a:spcPct val="15000"/>
            </a:spcAft>
            <a:buChar char="••"/>
          </a:pPr>
          <a:r>
            <a:rPr lang="ru-RU" sz="1000" b="1" kern="1200" dirty="0" smtClean="0">
              <a:solidFill>
                <a:srgbClr val="0033A0"/>
              </a:solidFill>
              <a:latin typeface="PT Astra Serif" pitchFamily="18" charset="-52"/>
              <a:ea typeface="PT Astra Serif" pitchFamily="18" charset="-52"/>
            </a:rPr>
            <a:t>учебные предметы, форма (формы), язык (при необходимости), сроки участия в ГИА-9, причина</a:t>
          </a:r>
          <a:endParaRPr lang="ru-RU" sz="1000" b="1" kern="1200" dirty="0">
            <a:solidFill>
              <a:srgbClr val="0033A0"/>
            </a:solidFill>
            <a:latin typeface="PT Astra Serif" pitchFamily="18" charset="-52"/>
            <a:ea typeface="PT Astra Serif" pitchFamily="18" charset="-52"/>
          </a:endParaRPr>
        </a:p>
      </dsp:txBody>
      <dsp:txXfrm rot="5400000">
        <a:off x="1756330" y="-418333"/>
        <a:ext cx="1471944" cy="2312601"/>
      </dsp:txXfrm>
    </dsp:sp>
    <dsp:sp modelId="{BB77FEBA-9FEA-4BC5-A3B7-79226206336D}">
      <dsp:nvSpPr>
        <dsp:cNvPr id="0" name=""/>
        <dsp:cNvSpPr/>
      </dsp:nvSpPr>
      <dsp:spPr>
        <a:xfrm>
          <a:off x="0" y="66459"/>
          <a:ext cx="1336001" cy="1343014"/>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ru-RU" sz="1300" b="1" kern="1200" dirty="0" smtClean="0">
              <a:latin typeface="PT Astra Serif" pitchFamily="18" charset="-52"/>
              <a:ea typeface="PT Astra Serif" pitchFamily="18" charset="-52"/>
            </a:rPr>
            <a:t>Срок подачи заявления</a:t>
          </a:r>
        </a:p>
        <a:p>
          <a:pPr lvl="0" algn="ctr" defTabSz="577850">
            <a:lnSpc>
              <a:spcPct val="90000"/>
            </a:lnSpc>
            <a:spcBef>
              <a:spcPct val="0"/>
            </a:spcBef>
            <a:spcAft>
              <a:spcPct val="35000"/>
            </a:spcAft>
          </a:pPr>
          <a:r>
            <a:rPr lang="ru-RU" sz="1300" b="1" kern="1200" dirty="0" smtClean="0">
              <a:latin typeface="PT Astra Serif" pitchFamily="18" charset="-52"/>
              <a:ea typeface="PT Astra Serif" pitchFamily="18" charset="-52"/>
            </a:rPr>
            <a:t> </a:t>
          </a:r>
        </a:p>
        <a:p>
          <a:pPr lvl="0" algn="ctr" defTabSz="577850">
            <a:lnSpc>
              <a:spcPct val="90000"/>
            </a:lnSpc>
            <a:spcBef>
              <a:spcPct val="0"/>
            </a:spcBef>
            <a:spcAft>
              <a:spcPct val="35000"/>
            </a:spcAft>
          </a:pPr>
          <a:r>
            <a:rPr lang="ru-RU" sz="1300" b="1" kern="1200" dirty="0" smtClean="0">
              <a:latin typeface="PT Astra Serif" pitchFamily="18" charset="-52"/>
              <a:ea typeface="PT Astra Serif" pitchFamily="18" charset="-52"/>
            </a:rPr>
            <a:t>Что указывается в заявлении</a:t>
          </a:r>
          <a:endParaRPr lang="ru-RU" sz="1300" b="1" kern="1200" dirty="0">
            <a:latin typeface="PT Astra Serif" pitchFamily="18" charset="-52"/>
            <a:ea typeface="PT Astra Serif" pitchFamily="18" charset="-52"/>
          </a:endParaRPr>
        </a:p>
      </dsp:txBody>
      <dsp:txXfrm>
        <a:off x="0" y="66459"/>
        <a:ext cx="1336001" cy="1343014"/>
      </dsp:txXfrm>
    </dsp:sp>
    <dsp:sp modelId="{9F217813-549D-4E77-BA42-8D3677BC0302}">
      <dsp:nvSpPr>
        <dsp:cNvPr id="0" name=""/>
        <dsp:cNvSpPr/>
      </dsp:nvSpPr>
      <dsp:spPr>
        <a:xfrm rot="5400000">
          <a:off x="1988819" y="1023879"/>
          <a:ext cx="1074411" cy="237743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just" defTabSz="444500">
            <a:lnSpc>
              <a:spcPct val="90000"/>
            </a:lnSpc>
            <a:spcBef>
              <a:spcPct val="0"/>
            </a:spcBef>
            <a:spcAft>
              <a:spcPct val="15000"/>
            </a:spcAft>
            <a:buChar char="••"/>
          </a:pPr>
          <a:r>
            <a:rPr lang="ru-RU" sz="1000" b="1" kern="1200" dirty="0" smtClean="0">
              <a:solidFill>
                <a:srgbClr val="0033A0"/>
              </a:solidFill>
              <a:latin typeface="PT Astra Serif" pitchFamily="18" charset="-52"/>
              <a:ea typeface="PT Astra Serif" pitchFamily="18" charset="-52"/>
            </a:rPr>
            <a:t>ГЭК-9 = заявление на имя председателя ГЭК-9                            + подтверждающие документы + документ, удостоверяющий личность</a:t>
          </a:r>
          <a:endParaRPr lang="ru-RU" sz="1000" b="1" kern="1200" dirty="0">
            <a:solidFill>
              <a:srgbClr val="0033A0"/>
            </a:solidFill>
            <a:latin typeface="PT Astra Serif" pitchFamily="18" charset="-52"/>
            <a:ea typeface="PT Astra Serif" pitchFamily="18" charset="-52"/>
          </a:endParaRPr>
        </a:p>
      </dsp:txBody>
      <dsp:txXfrm rot="5400000">
        <a:off x="1988819" y="1023879"/>
        <a:ext cx="1074411" cy="2377436"/>
      </dsp:txXfrm>
    </dsp:sp>
    <dsp:sp modelId="{F6767264-D156-4F2F-9676-C2BE83A642CB}">
      <dsp:nvSpPr>
        <dsp:cNvPr id="0" name=""/>
        <dsp:cNvSpPr/>
      </dsp:nvSpPr>
      <dsp:spPr>
        <a:xfrm>
          <a:off x="0" y="1541089"/>
          <a:ext cx="1337307" cy="1343014"/>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ru-RU" sz="1300" b="1" kern="1200" dirty="0" smtClean="0">
              <a:latin typeface="PT Astra Serif" pitchFamily="18" charset="-52"/>
              <a:ea typeface="PT Astra Serif" pitchFamily="18" charset="-52"/>
            </a:rPr>
            <a:t>Место подачи заявления</a:t>
          </a:r>
          <a:endParaRPr lang="ru-RU" sz="1300" b="1" kern="1200" dirty="0">
            <a:latin typeface="PT Astra Serif" pitchFamily="18" charset="-52"/>
            <a:ea typeface="PT Astra Serif" pitchFamily="18" charset="-52"/>
          </a:endParaRPr>
        </a:p>
      </dsp:txBody>
      <dsp:txXfrm>
        <a:off x="0" y="1541089"/>
        <a:ext cx="1337307" cy="1343014"/>
      </dsp:txXfrm>
    </dsp:sp>
    <dsp:sp modelId="{C249C648-B10F-484A-967F-827C960E08E8}">
      <dsp:nvSpPr>
        <dsp:cNvPr id="0" name=""/>
        <dsp:cNvSpPr/>
      </dsp:nvSpPr>
      <dsp:spPr>
        <a:xfrm rot="5400000">
          <a:off x="1785615" y="2501642"/>
          <a:ext cx="1475887" cy="237511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33400">
            <a:lnSpc>
              <a:spcPct val="90000"/>
            </a:lnSpc>
            <a:spcBef>
              <a:spcPct val="0"/>
            </a:spcBef>
            <a:spcAft>
              <a:spcPct val="15000"/>
            </a:spcAft>
            <a:buChar char="••"/>
          </a:pPr>
          <a:r>
            <a:rPr lang="ru-RU" sz="1200" b="1" kern="1200" dirty="0" smtClean="0">
              <a:solidFill>
                <a:srgbClr val="0033A0"/>
              </a:solidFill>
              <a:latin typeface="PT Astra Serif" pitchFamily="18" charset="-52"/>
              <a:ea typeface="PT Astra Serif" pitchFamily="18" charset="-52"/>
            </a:rPr>
            <a:t>обучающимся;</a:t>
          </a:r>
          <a:endParaRPr lang="ru-RU" sz="1200" b="1" kern="1200" dirty="0">
            <a:solidFill>
              <a:srgbClr val="0033A0"/>
            </a:solidFill>
            <a:latin typeface="PT Astra Serif" pitchFamily="18" charset="-52"/>
            <a:ea typeface="PT Astra Serif" pitchFamily="18" charset="-52"/>
          </a:endParaRPr>
        </a:p>
        <a:p>
          <a:pPr marL="114300" lvl="1" indent="-114300" algn="just" defTabSz="533400">
            <a:lnSpc>
              <a:spcPct val="90000"/>
            </a:lnSpc>
            <a:spcBef>
              <a:spcPct val="0"/>
            </a:spcBef>
            <a:spcAft>
              <a:spcPct val="15000"/>
            </a:spcAft>
            <a:buChar char="••"/>
          </a:pPr>
          <a:r>
            <a:rPr lang="ru-RU" sz="1200" b="1" kern="1200" dirty="0" smtClean="0">
              <a:solidFill>
                <a:srgbClr val="0033A0"/>
              </a:solidFill>
              <a:latin typeface="PT Astra Serif" pitchFamily="18" charset="-52"/>
              <a:ea typeface="PT Astra Serif" pitchFamily="18" charset="-52"/>
            </a:rPr>
            <a:t>экстерном</a:t>
          </a:r>
          <a:endParaRPr lang="ru-RU" sz="1200" b="1" kern="1200" dirty="0">
            <a:solidFill>
              <a:srgbClr val="0033A0"/>
            </a:solidFill>
            <a:latin typeface="PT Astra Serif" pitchFamily="18" charset="-52"/>
            <a:ea typeface="PT Astra Serif" pitchFamily="18" charset="-52"/>
          </a:endParaRPr>
        </a:p>
        <a:p>
          <a:pPr marL="57150" lvl="1" indent="-57150" algn="l" defTabSz="266700">
            <a:lnSpc>
              <a:spcPct val="90000"/>
            </a:lnSpc>
            <a:spcBef>
              <a:spcPct val="0"/>
            </a:spcBef>
            <a:spcAft>
              <a:spcPct val="15000"/>
            </a:spcAft>
            <a:buChar char="••"/>
          </a:pPr>
          <a:endParaRPr lang="ru-RU" sz="600" kern="1200" dirty="0"/>
        </a:p>
      </dsp:txBody>
      <dsp:txXfrm rot="5400000">
        <a:off x="1785615" y="2501642"/>
        <a:ext cx="1475887" cy="2375114"/>
      </dsp:txXfrm>
    </dsp:sp>
    <dsp:sp modelId="{5321A1D6-A324-43A1-9EF9-92E96221FB3E}">
      <dsp:nvSpPr>
        <dsp:cNvPr id="0" name=""/>
        <dsp:cNvSpPr/>
      </dsp:nvSpPr>
      <dsp:spPr>
        <a:xfrm>
          <a:off x="0" y="2966124"/>
          <a:ext cx="1336001" cy="1463013"/>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ru-RU" sz="1300" b="1" kern="1200" dirty="0" smtClean="0">
              <a:latin typeface="PT Astra Serif" pitchFamily="18" charset="-52"/>
              <a:ea typeface="PT Astra Serif" pitchFamily="18" charset="-52"/>
            </a:rPr>
            <a:t>Кем подается заявление</a:t>
          </a:r>
          <a:endParaRPr lang="ru-RU" sz="1300" b="1" kern="1200" dirty="0">
            <a:latin typeface="PT Astra Serif" pitchFamily="18" charset="-52"/>
            <a:ea typeface="PT Astra Serif" pitchFamily="18" charset="-52"/>
          </a:endParaRPr>
        </a:p>
      </dsp:txBody>
      <dsp:txXfrm>
        <a:off x="0" y="2966124"/>
        <a:ext cx="1336001" cy="146301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4324350" cy="341313"/>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sz="quarter" idx="1"/>
          </p:nvPr>
        </p:nvSpPr>
        <p:spPr>
          <a:xfrm>
            <a:off x="5653088" y="0"/>
            <a:ext cx="4324350" cy="341313"/>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F7F7482-EFBB-4255-BD71-255AD466291B}" type="datetimeFigureOut">
              <a:rPr lang="ru-RU"/>
              <a:pPr>
                <a:defRPr/>
              </a:pPr>
              <a:t>09.11.2023</a:t>
            </a:fld>
            <a:endParaRPr lang="ru-RU"/>
          </a:p>
        </p:txBody>
      </p:sp>
      <p:sp>
        <p:nvSpPr>
          <p:cNvPr id="4" name="Нижний колонтитул 3"/>
          <p:cNvSpPr>
            <a:spLocks noGrp="1"/>
          </p:cNvSpPr>
          <p:nvPr>
            <p:ph type="ftr" sz="quarter" idx="2"/>
          </p:nvPr>
        </p:nvSpPr>
        <p:spPr>
          <a:xfrm>
            <a:off x="0" y="6491288"/>
            <a:ext cx="4324350" cy="34131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5" name="Номер слайда 4"/>
          <p:cNvSpPr>
            <a:spLocks noGrp="1"/>
          </p:cNvSpPr>
          <p:nvPr>
            <p:ph type="sldNum" sz="quarter" idx="3"/>
          </p:nvPr>
        </p:nvSpPr>
        <p:spPr>
          <a:xfrm>
            <a:off x="5653088" y="6491288"/>
            <a:ext cx="4324350" cy="341312"/>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F0CE819-E818-4E62-924D-B67FDAF80A79}" type="slidenum">
              <a:rPr lang="ru-RU"/>
              <a:pPr>
                <a:defRPr/>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4324350" cy="341313"/>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5653088" y="0"/>
            <a:ext cx="4324350" cy="341313"/>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1C2924B-8037-430C-BA70-C2690696C489}" type="datetimeFigureOut">
              <a:rPr lang="ru-RU"/>
              <a:pPr>
                <a:defRPr/>
              </a:pPr>
              <a:t>09.11.2023</a:t>
            </a:fld>
            <a:endParaRPr lang="ru-RU"/>
          </a:p>
        </p:txBody>
      </p:sp>
      <p:sp>
        <p:nvSpPr>
          <p:cNvPr id="4" name="Образ слайда 3"/>
          <p:cNvSpPr>
            <a:spLocks noGrp="1" noRot="1" noChangeAspect="1"/>
          </p:cNvSpPr>
          <p:nvPr>
            <p:ph type="sldImg" idx="2"/>
          </p:nvPr>
        </p:nvSpPr>
        <p:spPr>
          <a:xfrm>
            <a:off x="2711450" y="512763"/>
            <a:ext cx="4556125" cy="2562225"/>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998538" y="3246438"/>
            <a:ext cx="7981950" cy="3074987"/>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6491288"/>
            <a:ext cx="4324350" cy="34131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5653088" y="6491288"/>
            <a:ext cx="4324350" cy="341312"/>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A487114-EAF8-4334-970C-3BD339053D2B}"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Образ слайда 1"/>
          <p:cNvSpPr>
            <a:spLocks noGrp="1" noRot="1" noChangeAspect="1" noTextEdit="1"/>
          </p:cNvSpPr>
          <p:nvPr>
            <p:ph type="sldImg"/>
          </p:nvPr>
        </p:nvSpPr>
        <p:spPr bwMode="auto">
          <a:noFill/>
          <a:ln>
            <a:solidFill>
              <a:srgbClr val="000000"/>
            </a:solidFill>
            <a:miter lim="800000"/>
            <a:headEnd/>
            <a:tailEnd/>
          </a:ln>
        </p:spPr>
      </p:sp>
      <p:sp>
        <p:nvSpPr>
          <p:cNvPr id="4608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8FA9EBA1-303B-4A65-8A30-F3B65FB17035}" type="slidenum">
              <a:rPr lang="ru-RU" smtClean="0"/>
              <a:pPr>
                <a:defRPr/>
              </a:pPr>
              <a:t>2</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Образ слайда 1"/>
          <p:cNvSpPr>
            <a:spLocks noGrp="1" noRot="1" noChangeAspect="1" noTextEdit="1"/>
          </p:cNvSpPr>
          <p:nvPr>
            <p:ph type="sldImg"/>
          </p:nvPr>
        </p:nvSpPr>
        <p:spPr bwMode="auto">
          <a:noFill/>
          <a:ln>
            <a:solidFill>
              <a:srgbClr val="000000"/>
            </a:solidFill>
            <a:miter lim="800000"/>
            <a:headEnd/>
            <a:tailEnd/>
          </a:ln>
        </p:spPr>
      </p:sp>
      <p:sp>
        <p:nvSpPr>
          <p:cNvPr id="55299"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EB58E526-D945-436C-9758-51A3FBB0FDC8}" type="slidenum">
              <a:rPr lang="ru-RU" smtClean="0"/>
              <a:pPr>
                <a:defRPr/>
              </a:pPr>
              <a:t>11</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Образ слайда 1"/>
          <p:cNvSpPr>
            <a:spLocks noGrp="1" noRot="1" noChangeAspect="1" noTextEdit="1"/>
          </p:cNvSpPr>
          <p:nvPr>
            <p:ph type="sldImg"/>
          </p:nvPr>
        </p:nvSpPr>
        <p:spPr bwMode="auto">
          <a:noFill/>
          <a:ln>
            <a:solidFill>
              <a:srgbClr val="000000"/>
            </a:solidFill>
            <a:miter lim="800000"/>
            <a:headEnd/>
            <a:tailEnd/>
          </a:ln>
        </p:spPr>
      </p:sp>
      <p:sp>
        <p:nvSpPr>
          <p:cNvPr id="5632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B7947085-609C-42B1-AD13-DB36D65B8B31}" type="slidenum">
              <a:rPr lang="ru-RU" smtClean="0"/>
              <a:pPr>
                <a:defRPr/>
              </a:pPr>
              <a:t>12</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Образ слайда 1"/>
          <p:cNvSpPr>
            <a:spLocks noGrp="1" noRot="1" noChangeAspect="1" noTextEdit="1"/>
          </p:cNvSpPr>
          <p:nvPr>
            <p:ph type="sldImg"/>
          </p:nvPr>
        </p:nvSpPr>
        <p:spPr bwMode="auto">
          <a:noFill/>
          <a:ln>
            <a:solidFill>
              <a:srgbClr val="000000"/>
            </a:solidFill>
            <a:miter lim="800000"/>
            <a:headEnd/>
            <a:tailEnd/>
          </a:ln>
        </p:spPr>
      </p:sp>
      <p:sp>
        <p:nvSpPr>
          <p:cNvPr id="5734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9BFA5D64-9E74-4DCE-AAC5-3941119E50F1}" type="slidenum">
              <a:rPr lang="ru-RU" smtClean="0"/>
              <a:pPr>
                <a:defRPr/>
              </a:pPr>
              <a:t>13</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Образ слайда 1"/>
          <p:cNvSpPr>
            <a:spLocks noGrp="1" noRot="1" noChangeAspect="1" noTextEdit="1"/>
          </p:cNvSpPr>
          <p:nvPr>
            <p:ph type="sldImg"/>
          </p:nvPr>
        </p:nvSpPr>
        <p:spPr bwMode="auto">
          <a:noFill/>
          <a:ln>
            <a:solidFill>
              <a:srgbClr val="000000"/>
            </a:solidFill>
            <a:miter lim="800000"/>
            <a:headEnd/>
            <a:tailEnd/>
          </a:ln>
        </p:spPr>
      </p:sp>
      <p:sp>
        <p:nvSpPr>
          <p:cNvPr id="58371"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1D72D3C5-60E9-43C5-A1BA-A2E8E7FAE144}" type="slidenum">
              <a:rPr lang="ru-RU" smtClean="0"/>
              <a:pPr>
                <a:defRPr/>
              </a:pPr>
              <a:t>14</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Образ слайда 1"/>
          <p:cNvSpPr>
            <a:spLocks noGrp="1" noRot="1" noChangeAspect="1" noTextEdit="1"/>
          </p:cNvSpPr>
          <p:nvPr>
            <p:ph type="sldImg"/>
          </p:nvPr>
        </p:nvSpPr>
        <p:spPr bwMode="auto">
          <a:noFill/>
          <a:ln>
            <a:solidFill>
              <a:srgbClr val="000000"/>
            </a:solidFill>
            <a:miter lim="800000"/>
            <a:headEnd/>
            <a:tailEnd/>
          </a:ln>
        </p:spPr>
      </p:sp>
      <p:sp>
        <p:nvSpPr>
          <p:cNvPr id="59395"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FA660688-4487-4FD4-8477-77AF383ABC3C}" type="slidenum">
              <a:rPr lang="ru-RU" smtClean="0"/>
              <a:pPr>
                <a:defRPr/>
              </a:pPr>
              <a:t>15</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Образ слайда 1"/>
          <p:cNvSpPr>
            <a:spLocks noGrp="1" noRot="1" noChangeAspect="1" noTextEdit="1"/>
          </p:cNvSpPr>
          <p:nvPr>
            <p:ph type="sldImg"/>
          </p:nvPr>
        </p:nvSpPr>
        <p:spPr bwMode="auto">
          <a:noFill/>
          <a:ln>
            <a:solidFill>
              <a:srgbClr val="000000"/>
            </a:solidFill>
            <a:miter lim="800000"/>
            <a:headEnd/>
            <a:tailEnd/>
          </a:ln>
        </p:spPr>
      </p:sp>
      <p:sp>
        <p:nvSpPr>
          <p:cNvPr id="60419"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028BD061-EA7E-4112-B2A4-8D2A433147A8}" type="slidenum">
              <a:rPr lang="ru-RU" smtClean="0"/>
              <a:pPr>
                <a:defRPr/>
              </a:pPr>
              <a:t>16</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Образ слайда 1"/>
          <p:cNvSpPr>
            <a:spLocks noGrp="1" noRot="1" noChangeAspect="1" noTextEdit="1"/>
          </p:cNvSpPr>
          <p:nvPr>
            <p:ph type="sldImg"/>
          </p:nvPr>
        </p:nvSpPr>
        <p:spPr bwMode="auto">
          <a:noFill/>
          <a:ln>
            <a:solidFill>
              <a:srgbClr val="000000"/>
            </a:solidFill>
            <a:miter lim="800000"/>
            <a:headEnd/>
            <a:tailEnd/>
          </a:ln>
        </p:spPr>
      </p:sp>
      <p:sp>
        <p:nvSpPr>
          <p:cNvPr id="6144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CE60C561-D933-424D-BB7C-5B991B2E46DB}" type="slidenum">
              <a:rPr lang="ru-RU" smtClean="0"/>
              <a:pPr>
                <a:defRPr/>
              </a:pPr>
              <a:t>17</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Образ слайда 1"/>
          <p:cNvSpPr>
            <a:spLocks noGrp="1" noRot="1" noChangeAspect="1" noTextEdit="1"/>
          </p:cNvSpPr>
          <p:nvPr>
            <p:ph type="sldImg"/>
          </p:nvPr>
        </p:nvSpPr>
        <p:spPr bwMode="auto">
          <a:noFill/>
          <a:ln>
            <a:solidFill>
              <a:srgbClr val="000000"/>
            </a:solidFill>
            <a:miter lim="800000"/>
            <a:headEnd/>
            <a:tailEnd/>
          </a:ln>
        </p:spPr>
      </p:sp>
      <p:sp>
        <p:nvSpPr>
          <p:cNvPr id="6246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D9B43CDC-C607-42AB-BA17-BE904929BD68}" type="slidenum">
              <a:rPr lang="ru-RU" smtClean="0"/>
              <a:pPr>
                <a:defRPr/>
              </a:pPr>
              <a:t>18</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Образ слайда 1"/>
          <p:cNvSpPr>
            <a:spLocks noGrp="1" noRot="1" noChangeAspect="1" noTextEdit="1"/>
          </p:cNvSpPr>
          <p:nvPr>
            <p:ph type="sldImg"/>
          </p:nvPr>
        </p:nvSpPr>
        <p:spPr bwMode="auto">
          <a:noFill/>
          <a:ln>
            <a:solidFill>
              <a:srgbClr val="000000"/>
            </a:solidFill>
            <a:miter lim="800000"/>
            <a:headEnd/>
            <a:tailEnd/>
          </a:ln>
        </p:spPr>
      </p:sp>
      <p:sp>
        <p:nvSpPr>
          <p:cNvPr id="63491"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F1A1FFC7-4C1B-4FBC-AFD2-E5760A25C1DE}" type="slidenum">
              <a:rPr lang="ru-RU" smtClean="0"/>
              <a:pPr>
                <a:defRPr/>
              </a:pPr>
              <a:t>19</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Образ слайда 1"/>
          <p:cNvSpPr>
            <a:spLocks noGrp="1" noRot="1" noChangeAspect="1" noTextEdit="1"/>
          </p:cNvSpPr>
          <p:nvPr>
            <p:ph type="sldImg"/>
          </p:nvPr>
        </p:nvSpPr>
        <p:spPr bwMode="auto">
          <a:noFill/>
          <a:ln>
            <a:solidFill>
              <a:srgbClr val="000000"/>
            </a:solidFill>
            <a:miter lim="800000"/>
            <a:headEnd/>
            <a:tailEnd/>
          </a:ln>
        </p:spPr>
      </p:sp>
      <p:sp>
        <p:nvSpPr>
          <p:cNvPr id="64515"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199E9105-6BE9-4105-881E-1277ED8463A5}" type="slidenum">
              <a:rPr lang="ru-RU" smtClean="0"/>
              <a:pPr>
                <a:defRPr/>
              </a:pPr>
              <a:t>20</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Образ слайда 1"/>
          <p:cNvSpPr>
            <a:spLocks noGrp="1" noRot="1" noChangeAspect="1" noTextEdit="1"/>
          </p:cNvSpPr>
          <p:nvPr>
            <p:ph type="sldImg"/>
          </p:nvPr>
        </p:nvSpPr>
        <p:spPr bwMode="auto">
          <a:noFill/>
          <a:ln>
            <a:solidFill>
              <a:srgbClr val="000000"/>
            </a:solidFill>
            <a:miter lim="800000"/>
            <a:headEnd/>
            <a:tailEnd/>
          </a:ln>
        </p:spPr>
      </p:sp>
      <p:sp>
        <p:nvSpPr>
          <p:cNvPr id="4710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63371C76-F1F4-443B-A0F8-E911FB7E70BC}" type="slidenum">
              <a:rPr lang="ru-RU" smtClean="0"/>
              <a:pPr>
                <a:defRPr/>
              </a:pPr>
              <a:t>3</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Образ слайда 1"/>
          <p:cNvSpPr>
            <a:spLocks noGrp="1" noRot="1" noChangeAspect="1" noTextEdit="1"/>
          </p:cNvSpPr>
          <p:nvPr>
            <p:ph type="sldImg"/>
          </p:nvPr>
        </p:nvSpPr>
        <p:spPr bwMode="auto">
          <a:noFill/>
          <a:ln>
            <a:solidFill>
              <a:srgbClr val="000000"/>
            </a:solidFill>
            <a:miter lim="800000"/>
            <a:headEnd/>
            <a:tailEnd/>
          </a:ln>
        </p:spPr>
      </p:sp>
      <p:sp>
        <p:nvSpPr>
          <p:cNvPr id="65539"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42AED865-62AB-4B79-93D5-DA1287F49983}" type="slidenum">
              <a:rPr lang="ru-RU" smtClean="0"/>
              <a:pPr>
                <a:defRPr/>
              </a:pPr>
              <a:t>21</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Образ слайда 1"/>
          <p:cNvSpPr>
            <a:spLocks noGrp="1" noRot="1" noChangeAspect="1" noTextEdit="1"/>
          </p:cNvSpPr>
          <p:nvPr>
            <p:ph type="sldImg"/>
          </p:nvPr>
        </p:nvSpPr>
        <p:spPr bwMode="auto">
          <a:noFill/>
          <a:ln>
            <a:solidFill>
              <a:srgbClr val="000000"/>
            </a:solidFill>
            <a:miter lim="800000"/>
            <a:headEnd/>
            <a:tailEnd/>
          </a:ln>
        </p:spPr>
      </p:sp>
      <p:sp>
        <p:nvSpPr>
          <p:cNvPr id="6656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89E5A556-FD48-4EBD-AE10-9FC60D73203A}" type="slidenum">
              <a:rPr lang="ru-RU" smtClean="0"/>
              <a:pPr>
                <a:defRPr/>
              </a:pPr>
              <a:t>22</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Образ слайда 1"/>
          <p:cNvSpPr>
            <a:spLocks noGrp="1" noRot="1" noChangeAspect="1" noTextEdit="1"/>
          </p:cNvSpPr>
          <p:nvPr>
            <p:ph type="sldImg"/>
          </p:nvPr>
        </p:nvSpPr>
        <p:spPr bwMode="auto">
          <a:noFill/>
          <a:ln>
            <a:solidFill>
              <a:srgbClr val="000000"/>
            </a:solidFill>
            <a:miter lim="800000"/>
            <a:headEnd/>
            <a:tailEnd/>
          </a:ln>
        </p:spPr>
      </p:sp>
      <p:sp>
        <p:nvSpPr>
          <p:cNvPr id="6758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E1E3310A-118E-4A5B-8035-1273E29CAE39}" type="slidenum">
              <a:rPr lang="ru-RU" smtClean="0"/>
              <a:pPr>
                <a:defRPr/>
              </a:pPr>
              <a:t>23</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Образ слайда 1"/>
          <p:cNvSpPr>
            <a:spLocks noGrp="1" noRot="1" noChangeAspect="1" noTextEdit="1"/>
          </p:cNvSpPr>
          <p:nvPr>
            <p:ph type="sldImg"/>
          </p:nvPr>
        </p:nvSpPr>
        <p:spPr bwMode="auto">
          <a:noFill/>
          <a:ln>
            <a:solidFill>
              <a:srgbClr val="000000"/>
            </a:solidFill>
            <a:miter lim="800000"/>
            <a:headEnd/>
            <a:tailEnd/>
          </a:ln>
        </p:spPr>
      </p:sp>
      <p:sp>
        <p:nvSpPr>
          <p:cNvPr id="68611"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D3480B6F-C9F0-4C46-A111-C6D1AF4C4B12}" type="slidenum">
              <a:rPr lang="ru-RU" smtClean="0"/>
              <a:pPr>
                <a:defRPr/>
              </a:pPr>
              <a:t>24</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Образ слайда 1"/>
          <p:cNvSpPr>
            <a:spLocks noGrp="1" noRot="1" noChangeAspect="1" noTextEdit="1"/>
          </p:cNvSpPr>
          <p:nvPr>
            <p:ph type="sldImg"/>
          </p:nvPr>
        </p:nvSpPr>
        <p:spPr bwMode="auto">
          <a:noFill/>
          <a:ln>
            <a:solidFill>
              <a:srgbClr val="000000"/>
            </a:solidFill>
            <a:miter lim="800000"/>
            <a:headEnd/>
            <a:tailEnd/>
          </a:ln>
        </p:spPr>
      </p:sp>
      <p:sp>
        <p:nvSpPr>
          <p:cNvPr id="69635"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58040E51-772F-4E7C-B42B-EEF3D9657FF9}" type="slidenum">
              <a:rPr lang="ru-RU" smtClean="0"/>
              <a:pPr>
                <a:defRPr/>
              </a:pPr>
              <a:t>25</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Образ слайда 1"/>
          <p:cNvSpPr>
            <a:spLocks noGrp="1" noRot="1" noChangeAspect="1" noTextEdit="1"/>
          </p:cNvSpPr>
          <p:nvPr>
            <p:ph type="sldImg"/>
          </p:nvPr>
        </p:nvSpPr>
        <p:spPr bwMode="auto">
          <a:noFill/>
          <a:ln>
            <a:solidFill>
              <a:srgbClr val="000000"/>
            </a:solidFill>
            <a:miter lim="800000"/>
            <a:headEnd/>
            <a:tailEnd/>
          </a:ln>
        </p:spPr>
      </p:sp>
      <p:sp>
        <p:nvSpPr>
          <p:cNvPr id="70659"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F4627D2C-A6B6-400F-8611-A1512617B98B}" type="slidenum">
              <a:rPr lang="ru-RU" smtClean="0"/>
              <a:pPr>
                <a:defRPr/>
              </a:pPr>
              <a:t>26</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Образ слайда 1"/>
          <p:cNvSpPr>
            <a:spLocks noGrp="1" noRot="1" noChangeAspect="1" noTextEdit="1"/>
          </p:cNvSpPr>
          <p:nvPr>
            <p:ph type="sldImg"/>
          </p:nvPr>
        </p:nvSpPr>
        <p:spPr bwMode="auto">
          <a:noFill/>
          <a:ln>
            <a:solidFill>
              <a:srgbClr val="000000"/>
            </a:solidFill>
            <a:miter lim="800000"/>
            <a:headEnd/>
            <a:tailEnd/>
          </a:ln>
        </p:spPr>
      </p:sp>
      <p:sp>
        <p:nvSpPr>
          <p:cNvPr id="7168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D5A3654A-C9C7-4D26-B9D6-314C6488372B}" type="slidenum">
              <a:rPr lang="ru-RU" smtClean="0"/>
              <a:pPr>
                <a:defRPr/>
              </a:pPr>
              <a:t>27</a:t>
            </a:fld>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Образ слайда 1"/>
          <p:cNvSpPr>
            <a:spLocks noGrp="1" noRot="1" noChangeAspect="1" noTextEdit="1"/>
          </p:cNvSpPr>
          <p:nvPr>
            <p:ph type="sldImg"/>
          </p:nvPr>
        </p:nvSpPr>
        <p:spPr bwMode="auto">
          <a:noFill/>
          <a:ln>
            <a:solidFill>
              <a:srgbClr val="000000"/>
            </a:solidFill>
            <a:miter lim="800000"/>
            <a:headEnd/>
            <a:tailEnd/>
          </a:ln>
        </p:spPr>
      </p:sp>
      <p:sp>
        <p:nvSpPr>
          <p:cNvPr id="7270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01022844-C31F-4398-BC21-92B344092F8A}" type="slidenum">
              <a:rPr lang="ru-RU" smtClean="0"/>
              <a:pPr>
                <a:defRPr/>
              </a:pPr>
              <a:t>28</a:t>
            </a:fld>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Образ слайда 1"/>
          <p:cNvSpPr>
            <a:spLocks noGrp="1" noRot="1" noChangeAspect="1" noTextEdit="1"/>
          </p:cNvSpPr>
          <p:nvPr>
            <p:ph type="sldImg"/>
          </p:nvPr>
        </p:nvSpPr>
        <p:spPr bwMode="auto">
          <a:noFill/>
          <a:ln>
            <a:solidFill>
              <a:srgbClr val="000000"/>
            </a:solidFill>
            <a:miter lim="800000"/>
            <a:headEnd/>
            <a:tailEnd/>
          </a:ln>
        </p:spPr>
      </p:sp>
      <p:sp>
        <p:nvSpPr>
          <p:cNvPr id="73731"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910D0B40-F649-47A5-91C8-D0CA6455327B}" type="slidenum">
              <a:rPr lang="ru-RU" smtClean="0"/>
              <a:pPr>
                <a:defRPr/>
              </a:pPr>
              <a:t>29</a:t>
            </a:fld>
            <a:endParaRPr 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Образ слайда 1"/>
          <p:cNvSpPr>
            <a:spLocks noGrp="1" noRot="1" noChangeAspect="1" noTextEdit="1"/>
          </p:cNvSpPr>
          <p:nvPr>
            <p:ph type="sldImg"/>
          </p:nvPr>
        </p:nvSpPr>
        <p:spPr bwMode="auto">
          <a:noFill/>
          <a:ln>
            <a:solidFill>
              <a:srgbClr val="000000"/>
            </a:solidFill>
            <a:miter lim="800000"/>
            <a:headEnd/>
            <a:tailEnd/>
          </a:ln>
        </p:spPr>
      </p:sp>
      <p:sp>
        <p:nvSpPr>
          <p:cNvPr id="74755"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51F024E1-558D-4C78-88F8-820FC615316F}" type="slidenum">
              <a:rPr lang="ru-RU" smtClean="0"/>
              <a:pPr>
                <a:defRPr/>
              </a:pPr>
              <a:t>30</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Образ слайда 1"/>
          <p:cNvSpPr>
            <a:spLocks noGrp="1" noRot="1" noChangeAspect="1" noTextEdit="1"/>
          </p:cNvSpPr>
          <p:nvPr>
            <p:ph type="sldImg"/>
          </p:nvPr>
        </p:nvSpPr>
        <p:spPr bwMode="auto">
          <a:noFill/>
          <a:ln>
            <a:solidFill>
              <a:srgbClr val="000000"/>
            </a:solidFill>
            <a:miter lim="800000"/>
            <a:headEnd/>
            <a:tailEnd/>
          </a:ln>
        </p:spPr>
      </p:sp>
      <p:sp>
        <p:nvSpPr>
          <p:cNvPr id="48131"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7CFA87A9-7E2E-443D-BC32-682C411D1471}" type="slidenum">
              <a:rPr lang="ru-RU" smtClean="0"/>
              <a:pPr>
                <a:defRPr/>
              </a:pPr>
              <a:t>4</a:t>
            </a:fld>
            <a:endParaRPr lang="ru-R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Образ слайда 1"/>
          <p:cNvSpPr>
            <a:spLocks noGrp="1" noRot="1" noChangeAspect="1" noTextEdit="1"/>
          </p:cNvSpPr>
          <p:nvPr>
            <p:ph type="sldImg"/>
          </p:nvPr>
        </p:nvSpPr>
        <p:spPr bwMode="auto">
          <a:noFill/>
          <a:ln>
            <a:solidFill>
              <a:srgbClr val="000000"/>
            </a:solidFill>
            <a:miter lim="800000"/>
            <a:headEnd/>
            <a:tailEnd/>
          </a:ln>
        </p:spPr>
      </p:sp>
      <p:sp>
        <p:nvSpPr>
          <p:cNvPr id="75779"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C3D934FA-F6E4-45AA-BD63-55F395C8C84C}" type="slidenum">
              <a:rPr lang="ru-RU" smtClean="0"/>
              <a:pPr>
                <a:defRPr/>
              </a:pPr>
              <a:t>31</a:t>
            </a:fld>
            <a:endParaRPr lang="ru-R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Образ слайда 1"/>
          <p:cNvSpPr>
            <a:spLocks noGrp="1" noRot="1" noChangeAspect="1" noTextEdit="1"/>
          </p:cNvSpPr>
          <p:nvPr>
            <p:ph type="sldImg"/>
          </p:nvPr>
        </p:nvSpPr>
        <p:spPr bwMode="auto">
          <a:noFill/>
          <a:ln>
            <a:solidFill>
              <a:srgbClr val="000000"/>
            </a:solidFill>
            <a:miter lim="800000"/>
            <a:headEnd/>
            <a:tailEnd/>
          </a:ln>
        </p:spPr>
      </p:sp>
      <p:sp>
        <p:nvSpPr>
          <p:cNvPr id="7680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C63B2220-B204-40C6-8266-EF085341060D}" type="slidenum">
              <a:rPr lang="ru-RU" smtClean="0"/>
              <a:pPr>
                <a:defRPr/>
              </a:pPr>
              <a:t>32</a:t>
            </a:fld>
            <a:endParaRPr lang="ru-R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Образ слайда 1"/>
          <p:cNvSpPr>
            <a:spLocks noGrp="1" noRot="1" noChangeAspect="1" noTextEdit="1"/>
          </p:cNvSpPr>
          <p:nvPr>
            <p:ph type="sldImg"/>
          </p:nvPr>
        </p:nvSpPr>
        <p:spPr bwMode="auto">
          <a:noFill/>
          <a:ln>
            <a:solidFill>
              <a:srgbClr val="000000"/>
            </a:solidFill>
            <a:miter lim="800000"/>
            <a:headEnd/>
            <a:tailEnd/>
          </a:ln>
        </p:spPr>
      </p:sp>
      <p:sp>
        <p:nvSpPr>
          <p:cNvPr id="7782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EE2BF640-935C-4C59-B338-08C07E21FE9D}" type="slidenum">
              <a:rPr lang="ru-RU" smtClean="0"/>
              <a:pPr>
                <a:defRPr/>
              </a:pPr>
              <a:t>33</a:t>
            </a:fld>
            <a:endParaRPr lang="ru-RU"/>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Образ слайда 1"/>
          <p:cNvSpPr>
            <a:spLocks noGrp="1" noRot="1" noChangeAspect="1" noTextEdit="1"/>
          </p:cNvSpPr>
          <p:nvPr>
            <p:ph type="sldImg"/>
          </p:nvPr>
        </p:nvSpPr>
        <p:spPr bwMode="auto">
          <a:noFill/>
          <a:ln>
            <a:solidFill>
              <a:srgbClr val="000000"/>
            </a:solidFill>
            <a:miter lim="800000"/>
            <a:headEnd/>
            <a:tailEnd/>
          </a:ln>
        </p:spPr>
      </p:sp>
      <p:sp>
        <p:nvSpPr>
          <p:cNvPr id="78851"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B99288A2-0267-4401-91B6-753457C1F5AB}" type="slidenum">
              <a:rPr lang="ru-RU" smtClean="0"/>
              <a:pPr>
                <a:defRPr/>
              </a:pPr>
              <a:t>34</a:t>
            </a:fld>
            <a:endParaRPr lang="ru-RU"/>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Образ слайда 1"/>
          <p:cNvSpPr>
            <a:spLocks noGrp="1" noRot="1" noChangeAspect="1" noTextEdit="1"/>
          </p:cNvSpPr>
          <p:nvPr>
            <p:ph type="sldImg"/>
          </p:nvPr>
        </p:nvSpPr>
        <p:spPr bwMode="auto">
          <a:noFill/>
          <a:ln>
            <a:solidFill>
              <a:srgbClr val="000000"/>
            </a:solidFill>
            <a:miter lim="800000"/>
            <a:headEnd/>
            <a:tailEnd/>
          </a:ln>
        </p:spPr>
      </p:sp>
      <p:sp>
        <p:nvSpPr>
          <p:cNvPr id="79875"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DF885CE7-48D4-4ED6-8E65-5EE11F5B2E36}" type="slidenum">
              <a:rPr lang="ru-RU" smtClean="0"/>
              <a:pPr>
                <a:defRPr/>
              </a:pPr>
              <a:t>35</a:t>
            </a:fld>
            <a:endParaRPr lang="ru-RU"/>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bwMode="auto">
          <a:noFill/>
          <a:ln>
            <a:solidFill>
              <a:srgbClr val="000000"/>
            </a:solidFill>
            <a:miter lim="800000"/>
            <a:headEnd/>
            <a:tailEnd/>
          </a:ln>
        </p:spPr>
      </p:sp>
      <p:sp>
        <p:nvSpPr>
          <p:cNvPr id="80899"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E6C09076-F113-4202-8B3C-DFA5687D3937}" type="slidenum">
              <a:rPr lang="ru-RU" smtClean="0"/>
              <a:pPr>
                <a:defRPr/>
              </a:pPr>
              <a:t>36</a:t>
            </a:fld>
            <a:endParaRPr lang="ru-RU"/>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Образ слайда 1"/>
          <p:cNvSpPr>
            <a:spLocks noGrp="1" noRot="1" noChangeAspect="1" noTextEdit="1"/>
          </p:cNvSpPr>
          <p:nvPr>
            <p:ph type="sldImg"/>
          </p:nvPr>
        </p:nvSpPr>
        <p:spPr bwMode="auto">
          <a:noFill/>
          <a:ln>
            <a:solidFill>
              <a:srgbClr val="000000"/>
            </a:solidFill>
            <a:miter lim="800000"/>
            <a:headEnd/>
            <a:tailEnd/>
          </a:ln>
        </p:spPr>
      </p:sp>
      <p:sp>
        <p:nvSpPr>
          <p:cNvPr id="8192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8111E87C-583D-46A4-9E31-83638E6DA8AB}" type="slidenum">
              <a:rPr lang="ru-RU" smtClean="0"/>
              <a:pPr>
                <a:defRPr/>
              </a:pPr>
              <a:t>37</a:t>
            </a:fld>
            <a:endParaRPr lang="ru-RU"/>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Образ слайда 1"/>
          <p:cNvSpPr>
            <a:spLocks noGrp="1" noRot="1" noChangeAspect="1" noTextEdit="1"/>
          </p:cNvSpPr>
          <p:nvPr>
            <p:ph type="sldImg"/>
          </p:nvPr>
        </p:nvSpPr>
        <p:spPr bwMode="auto">
          <a:noFill/>
          <a:ln>
            <a:solidFill>
              <a:srgbClr val="000000"/>
            </a:solidFill>
            <a:miter lim="800000"/>
            <a:headEnd/>
            <a:tailEnd/>
          </a:ln>
        </p:spPr>
      </p:sp>
      <p:sp>
        <p:nvSpPr>
          <p:cNvPr id="8294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874B60DD-558A-47FF-B6F5-B36519CDF525}" type="slidenum">
              <a:rPr lang="ru-RU" smtClean="0"/>
              <a:pPr>
                <a:defRPr/>
              </a:pPr>
              <a:t>38</a:t>
            </a:fld>
            <a:endParaRPr lang="ru-RU"/>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Образ слайда 1"/>
          <p:cNvSpPr>
            <a:spLocks noGrp="1" noRot="1" noChangeAspect="1" noTextEdit="1"/>
          </p:cNvSpPr>
          <p:nvPr>
            <p:ph type="sldImg"/>
          </p:nvPr>
        </p:nvSpPr>
        <p:spPr bwMode="auto">
          <a:noFill/>
          <a:ln>
            <a:solidFill>
              <a:srgbClr val="000000"/>
            </a:solidFill>
            <a:miter lim="800000"/>
            <a:headEnd/>
            <a:tailEnd/>
          </a:ln>
        </p:spPr>
      </p:sp>
      <p:sp>
        <p:nvSpPr>
          <p:cNvPr id="83971"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A06FBF51-1086-45FE-A8B3-317A18A73807}" type="slidenum">
              <a:rPr lang="ru-RU" smtClean="0"/>
              <a:pPr>
                <a:defRPr/>
              </a:pPr>
              <a:t>39</a:t>
            </a:fld>
            <a:endParaRPr lang="ru-RU"/>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Образ слайда 1"/>
          <p:cNvSpPr>
            <a:spLocks noGrp="1" noRot="1" noChangeAspect="1" noTextEdit="1"/>
          </p:cNvSpPr>
          <p:nvPr>
            <p:ph type="sldImg"/>
          </p:nvPr>
        </p:nvSpPr>
        <p:spPr bwMode="auto">
          <a:noFill/>
          <a:ln>
            <a:solidFill>
              <a:srgbClr val="000000"/>
            </a:solidFill>
            <a:miter lim="800000"/>
            <a:headEnd/>
            <a:tailEnd/>
          </a:ln>
        </p:spPr>
      </p:sp>
      <p:sp>
        <p:nvSpPr>
          <p:cNvPr id="84995"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29B33B5E-9ADB-4436-898D-FA55EBD6872E}" type="slidenum">
              <a:rPr lang="ru-RU" smtClean="0"/>
              <a:pPr>
                <a:defRPr/>
              </a:pPr>
              <a:t>40</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Образ слайда 1"/>
          <p:cNvSpPr>
            <a:spLocks noGrp="1" noRot="1" noChangeAspect="1" noTextEdit="1"/>
          </p:cNvSpPr>
          <p:nvPr>
            <p:ph type="sldImg"/>
          </p:nvPr>
        </p:nvSpPr>
        <p:spPr bwMode="auto">
          <a:noFill/>
          <a:ln>
            <a:solidFill>
              <a:srgbClr val="000000"/>
            </a:solidFill>
            <a:miter lim="800000"/>
            <a:headEnd/>
            <a:tailEnd/>
          </a:ln>
        </p:spPr>
      </p:sp>
      <p:sp>
        <p:nvSpPr>
          <p:cNvPr id="49155"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752F80B1-9347-45F5-9E8F-DE7D7B23970C}" type="slidenum">
              <a:rPr lang="ru-RU" smtClean="0"/>
              <a:pPr>
                <a:defRPr/>
              </a:pPr>
              <a:t>5</a:t>
            </a:fld>
            <a:endParaRPr lang="ru-RU"/>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Образ слайда 1"/>
          <p:cNvSpPr>
            <a:spLocks noGrp="1" noRot="1" noChangeAspect="1" noTextEdit="1"/>
          </p:cNvSpPr>
          <p:nvPr>
            <p:ph type="sldImg"/>
          </p:nvPr>
        </p:nvSpPr>
        <p:spPr bwMode="auto">
          <a:noFill/>
          <a:ln>
            <a:solidFill>
              <a:srgbClr val="000000"/>
            </a:solidFill>
            <a:miter lim="800000"/>
            <a:headEnd/>
            <a:tailEnd/>
          </a:ln>
        </p:spPr>
      </p:sp>
      <p:sp>
        <p:nvSpPr>
          <p:cNvPr id="86019"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554D4680-7018-4A93-B1BA-5AE83D488258}" type="slidenum">
              <a:rPr lang="ru-RU" smtClean="0"/>
              <a:pPr>
                <a:defRPr/>
              </a:pPr>
              <a:t>41</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Образ слайда 1"/>
          <p:cNvSpPr>
            <a:spLocks noGrp="1" noRot="1" noChangeAspect="1" noTextEdit="1"/>
          </p:cNvSpPr>
          <p:nvPr>
            <p:ph type="sldImg"/>
          </p:nvPr>
        </p:nvSpPr>
        <p:spPr bwMode="auto">
          <a:noFill/>
          <a:ln>
            <a:solidFill>
              <a:srgbClr val="000000"/>
            </a:solidFill>
            <a:miter lim="800000"/>
            <a:headEnd/>
            <a:tailEnd/>
          </a:ln>
        </p:spPr>
      </p:sp>
      <p:sp>
        <p:nvSpPr>
          <p:cNvPr id="50179"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A33AAB62-E00B-4C3F-AFCD-D90A88A7E61A}" type="slidenum">
              <a:rPr lang="ru-RU" smtClean="0"/>
              <a:pPr>
                <a:defRPr/>
              </a:pPr>
              <a:t>6</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Образ слайда 1"/>
          <p:cNvSpPr>
            <a:spLocks noGrp="1" noRot="1" noChangeAspect="1" noTextEdit="1"/>
          </p:cNvSpPr>
          <p:nvPr>
            <p:ph type="sldImg"/>
          </p:nvPr>
        </p:nvSpPr>
        <p:spPr bwMode="auto">
          <a:noFill/>
          <a:ln>
            <a:solidFill>
              <a:srgbClr val="000000"/>
            </a:solidFill>
            <a:miter lim="800000"/>
            <a:headEnd/>
            <a:tailEnd/>
          </a:ln>
        </p:spPr>
      </p:sp>
      <p:sp>
        <p:nvSpPr>
          <p:cNvPr id="5120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9527C66B-D685-483A-AE62-854A61AD9D17}" type="slidenum">
              <a:rPr lang="ru-RU" smtClean="0"/>
              <a:pPr>
                <a:defRPr/>
              </a:pPr>
              <a:t>7</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Образ слайда 1"/>
          <p:cNvSpPr>
            <a:spLocks noGrp="1" noRot="1" noChangeAspect="1" noTextEdit="1"/>
          </p:cNvSpPr>
          <p:nvPr>
            <p:ph type="sldImg"/>
          </p:nvPr>
        </p:nvSpPr>
        <p:spPr bwMode="auto">
          <a:noFill/>
          <a:ln>
            <a:solidFill>
              <a:srgbClr val="000000"/>
            </a:solidFill>
            <a:miter lim="800000"/>
            <a:headEnd/>
            <a:tailEnd/>
          </a:ln>
        </p:spPr>
      </p:sp>
      <p:sp>
        <p:nvSpPr>
          <p:cNvPr id="5222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8F9D9B75-19A8-47BF-9463-06D76D3D1652}" type="slidenum">
              <a:rPr lang="ru-RU" smtClean="0"/>
              <a:pPr>
                <a:defRPr/>
              </a:pPr>
              <a:t>8</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Образ слайда 1"/>
          <p:cNvSpPr>
            <a:spLocks noGrp="1" noRot="1" noChangeAspect="1" noTextEdit="1"/>
          </p:cNvSpPr>
          <p:nvPr>
            <p:ph type="sldImg"/>
          </p:nvPr>
        </p:nvSpPr>
        <p:spPr bwMode="auto">
          <a:noFill/>
          <a:ln>
            <a:solidFill>
              <a:srgbClr val="000000"/>
            </a:solidFill>
            <a:miter lim="800000"/>
            <a:headEnd/>
            <a:tailEnd/>
          </a:ln>
        </p:spPr>
      </p:sp>
      <p:sp>
        <p:nvSpPr>
          <p:cNvPr id="53251"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D372D4EC-9573-456E-B084-6860470417B0}" type="slidenum">
              <a:rPr lang="ru-RU" smtClean="0"/>
              <a:pPr>
                <a:defRPr/>
              </a:pPr>
              <a:t>9</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Образ слайда 1"/>
          <p:cNvSpPr>
            <a:spLocks noGrp="1" noRot="1" noChangeAspect="1" noTextEdit="1"/>
          </p:cNvSpPr>
          <p:nvPr>
            <p:ph type="sldImg"/>
          </p:nvPr>
        </p:nvSpPr>
        <p:spPr bwMode="auto">
          <a:noFill/>
          <a:ln>
            <a:solidFill>
              <a:srgbClr val="000000"/>
            </a:solidFill>
            <a:miter lim="800000"/>
            <a:headEnd/>
            <a:tailEnd/>
          </a:ln>
        </p:spPr>
      </p:sp>
      <p:sp>
        <p:nvSpPr>
          <p:cNvPr id="54275"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E9DA73AA-4280-4723-B2FB-890186FC0A5A}" type="slidenum">
              <a:rPr lang="ru-RU" smtClean="0"/>
              <a:pPr>
                <a:defRPr/>
              </a:pPr>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6F9F496B-9E24-44C6-ACC1-0EA1CE2400A7}" type="datetime1">
              <a:rPr lang="ru-RU"/>
              <a:pPr>
                <a:defRPr/>
              </a:pPr>
              <a:t>09.11.2023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5F73ED2-94F6-4FD3-AB55-BDB8D47DA886}"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CD1D688-3207-4A26-85F3-DDE6F36494C4}" type="datetime1">
              <a:rPr lang="ru-RU"/>
              <a:pPr>
                <a:defRPr/>
              </a:pPr>
              <a:t>09.11.2023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F8865E6-F15B-4907-B3FD-6C8D9D22E83F}"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698F779-8B49-441D-87DD-C4CF427F0C65}" type="datetime1">
              <a:rPr lang="ru-RU"/>
              <a:pPr>
                <a:defRPr/>
              </a:pPr>
              <a:t>09.11.2023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92690E2-0551-4A20-A1D5-8780AACA1FA1}"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423D075-A703-4DCB-82B8-4CFAA2E67BF1}" type="datetime1">
              <a:rPr lang="ru-RU"/>
              <a:pPr>
                <a:defRPr/>
              </a:pPr>
              <a:t>09.11.2023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7570458-9B3E-43C0-B9DE-15ABEE807228}"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D04BE466-8320-4BBF-8415-74E514893472}" type="datetime1">
              <a:rPr lang="ru-RU"/>
              <a:pPr>
                <a:defRPr/>
              </a:pPr>
              <a:t>09.11.2023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86D75A2-566D-4DE1-86E8-4E82B81A91A4}"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59808A50-F825-4004-9DB7-32B4A10B0A35}" type="datetime1">
              <a:rPr lang="ru-RU"/>
              <a:pPr>
                <a:defRPr/>
              </a:pPr>
              <a:t>09.11.2023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126B235-CF2E-4D68-A34C-2D5436828750}"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B08770A5-AA30-403F-ABF9-EFAE6C9AEA31}" type="datetime1">
              <a:rPr lang="ru-RU"/>
              <a:pPr>
                <a:defRPr/>
              </a:pPr>
              <a:t>09.11.2023</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B6A6CF97-E9E1-4619-9B21-923DBB507134}"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0D9103D5-6E00-47AE-83C1-2B823F98BFFE}" type="datetime1">
              <a:rPr lang="ru-RU"/>
              <a:pPr>
                <a:defRPr/>
              </a:pPr>
              <a:t>09.11.2023</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9A96FBF0-CF8B-462A-8A7C-CAF48606241B}"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A2EC79EF-7DDE-4AD0-94F3-483D433C2618}" type="datetime1">
              <a:rPr lang="ru-RU"/>
              <a:pPr>
                <a:defRPr/>
              </a:pPr>
              <a:t>09.11.2023</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45F67B79-ECAA-4301-BE2F-696C05C6D1BA}"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425EDFC-9A5B-4398-8E74-27F5C7D0A870}" type="datetime1">
              <a:rPr lang="ru-RU"/>
              <a:pPr>
                <a:defRPr/>
              </a:pPr>
              <a:t>09.11.2023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68C864F-0DEF-4AE8-9699-8EA8A0B0BA68}"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85BB973-0F59-4775-B817-6A1310603F97}" type="datetime1">
              <a:rPr lang="ru-RU"/>
              <a:pPr>
                <a:defRPr/>
              </a:pPr>
              <a:t>09.11.2023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704EEBE-D988-482E-A60F-C59B1F84EC31}"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Заголовок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1987" name="Текст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9A5D8B4-7B10-4206-9A3A-8132A69CCBBF}" type="datetime1">
              <a:rPr lang="ru-RU"/>
              <a:pPr>
                <a:defRPr/>
              </a:pPr>
              <a:t>09.11.2023</a:t>
            </a:fld>
            <a:endParaRPr lang="ru-RU"/>
          </a:p>
        </p:txBody>
      </p:sp>
      <p:sp>
        <p:nvSpPr>
          <p:cNvPr id="5" name="Нижний колонтитул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176DF32-B205-4147-A4D7-9272D90A6D27}"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10.xml"/><Relationship Id="rId3" Type="http://schemas.openxmlformats.org/officeDocument/2006/relationships/notesSlide" Target="../notesSlides/notesSlide9.xml"/><Relationship Id="rId7" Type="http://schemas.openxmlformats.org/officeDocument/2006/relationships/diagramLayout" Target="../diagrams/layout10.xml"/><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diagramData" Target="../diagrams/data10.xml"/><Relationship Id="rId5" Type="http://schemas.openxmlformats.org/officeDocument/2006/relationships/image" Target="../media/image2.png"/><Relationship Id="rId10" Type="http://schemas.microsoft.com/office/2007/relationships/diagramDrawing" Target="../diagrams/drawing10.xml"/><Relationship Id="rId4" Type="http://schemas.openxmlformats.org/officeDocument/2006/relationships/oleObject" Target="../embeddings/oleObject9.bin"/><Relationship Id="rId9" Type="http://schemas.openxmlformats.org/officeDocument/2006/relationships/diagramColors" Target="../diagrams/colors10.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11.xml"/><Relationship Id="rId3" Type="http://schemas.openxmlformats.org/officeDocument/2006/relationships/notesSlide" Target="../notesSlides/notesSlide10.xml"/><Relationship Id="rId7" Type="http://schemas.openxmlformats.org/officeDocument/2006/relationships/diagramLayout" Target="../diagrams/layout11.xml"/><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diagramData" Target="../diagrams/data11.xml"/><Relationship Id="rId5" Type="http://schemas.openxmlformats.org/officeDocument/2006/relationships/image" Target="../media/image2.png"/><Relationship Id="rId10" Type="http://schemas.microsoft.com/office/2007/relationships/diagramDrawing" Target="../diagrams/drawing11.xml"/><Relationship Id="rId4" Type="http://schemas.openxmlformats.org/officeDocument/2006/relationships/oleObject" Target="../embeddings/oleObject10.bin"/><Relationship Id="rId9" Type="http://schemas.openxmlformats.org/officeDocument/2006/relationships/diagramColors" Target="../diagrams/colors11.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notesSlide" Target="../notesSlides/notesSlide11.xml"/><Relationship Id="rId7" Type="http://schemas.openxmlformats.org/officeDocument/2006/relationships/diagramData" Target="../diagrams/data12.xml"/><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8.png"/><Relationship Id="rId11" Type="http://schemas.microsoft.com/office/2007/relationships/diagramDrawing" Target="../diagrams/drawing12.xml"/><Relationship Id="rId5" Type="http://schemas.openxmlformats.org/officeDocument/2006/relationships/image" Target="../media/image2.png"/><Relationship Id="rId10" Type="http://schemas.openxmlformats.org/officeDocument/2006/relationships/diagramColors" Target="../diagrams/colors12.xml"/><Relationship Id="rId4" Type="http://schemas.openxmlformats.org/officeDocument/2006/relationships/oleObject" Target="../embeddings/oleObject11.bin"/><Relationship Id="rId9" Type="http://schemas.openxmlformats.org/officeDocument/2006/relationships/diagramQuickStyle" Target="../diagrams/quickStyle12.xml"/></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13.xml"/><Relationship Id="rId13" Type="http://schemas.openxmlformats.org/officeDocument/2006/relationships/diagramQuickStyle" Target="../diagrams/quickStyle14.xml"/><Relationship Id="rId3" Type="http://schemas.openxmlformats.org/officeDocument/2006/relationships/notesSlide" Target="../notesSlides/notesSlide12.xml"/><Relationship Id="rId7" Type="http://schemas.openxmlformats.org/officeDocument/2006/relationships/diagramLayout" Target="../diagrams/layout13.xml"/><Relationship Id="rId12" Type="http://schemas.openxmlformats.org/officeDocument/2006/relationships/diagramLayout" Target="../diagrams/layout14.xml"/><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diagramData" Target="../diagrams/data13.xml"/><Relationship Id="rId11" Type="http://schemas.openxmlformats.org/officeDocument/2006/relationships/diagramData" Target="../diagrams/data14.xml"/><Relationship Id="rId5" Type="http://schemas.openxmlformats.org/officeDocument/2006/relationships/image" Target="../media/image2.png"/><Relationship Id="rId15" Type="http://schemas.microsoft.com/office/2007/relationships/diagramDrawing" Target="../diagrams/drawing14.xml"/><Relationship Id="rId10" Type="http://schemas.microsoft.com/office/2007/relationships/diagramDrawing" Target="../diagrams/drawing13.xml"/><Relationship Id="rId4" Type="http://schemas.openxmlformats.org/officeDocument/2006/relationships/oleObject" Target="../embeddings/oleObject12.bin"/><Relationship Id="rId9" Type="http://schemas.openxmlformats.org/officeDocument/2006/relationships/diagramColors" Target="../diagrams/colors13.xml"/><Relationship Id="rId14" Type="http://schemas.openxmlformats.org/officeDocument/2006/relationships/diagramColors" Target="../diagrams/colors14.xml"/></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15.xml"/><Relationship Id="rId3" Type="http://schemas.openxmlformats.org/officeDocument/2006/relationships/notesSlide" Target="../notesSlides/notesSlide13.xml"/><Relationship Id="rId7" Type="http://schemas.openxmlformats.org/officeDocument/2006/relationships/diagramLayout" Target="../diagrams/layout15.xml"/><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diagramData" Target="../diagrams/data15.xml"/><Relationship Id="rId5" Type="http://schemas.openxmlformats.org/officeDocument/2006/relationships/image" Target="../media/image2.png"/><Relationship Id="rId10" Type="http://schemas.microsoft.com/office/2007/relationships/diagramDrawing" Target="../diagrams/drawing15.xml"/><Relationship Id="rId4" Type="http://schemas.openxmlformats.org/officeDocument/2006/relationships/oleObject" Target="../embeddings/oleObject13.bin"/><Relationship Id="rId9" Type="http://schemas.openxmlformats.org/officeDocument/2006/relationships/diagramColors" Target="../diagrams/colors15.xml"/></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16.xml"/><Relationship Id="rId3" Type="http://schemas.openxmlformats.org/officeDocument/2006/relationships/notesSlide" Target="../notesSlides/notesSlide14.xml"/><Relationship Id="rId7" Type="http://schemas.openxmlformats.org/officeDocument/2006/relationships/diagramLayout" Target="../diagrams/layout16.xml"/><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diagramData" Target="../diagrams/data16.xml"/><Relationship Id="rId5" Type="http://schemas.openxmlformats.org/officeDocument/2006/relationships/image" Target="../media/image2.png"/><Relationship Id="rId10" Type="http://schemas.microsoft.com/office/2007/relationships/diagramDrawing" Target="../diagrams/drawing16.xml"/><Relationship Id="rId4" Type="http://schemas.openxmlformats.org/officeDocument/2006/relationships/oleObject" Target="../embeddings/oleObject14.bin"/><Relationship Id="rId9" Type="http://schemas.openxmlformats.org/officeDocument/2006/relationships/diagramColors" Target="../diagrams/colors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2.png"/><Relationship Id="rId4" Type="http://schemas.openxmlformats.org/officeDocument/2006/relationships/oleObject" Target="../embeddings/oleObject15.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2.png"/><Relationship Id="rId4" Type="http://schemas.openxmlformats.org/officeDocument/2006/relationships/oleObject" Target="../embeddings/oleObject16.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2.png"/><Relationship Id="rId4" Type="http://schemas.openxmlformats.org/officeDocument/2006/relationships/oleObject" Target="../embeddings/oleObject17.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2.png"/><Relationship Id="rId4" Type="http://schemas.openxmlformats.org/officeDocument/2006/relationships/oleObject" Target="../embeddings/oleObject18.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17.xml"/><Relationship Id="rId3" Type="http://schemas.openxmlformats.org/officeDocument/2006/relationships/notesSlide" Target="../notesSlides/notesSlide19.xml"/><Relationship Id="rId7" Type="http://schemas.openxmlformats.org/officeDocument/2006/relationships/diagramLayout" Target="../diagrams/layout17.xml"/><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diagramData" Target="../diagrams/data17.xml"/><Relationship Id="rId5" Type="http://schemas.openxmlformats.org/officeDocument/2006/relationships/image" Target="../media/image2.png"/><Relationship Id="rId10" Type="http://schemas.microsoft.com/office/2007/relationships/diagramDrawing" Target="../diagrams/drawing17.xml"/><Relationship Id="rId4" Type="http://schemas.openxmlformats.org/officeDocument/2006/relationships/oleObject" Target="../embeddings/oleObject19.bin"/><Relationship Id="rId9" Type="http://schemas.openxmlformats.org/officeDocument/2006/relationships/diagramColors" Target="../diagrams/colors17.xml"/></Relationships>
</file>

<file path=ppt/slides/_rels/slide21.xml.rels><?xml version="1.0" encoding="UTF-8" standalone="yes"?>
<Relationships xmlns="http://schemas.openxmlformats.org/package/2006/relationships"><Relationship Id="rId8" Type="http://schemas.openxmlformats.org/officeDocument/2006/relationships/diagramQuickStyle" Target="../diagrams/quickStyle18.xml"/><Relationship Id="rId3" Type="http://schemas.openxmlformats.org/officeDocument/2006/relationships/notesSlide" Target="../notesSlides/notesSlide20.xml"/><Relationship Id="rId7" Type="http://schemas.openxmlformats.org/officeDocument/2006/relationships/diagramLayout" Target="../diagrams/layout18.xml"/><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diagramData" Target="../diagrams/data18.xml"/><Relationship Id="rId5" Type="http://schemas.openxmlformats.org/officeDocument/2006/relationships/image" Target="../media/image2.png"/><Relationship Id="rId10" Type="http://schemas.microsoft.com/office/2007/relationships/diagramDrawing" Target="../diagrams/drawing18.xml"/><Relationship Id="rId4" Type="http://schemas.openxmlformats.org/officeDocument/2006/relationships/oleObject" Target="../embeddings/oleObject20.bin"/><Relationship Id="rId9" Type="http://schemas.openxmlformats.org/officeDocument/2006/relationships/diagramColors" Target="../diagrams/colors18.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19.xml"/><Relationship Id="rId3" Type="http://schemas.openxmlformats.org/officeDocument/2006/relationships/notesSlide" Target="../notesSlides/notesSlide21.xml"/><Relationship Id="rId7" Type="http://schemas.openxmlformats.org/officeDocument/2006/relationships/image" Target="../media/image10.png"/><Relationship Id="rId12" Type="http://schemas.microsoft.com/office/2007/relationships/diagramDrawing" Target="../diagrams/drawing19.xml"/><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image" Target="../media/image9.jpeg"/><Relationship Id="rId11" Type="http://schemas.openxmlformats.org/officeDocument/2006/relationships/diagramColors" Target="../diagrams/colors19.xml"/><Relationship Id="rId5" Type="http://schemas.openxmlformats.org/officeDocument/2006/relationships/image" Target="../media/image2.png"/><Relationship Id="rId10" Type="http://schemas.openxmlformats.org/officeDocument/2006/relationships/diagramQuickStyle" Target="../diagrams/quickStyle19.xml"/><Relationship Id="rId4" Type="http://schemas.openxmlformats.org/officeDocument/2006/relationships/oleObject" Target="../embeddings/oleObject21.bin"/><Relationship Id="rId9" Type="http://schemas.openxmlformats.org/officeDocument/2006/relationships/diagramLayout" Target="../diagrams/layout19.xml"/></Relationships>
</file>

<file path=ppt/slides/_rels/slide2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22.xml"/><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2.png"/><Relationship Id="rId10" Type="http://schemas.openxmlformats.org/officeDocument/2006/relationships/image" Target="../media/image14.jpeg"/><Relationship Id="rId4" Type="http://schemas.openxmlformats.org/officeDocument/2006/relationships/oleObject" Target="../embeddings/oleObject22.bin"/><Relationship Id="rId9" Type="http://schemas.openxmlformats.org/officeDocument/2006/relationships/image" Target="../media/image13.jpeg"/></Relationships>
</file>

<file path=ppt/slides/_rels/slide2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23.xml"/><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image" Target="../media/image10.png"/><Relationship Id="rId5" Type="http://schemas.openxmlformats.org/officeDocument/2006/relationships/image" Target="../media/image2.png"/><Relationship Id="rId10" Type="http://schemas.openxmlformats.org/officeDocument/2006/relationships/image" Target="../media/image18.jpeg"/><Relationship Id="rId4" Type="http://schemas.openxmlformats.org/officeDocument/2006/relationships/oleObject" Target="../embeddings/oleObject23.bin"/><Relationship Id="rId9" Type="http://schemas.openxmlformats.org/officeDocument/2006/relationships/image" Target="../media/image17.png"/></Relationships>
</file>

<file path=ppt/slides/_rels/slide25.xml.rels><?xml version="1.0" encoding="UTF-8" standalone="yes"?>
<Relationships xmlns="http://schemas.openxmlformats.org/package/2006/relationships"><Relationship Id="rId8" Type="http://schemas.openxmlformats.org/officeDocument/2006/relationships/diagramQuickStyle" Target="../diagrams/quickStyle20.xml"/><Relationship Id="rId3" Type="http://schemas.openxmlformats.org/officeDocument/2006/relationships/notesSlide" Target="../notesSlides/notesSlide24.xml"/><Relationship Id="rId7" Type="http://schemas.openxmlformats.org/officeDocument/2006/relationships/diagramLayout" Target="../diagrams/layout20.xml"/><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diagramData" Target="../diagrams/data20.xml"/><Relationship Id="rId5" Type="http://schemas.openxmlformats.org/officeDocument/2006/relationships/image" Target="../media/image2.png"/><Relationship Id="rId10" Type="http://schemas.microsoft.com/office/2007/relationships/diagramDrawing" Target="../diagrams/drawing20.xml"/><Relationship Id="rId4" Type="http://schemas.openxmlformats.org/officeDocument/2006/relationships/oleObject" Target="../embeddings/oleObject24.bin"/><Relationship Id="rId9" Type="http://schemas.openxmlformats.org/officeDocument/2006/relationships/diagramColors" Target="../diagrams/colors20.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25.vml"/><Relationship Id="rId5" Type="http://schemas.openxmlformats.org/officeDocument/2006/relationships/image" Target="../media/image2.png"/><Relationship Id="rId4" Type="http://schemas.openxmlformats.org/officeDocument/2006/relationships/oleObject" Target="../embeddings/oleObject25.bin"/></Relationships>
</file>

<file path=ppt/slides/_rels/slide27.xml.rels><?xml version="1.0" encoding="UTF-8" standalone="yes"?>
<Relationships xmlns="http://schemas.openxmlformats.org/package/2006/relationships"><Relationship Id="rId8" Type="http://schemas.openxmlformats.org/officeDocument/2006/relationships/diagramQuickStyle" Target="../diagrams/quickStyle21.xml"/><Relationship Id="rId3" Type="http://schemas.openxmlformats.org/officeDocument/2006/relationships/notesSlide" Target="../notesSlides/notesSlide26.xml"/><Relationship Id="rId7" Type="http://schemas.openxmlformats.org/officeDocument/2006/relationships/diagramLayout" Target="../diagrams/layout21.xml"/><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diagramData" Target="../diagrams/data21.xml"/><Relationship Id="rId5" Type="http://schemas.openxmlformats.org/officeDocument/2006/relationships/image" Target="../media/image2.png"/><Relationship Id="rId10" Type="http://schemas.microsoft.com/office/2007/relationships/diagramDrawing" Target="../diagrams/drawing21.xml"/><Relationship Id="rId4" Type="http://schemas.openxmlformats.org/officeDocument/2006/relationships/oleObject" Target="../embeddings/oleObject26.bin"/><Relationship Id="rId9" Type="http://schemas.openxmlformats.org/officeDocument/2006/relationships/diagramColors" Target="../diagrams/colors21.xml"/></Relationships>
</file>

<file path=ppt/slides/_rels/slide28.xml.rels><?xml version="1.0" encoding="UTF-8" standalone="yes"?>
<Relationships xmlns="http://schemas.openxmlformats.org/package/2006/relationships"><Relationship Id="rId8" Type="http://schemas.openxmlformats.org/officeDocument/2006/relationships/diagramQuickStyle" Target="../diagrams/quickStyle22.xml"/><Relationship Id="rId3" Type="http://schemas.openxmlformats.org/officeDocument/2006/relationships/notesSlide" Target="../notesSlides/notesSlide27.xml"/><Relationship Id="rId7" Type="http://schemas.openxmlformats.org/officeDocument/2006/relationships/diagramLayout" Target="../diagrams/layout22.xml"/><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diagramData" Target="../diagrams/data22.xml"/><Relationship Id="rId5" Type="http://schemas.openxmlformats.org/officeDocument/2006/relationships/image" Target="../media/image2.png"/><Relationship Id="rId10" Type="http://schemas.microsoft.com/office/2007/relationships/diagramDrawing" Target="../diagrams/drawing22.xml"/><Relationship Id="rId4" Type="http://schemas.openxmlformats.org/officeDocument/2006/relationships/oleObject" Target="../embeddings/oleObject27.bin"/><Relationship Id="rId9" Type="http://schemas.openxmlformats.org/officeDocument/2006/relationships/diagramColors" Target="../diagrams/colors22.xml"/></Relationships>
</file>

<file path=ppt/slides/_rels/slide29.xml.rels><?xml version="1.0" encoding="UTF-8" standalone="yes"?>
<Relationships xmlns="http://schemas.openxmlformats.org/package/2006/relationships"><Relationship Id="rId8" Type="http://schemas.openxmlformats.org/officeDocument/2006/relationships/diagramQuickStyle" Target="../diagrams/quickStyle23.xml"/><Relationship Id="rId3" Type="http://schemas.openxmlformats.org/officeDocument/2006/relationships/notesSlide" Target="../notesSlides/notesSlide28.xml"/><Relationship Id="rId7" Type="http://schemas.openxmlformats.org/officeDocument/2006/relationships/diagramLayout" Target="../diagrams/layout23.xml"/><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diagramData" Target="../diagrams/data23.xml"/><Relationship Id="rId5" Type="http://schemas.openxmlformats.org/officeDocument/2006/relationships/image" Target="../media/image2.png"/><Relationship Id="rId10" Type="http://schemas.microsoft.com/office/2007/relationships/diagramDrawing" Target="../diagrams/drawing23.xml"/><Relationship Id="rId4" Type="http://schemas.openxmlformats.org/officeDocument/2006/relationships/oleObject" Target="../embeddings/oleObject28.bin"/><Relationship Id="rId9" Type="http://schemas.openxmlformats.org/officeDocument/2006/relationships/diagramColors" Target="../diagrams/colors23.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diagramQuickStyle" Target="../diagrams/quickStyle2.xml"/><Relationship Id="rId18" Type="http://schemas.openxmlformats.org/officeDocument/2006/relationships/diagramQuickStyle" Target="../diagrams/quickStyle3.xml"/><Relationship Id="rId3" Type="http://schemas.openxmlformats.org/officeDocument/2006/relationships/notesSlide" Target="../notesSlides/notesSlide2.xml"/><Relationship Id="rId7" Type="http://schemas.openxmlformats.org/officeDocument/2006/relationships/diagramLayout" Target="../diagrams/layout1.xml"/><Relationship Id="rId12" Type="http://schemas.openxmlformats.org/officeDocument/2006/relationships/diagramLayout" Target="../diagrams/layout2.xml"/><Relationship Id="rId17" Type="http://schemas.openxmlformats.org/officeDocument/2006/relationships/diagramLayout" Target="../diagrams/layout3.xml"/><Relationship Id="rId2" Type="http://schemas.openxmlformats.org/officeDocument/2006/relationships/slideLayout" Target="../slideLayouts/slideLayout7.xml"/><Relationship Id="rId16" Type="http://schemas.openxmlformats.org/officeDocument/2006/relationships/diagramData" Target="../diagrams/data3.xml"/><Relationship Id="rId20" Type="http://schemas.microsoft.com/office/2007/relationships/diagramDrawing" Target="../diagrams/drawing3.xml"/><Relationship Id="rId1" Type="http://schemas.openxmlformats.org/officeDocument/2006/relationships/vmlDrawing" Target="../drawings/vmlDrawing2.vml"/><Relationship Id="rId6" Type="http://schemas.openxmlformats.org/officeDocument/2006/relationships/diagramData" Target="../diagrams/data1.xml"/><Relationship Id="rId11" Type="http://schemas.openxmlformats.org/officeDocument/2006/relationships/diagramData" Target="../diagrams/data2.xml"/><Relationship Id="rId5" Type="http://schemas.openxmlformats.org/officeDocument/2006/relationships/image" Target="../media/image2.png"/><Relationship Id="rId15" Type="http://schemas.microsoft.com/office/2007/relationships/diagramDrawing" Target="../diagrams/drawing2.xml"/><Relationship Id="rId10" Type="http://schemas.microsoft.com/office/2007/relationships/diagramDrawing" Target="../diagrams/drawing1.xml"/><Relationship Id="rId19" Type="http://schemas.openxmlformats.org/officeDocument/2006/relationships/diagramColors" Target="../diagrams/colors3.xml"/><Relationship Id="rId4" Type="http://schemas.openxmlformats.org/officeDocument/2006/relationships/oleObject" Target="../embeddings/oleObject2.bin"/><Relationship Id="rId9" Type="http://schemas.openxmlformats.org/officeDocument/2006/relationships/diagramColors" Target="../diagrams/colors1.xml"/><Relationship Id="rId14" Type="http://schemas.openxmlformats.org/officeDocument/2006/relationships/diagramColors" Target="../diagrams/colors2.xml"/></Relationships>
</file>

<file path=ppt/slides/_rels/slide30.xml.rels><?xml version="1.0" encoding="UTF-8" standalone="yes"?>
<Relationships xmlns="http://schemas.openxmlformats.org/package/2006/relationships"><Relationship Id="rId8" Type="http://schemas.openxmlformats.org/officeDocument/2006/relationships/diagramQuickStyle" Target="../diagrams/quickStyle24.xml"/><Relationship Id="rId13" Type="http://schemas.openxmlformats.org/officeDocument/2006/relationships/diagramQuickStyle" Target="../diagrams/quickStyle25.xml"/><Relationship Id="rId3" Type="http://schemas.openxmlformats.org/officeDocument/2006/relationships/notesSlide" Target="../notesSlides/notesSlide29.xml"/><Relationship Id="rId7" Type="http://schemas.openxmlformats.org/officeDocument/2006/relationships/diagramLayout" Target="../diagrams/layout24.xml"/><Relationship Id="rId12" Type="http://schemas.openxmlformats.org/officeDocument/2006/relationships/diagramLayout" Target="../diagrams/layout25.xml"/><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diagramData" Target="../diagrams/data24.xml"/><Relationship Id="rId11" Type="http://schemas.openxmlformats.org/officeDocument/2006/relationships/diagramData" Target="../diagrams/data25.xml"/><Relationship Id="rId5" Type="http://schemas.openxmlformats.org/officeDocument/2006/relationships/image" Target="../media/image2.png"/><Relationship Id="rId15" Type="http://schemas.microsoft.com/office/2007/relationships/diagramDrawing" Target="../diagrams/drawing25.xml"/><Relationship Id="rId10" Type="http://schemas.microsoft.com/office/2007/relationships/diagramDrawing" Target="../diagrams/drawing24.xml"/><Relationship Id="rId4" Type="http://schemas.openxmlformats.org/officeDocument/2006/relationships/oleObject" Target="../embeddings/oleObject29.bin"/><Relationship Id="rId9" Type="http://schemas.openxmlformats.org/officeDocument/2006/relationships/diagramColors" Target="../diagrams/colors24.xml"/><Relationship Id="rId14" Type="http://schemas.openxmlformats.org/officeDocument/2006/relationships/diagramColors" Target="../diagrams/colors25.xml"/></Relationships>
</file>

<file path=ppt/slides/_rels/slide31.xml.rels><?xml version="1.0" encoding="UTF-8" standalone="yes"?>
<Relationships xmlns="http://schemas.openxmlformats.org/package/2006/relationships"><Relationship Id="rId8" Type="http://schemas.openxmlformats.org/officeDocument/2006/relationships/diagramQuickStyle" Target="../diagrams/quickStyle26.xml"/><Relationship Id="rId3" Type="http://schemas.openxmlformats.org/officeDocument/2006/relationships/notesSlide" Target="../notesSlides/notesSlide30.xml"/><Relationship Id="rId7" Type="http://schemas.openxmlformats.org/officeDocument/2006/relationships/diagramLayout" Target="../diagrams/layout26.xml"/><Relationship Id="rId2" Type="http://schemas.openxmlformats.org/officeDocument/2006/relationships/slideLayout" Target="../slideLayouts/slideLayout7.xml"/><Relationship Id="rId1" Type="http://schemas.openxmlformats.org/officeDocument/2006/relationships/vmlDrawing" Target="../drawings/vmlDrawing30.vml"/><Relationship Id="rId6" Type="http://schemas.openxmlformats.org/officeDocument/2006/relationships/diagramData" Target="../diagrams/data26.xml"/><Relationship Id="rId5" Type="http://schemas.openxmlformats.org/officeDocument/2006/relationships/image" Target="../media/image2.png"/><Relationship Id="rId10" Type="http://schemas.microsoft.com/office/2007/relationships/diagramDrawing" Target="../diagrams/drawing26.xml"/><Relationship Id="rId4" Type="http://schemas.openxmlformats.org/officeDocument/2006/relationships/oleObject" Target="../embeddings/oleObject30.bin"/><Relationship Id="rId9" Type="http://schemas.openxmlformats.org/officeDocument/2006/relationships/diagramColors" Target="../diagrams/colors26.xml"/></Relationships>
</file>

<file path=ppt/slides/_rels/slide32.xml.rels><?xml version="1.0" encoding="UTF-8" standalone="yes"?>
<Relationships xmlns="http://schemas.openxmlformats.org/package/2006/relationships"><Relationship Id="rId8" Type="http://schemas.openxmlformats.org/officeDocument/2006/relationships/diagramQuickStyle" Target="../diagrams/quickStyle27.xml"/><Relationship Id="rId3" Type="http://schemas.openxmlformats.org/officeDocument/2006/relationships/notesSlide" Target="../notesSlides/notesSlide31.xml"/><Relationship Id="rId7" Type="http://schemas.openxmlformats.org/officeDocument/2006/relationships/diagramLayout" Target="../diagrams/layout27.xml"/><Relationship Id="rId2" Type="http://schemas.openxmlformats.org/officeDocument/2006/relationships/slideLayout" Target="../slideLayouts/slideLayout7.xml"/><Relationship Id="rId1" Type="http://schemas.openxmlformats.org/officeDocument/2006/relationships/vmlDrawing" Target="../drawings/vmlDrawing31.vml"/><Relationship Id="rId6" Type="http://schemas.openxmlformats.org/officeDocument/2006/relationships/diagramData" Target="../diagrams/data27.xml"/><Relationship Id="rId5" Type="http://schemas.openxmlformats.org/officeDocument/2006/relationships/image" Target="../media/image2.png"/><Relationship Id="rId10" Type="http://schemas.microsoft.com/office/2007/relationships/diagramDrawing" Target="../diagrams/drawing27.xml"/><Relationship Id="rId4" Type="http://schemas.openxmlformats.org/officeDocument/2006/relationships/oleObject" Target="../embeddings/oleObject31.bin"/><Relationship Id="rId9" Type="http://schemas.openxmlformats.org/officeDocument/2006/relationships/diagramColors" Target="../diagrams/colors27.xml"/></Relationships>
</file>

<file path=ppt/slides/_rels/slide33.xml.rels><?xml version="1.0" encoding="UTF-8" standalone="yes"?>
<Relationships xmlns="http://schemas.openxmlformats.org/package/2006/relationships"><Relationship Id="rId8" Type="http://schemas.openxmlformats.org/officeDocument/2006/relationships/diagramQuickStyle" Target="../diagrams/quickStyle28.xml"/><Relationship Id="rId3" Type="http://schemas.openxmlformats.org/officeDocument/2006/relationships/notesSlide" Target="../notesSlides/notesSlide32.xml"/><Relationship Id="rId7" Type="http://schemas.openxmlformats.org/officeDocument/2006/relationships/diagramLayout" Target="../diagrams/layout28.xml"/><Relationship Id="rId2" Type="http://schemas.openxmlformats.org/officeDocument/2006/relationships/slideLayout" Target="../slideLayouts/slideLayout7.xml"/><Relationship Id="rId1" Type="http://schemas.openxmlformats.org/officeDocument/2006/relationships/vmlDrawing" Target="../drawings/vmlDrawing32.vml"/><Relationship Id="rId6" Type="http://schemas.openxmlformats.org/officeDocument/2006/relationships/diagramData" Target="../diagrams/data28.xml"/><Relationship Id="rId5" Type="http://schemas.openxmlformats.org/officeDocument/2006/relationships/image" Target="../media/image2.png"/><Relationship Id="rId10" Type="http://schemas.microsoft.com/office/2007/relationships/diagramDrawing" Target="../diagrams/drawing28.xml"/><Relationship Id="rId4" Type="http://schemas.openxmlformats.org/officeDocument/2006/relationships/oleObject" Target="../embeddings/oleObject32.bin"/><Relationship Id="rId9" Type="http://schemas.openxmlformats.org/officeDocument/2006/relationships/diagramColors" Target="../diagrams/colors28.xml"/></Relationships>
</file>

<file path=ppt/slides/_rels/slide34.xml.rels><?xml version="1.0" encoding="UTF-8" standalone="yes"?>
<Relationships xmlns="http://schemas.openxmlformats.org/package/2006/relationships"><Relationship Id="rId8" Type="http://schemas.openxmlformats.org/officeDocument/2006/relationships/diagramQuickStyle" Target="../diagrams/quickStyle29.xml"/><Relationship Id="rId3" Type="http://schemas.openxmlformats.org/officeDocument/2006/relationships/notesSlide" Target="../notesSlides/notesSlide33.xml"/><Relationship Id="rId7" Type="http://schemas.openxmlformats.org/officeDocument/2006/relationships/diagramLayout" Target="../diagrams/layout29.xml"/><Relationship Id="rId2" Type="http://schemas.openxmlformats.org/officeDocument/2006/relationships/slideLayout" Target="../slideLayouts/slideLayout7.xml"/><Relationship Id="rId1" Type="http://schemas.openxmlformats.org/officeDocument/2006/relationships/vmlDrawing" Target="../drawings/vmlDrawing33.vml"/><Relationship Id="rId6" Type="http://schemas.openxmlformats.org/officeDocument/2006/relationships/diagramData" Target="../diagrams/data29.xml"/><Relationship Id="rId5" Type="http://schemas.openxmlformats.org/officeDocument/2006/relationships/image" Target="../media/image2.png"/><Relationship Id="rId10" Type="http://schemas.microsoft.com/office/2007/relationships/diagramDrawing" Target="../diagrams/drawing29.xml"/><Relationship Id="rId4" Type="http://schemas.openxmlformats.org/officeDocument/2006/relationships/oleObject" Target="../embeddings/oleObject33.bin"/><Relationship Id="rId9" Type="http://schemas.openxmlformats.org/officeDocument/2006/relationships/diagramColors" Target="../diagrams/colors29.xml"/></Relationships>
</file>

<file path=ppt/slides/_rels/slide35.xml.rels><?xml version="1.0" encoding="UTF-8" standalone="yes"?>
<Relationships xmlns="http://schemas.openxmlformats.org/package/2006/relationships"><Relationship Id="rId8" Type="http://schemas.openxmlformats.org/officeDocument/2006/relationships/diagramQuickStyle" Target="../diagrams/quickStyle30.xml"/><Relationship Id="rId3" Type="http://schemas.openxmlformats.org/officeDocument/2006/relationships/notesSlide" Target="../notesSlides/notesSlide34.xml"/><Relationship Id="rId7" Type="http://schemas.openxmlformats.org/officeDocument/2006/relationships/diagramLayout" Target="../diagrams/layout30.xml"/><Relationship Id="rId2" Type="http://schemas.openxmlformats.org/officeDocument/2006/relationships/slideLayout" Target="../slideLayouts/slideLayout7.xml"/><Relationship Id="rId1" Type="http://schemas.openxmlformats.org/officeDocument/2006/relationships/vmlDrawing" Target="../drawings/vmlDrawing34.vml"/><Relationship Id="rId6" Type="http://schemas.openxmlformats.org/officeDocument/2006/relationships/diagramData" Target="../diagrams/data30.xml"/><Relationship Id="rId5" Type="http://schemas.openxmlformats.org/officeDocument/2006/relationships/image" Target="../media/image2.png"/><Relationship Id="rId10" Type="http://schemas.microsoft.com/office/2007/relationships/diagramDrawing" Target="../diagrams/drawing30.xml"/><Relationship Id="rId4" Type="http://schemas.openxmlformats.org/officeDocument/2006/relationships/oleObject" Target="../embeddings/oleObject34.bin"/><Relationship Id="rId9" Type="http://schemas.openxmlformats.org/officeDocument/2006/relationships/diagramColors" Target="../diagrams/colors30.xml"/></Relationships>
</file>

<file path=ppt/slides/_rels/slide36.xml.rels><?xml version="1.0" encoding="UTF-8" standalone="yes"?>
<Relationships xmlns="http://schemas.openxmlformats.org/package/2006/relationships"><Relationship Id="rId8" Type="http://schemas.openxmlformats.org/officeDocument/2006/relationships/diagramQuickStyle" Target="../diagrams/quickStyle31.xml"/><Relationship Id="rId3" Type="http://schemas.openxmlformats.org/officeDocument/2006/relationships/notesSlide" Target="../notesSlides/notesSlide35.xml"/><Relationship Id="rId7" Type="http://schemas.openxmlformats.org/officeDocument/2006/relationships/diagramLayout" Target="../diagrams/layout31.xml"/><Relationship Id="rId2" Type="http://schemas.openxmlformats.org/officeDocument/2006/relationships/slideLayout" Target="../slideLayouts/slideLayout7.xml"/><Relationship Id="rId1" Type="http://schemas.openxmlformats.org/officeDocument/2006/relationships/vmlDrawing" Target="../drawings/vmlDrawing35.vml"/><Relationship Id="rId6" Type="http://schemas.openxmlformats.org/officeDocument/2006/relationships/diagramData" Target="../diagrams/data31.xml"/><Relationship Id="rId5" Type="http://schemas.openxmlformats.org/officeDocument/2006/relationships/image" Target="../media/image2.png"/><Relationship Id="rId10" Type="http://schemas.microsoft.com/office/2007/relationships/diagramDrawing" Target="../diagrams/drawing31.xml"/><Relationship Id="rId4" Type="http://schemas.openxmlformats.org/officeDocument/2006/relationships/oleObject" Target="../embeddings/oleObject35.bin"/><Relationship Id="rId9" Type="http://schemas.openxmlformats.org/officeDocument/2006/relationships/diagramColors" Target="../diagrams/colors31.xml"/></Relationships>
</file>

<file path=ppt/slides/_rels/slide37.xml.rels><?xml version="1.0" encoding="UTF-8" standalone="yes"?>
<Relationships xmlns="http://schemas.openxmlformats.org/package/2006/relationships"><Relationship Id="rId8" Type="http://schemas.openxmlformats.org/officeDocument/2006/relationships/diagramQuickStyle" Target="../diagrams/quickStyle32.xml"/><Relationship Id="rId3" Type="http://schemas.openxmlformats.org/officeDocument/2006/relationships/notesSlide" Target="../notesSlides/notesSlide36.xml"/><Relationship Id="rId7" Type="http://schemas.openxmlformats.org/officeDocument/2006/relationships/diagramLayout" Target="../diagrams/layout32.xml"/><Relationship Id="rId2" Type="http://schemas.openxmlformats.org/officeDocument/2006/relationships/slideLayout" Target="../slideLayouts/slideLayout7.xml"/><Relationship Id="rId1" Type="http://schemas.openxmlformats.org/officeDocument/2006/relationships/vmlDrawing" Target="../drawings/vmlDrawing36.vml"/><Relationship Id="rId6" Type="http://schemas.openxmlformats.org/officeDocument/2006/relationships/diagramData" Target="../diagrams/data32.xml"/><Relationship Id="rId5" Type="http://schemas.openxmlformats.org/officeDocument/2006/relationships/image" Target="../media/image2.png"/><Relationship Id="rId10" Type="http://schemas.microsoft.com/office/2007/relationships/diagramDrawing" Target="../diagrams/drawing32.xml"/><Relationship Id="rId4" Type="http://schemas.openxmlformats.org/officeDocument/2006/relationships/oleObject" Target="../embeddings/oleObject36.bin"/><Relationship Id="rId9" Type="http://schemas.openxmlformats.org/officeDocument/2006/relationships/diagramColors" Target="../diagrams/colors32.xml"/></Relationships>
</file>

<file path=ppt/slides/_rels/slide38.xml.rels><?xml version="1.0" encoding="UTF-8" standalone="yes"?>
<Relationships xmlns="http://schemas.openxmlformats.org/package/2006/relationships"><Relationship Id="rId8" Type="http://schemas.openxmlformats.org/officeDocument/2006/relationships/diagramQuickStyle" Target="../diagrams/quickStyle33.xml"/><Relationship Id="rId3" Type="http://schemas.openxmlformats.org/officeDocument/2006/relationships/notesSlide" Target="../notesSlides/notesSlide37.xml"/><Relationship Id="rId7" Type="http://schemas.openxmlformats.org/officeDocument/2006/relationships/diagramLayout" Target="../diagrams/layout33.xml"/><Relationship Id="rId2" Type="http://schemas.openxmlformats.org/officeDocument/2006/relationships/slideLayout" Target="../slideLayouts/slideLayout7.xml"/><Relationship Id="rId1" Type="http://schemas.openxmlformats.org/officeDocument/2006/relationships/vmlDrawing" Target="../drawings/vmlDrawing37.vml"/><Relationship Id="rId6" Type="http://schemas.openxmlformats.org/officeDocument/2006/relationships/diagramData" Target="../diagrams/data33.xml"/><Relationship Id="rId5" Type="http://schemas.openxmlformats.org/officeDocument/2006/relationships/image" Target="../media/image2.png"/><Relationship Id="rId10" Type="http://schemas.microsoft.com/office/2007/relationships/diagramDrawing" Target="../diagrams/drawing33.xml"/><Relationship Id="rId4" Type="http://schemas.openxmlformats.org/officeDocument/2006/relationships/oleObject" Target="../embeddings/oleObject37.bin"/><Relationship Id="rId9" Type="http://schemas.openxmlformats.org/officeDocument/2006/relationships/diagramColors" Target="../diagrams/colors33.xml"/></Relationships>
</file>

<file path=ppt/slides/_rels/slide39.xml.rels><?xml version="1.0" encoding="UTF-8" standalone="yes"?>
<Relationships xmlns="http://schemas.openxmlformats.org/package/2006/relationships"><Relationship Id="rId8" Type="http://schemas.openxmlformats.org/officeDocument/2006/relationships/diagramQuickStyle" Target="../diagrams/quickStyle34.xml"/><Relationship Id="rId3" Type="http://schemas.openxmlformats.org/officeDocument/2006/relationships/notesSlide" Target="../notesSlides/notesSlide38.xml"/><Relationship Id="rId7" Type="http://schemas.openxmlformats.org/officeDocument/2006/relationships/diagramLayout" Target="../diagrams/layout34.xml"/><Relationship Id="rId2" Type="http://schemas.openxmlformats.org/officeDocument/2006/relationships/slideLayout" Target="../slideLayouts/slideLayout7.xml"/><Relationship Id="rId1" Type="http://schemas.openxmlformats.org/officeDocument/2006/relationships/vmlDrawing" Target="../drawings/vmlDrawing38.vml"/><Relationship Id="rId6" Type="http://schemas.openxmlformats.org/officeDocument/2006/relationships/diagramData" Target="../diagrams/data34.xml"/><Relationship Id="rId5" Type="http://schemas.openxmlformats.org/officeDocument/2006/relationships/image" Target="../media/image2.png"/><Relationship Id="rId10" Type="http://schemas.microsoft.com/office/2007/relationships/diagramDrawing" Target="../diagrams/drawing34.xml"/><Relationship Id="rId4" Type="http://schemas.openxmlformats.org/officeDocument/2006/relationships/oleObject" Target="../embeddings/oleObject38.bin"/><Relationship Id="rId9" Type="http://schemas.openxmlformats.org/officeDocument/2006/relationships/diagramColors" Target="../diagrams/colors34.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notesSlide" Target="../notesSlides/notesSlide3.xml"/><Relationship Id="rId7" Type="http://schemas.openxmlformats.org/officeDocument/2006/relationships/diagramLayout" Target="../diagrams/layout4.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diagramData" Target="../diagrams/data4.xml"/><Relationship Id="rId5" Type="http://schemas.openxmlformats.org/officeDocument/2006/relationships/image" Target="../media/image2.png"/><Relationship Id="rId10" Type="http://schemas.microsoft.com/office/2007/relationships/diagramDrawing" Target="../diagrams/drawing4.xml"/><Relationship Id="rId4" Type="http://schemas.openxmlformats.org/officeDocument/2006/relationships/oleObject" Target="../embeddings/oleObject3.bin"/><Relationship Id="rId9" Type="http://schemas.openxmlformats.org/officeDocument/2006/relationships/diagramColors" Target="../diagrams/colors4.xml"/></Relationships>
</file>

<file path=ppt/slides/_rels/slide40.xml.rels><?xml version="1.0" encoding="UTF-8" standalone="yes"?>
<Relationships xmlns="http://schemas.openxmlformats.org/package/2006/relationships"><Relationship Id="rId8" Type="http://schemas.openxmlformats.org/officeDocument/2006/relationships/diagramQuickStyle" Target="../diagrams/quickStyle35.xml"/><Relationship Id="rId3" Type="http://schemas.openxmlformats.org/officeDocument/2006/relationships/notesSlide" Target="../notesSlides/notesSlide39.xml"/><Relationship Id="rId7" Type="http://schemas.openxmlformats.org/officeDocument/2006/relationships/diagramLayout" Target="../diagrams/layout35.xml"/><Relationship Id="rId2" Type="http://schemas.openxmlformats.org/officeDocument/2006/relationships/slideLayout" Target="../slideLayouts/slideLayout7.xml"/><Relationship Id="rId1" Type="http://schemas.openxmlformats.org/officeDocument/2006/relationships/vmlDrawing" Target="../drawings/vmlDrawing39.vml"/><Relationship Id="rId6" Type="http://schemas.openxmlformats.org/officeDocument/2006/relationships/diagramData" Target="../diagrams/data35.xml"/><Relationship Id="rId5" Type="http://schemas.openxmlformats.org/officeDocument/2006/relationships/image" Target="../media/image2.png"/><Relationship Id="rId10" Type="http://schemas.microsoft.com/office/2007/relationships/diagramDrawing" Target="../diagrams/drawing35.xml"/><Relationship Id="rId4" Type="http://schemas.openxmlformats.org/officeDocument/2006/relationships/oleObject" Target="../embeddings/oleObject39.bin"/><Relationship Id="rId9" Type="http://schemas.openxmlformats.org/officeDocument/2006/relationships/diagramColors" Target="../diagrams/colors35.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vmlDrawing" Target="../drawings/vmlDrawing40.vml"/><Relationship Id="rId5" Type="http://schemas.openxmlformats.org/officeDocument/2006/relationships/image" Target="../media/image2.png"/><Relationship Id="rId4" Type="http://schemas.openxmlformats.org/officeDocument/2006/relationships/oleObject" Target="../embeddings/oleObject40.bin"/></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5.xml"/><Relationship Id="rId13" Type="http://schemas.openxmlformats.org/officeDocument/2006/relationships/diagramQuickStyle" Target="../diagrams/quickStyle6.xml"/><Relationship Id="rId3" Type="http://schemas.openxmlformats.org/officeDocument/2006/relationships/notesSlide" Target="../notesSlides/notesSlide4.xml"/><Relationship Id="rId7" Type="http://schemas.openxmlformats.org/officeDocument/2006/relationships/diagramLayout" Target="../diagrams/layout5.xml"/><Relationship Id="rId12" Type="http://schemas.openxmlformats.org/officeDocument/2006/relationships/diagramLayout" Target="../diagrams/layout6.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diagramData" Target="../diagrams/data5.xml"/><Relationship Id="rId11" Type="http://schemas.openxmlformats.org/officeDocument/2006/relationships/diagramData" Target="../diagrams/data6.xml"/><Relationship Id="rId5" Type="http://schemas.openxmlformats.org/officeDocument/2006/relationships/image" Target="../media/image2.png"/><Relationship Id="rId15" Type="http://schemas.microsoft.com/office/2007/relationships/diagramDrawing" Target="../diagrams/drawing6.xml"/><Relationship Id="rId10" Type="http://schemas.microsoft.com/office/2007/relationships/diagramDrawing" Target="../diagrams/drawing5.xml"/><Relationship Id="rId4" Type="http://schemas.openxmlformats.org/officeDocument/2006/relationships/oleObject" Target="../embeddings/oleObject4.bin"/><Relationship Id="rId9" Type="http://schemas.openxmlformats.org/officeDocument/2006/relationships/diagramColors" Target="../diagrams/colors5.xml"/><Relationship Id="rId14" Type="http://schemas.openxmlformats.org/officeDocument/2006/relationships/diagramColors" Target="../diagrams/colors6.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notesSlide" Target="../notesSlides/notesSlide5.xml"/><Relationship Id="rId7" Type="http://schemas.openxmlformats.org/officeDocument/2006/relationships/diagramLayout" Target="../diagrams/layout7.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diagramData" Target="../diagrams/data7.xml"/><Relationship Id="rId5" Type="http://schemas.openxmlformats.org/officeDocument/2006/relationships/image" Target="../media/image2.png"/><Relationship Id="rId10" Type="http://schemas.microsoft.com/office/2007/relationships/diagramDrawing" Target="../diagrams/drawing7.xml"/><Relationship Id="rId4" Type="http://schemas.openxmlformats.org/officeDocument/2006/relationships/oleObject" Target="../embeddings/oleObject5.bin"/><Relationship Id="rId9" Type="http://schemas.openxmlformats.org/officeDocument/2006/relationships/diagramColors" Target="../diagrams/colors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2.png"/><Relationship Id="rId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8.xml"/><Relationship Id="rId13" Type="http://schemas.openxmlformats.org/officeDocument/2006/relationships/diagramLayout" Target="../diagrams/layout9.xml"/><Relationship Id="rId3" Type="http://schemas.openxmlformats.org/officeDocument/2006/relationships/notesSlide" Target="../notesSlides/notesSlide8.xml"/><Relationship Id="rId7" Type="http://schemas.openxmlformats.org/officeDocument/2006/relationships/diagramData" Target="../diagrams/data8.xml"/><Relationship Id="rId12" Type="http://schemas.openxmlformats.org/officeDocument/2006/relationships/diagramData" Target="../diagrams/data9.xml"/><Relationship Id="rId2" Type="http://schemas.openxmlformats.org/officeDocument/2006/relationships/slideLayout" Target="../slideLayouts/slideLayout7.xml"/><Relationship Id="rId16" Type="http://schemas.microsoft.com/office/2007/relationships/diagramDrawing" Target="../diagrams/drawing9.xml"/><Relationship Id="rId1" Type="http://schemas.openxmlformats.org/officeDocument/2006/relationships/vmlDrawing" Target="../drawings/vmlDrawing8.vml"/><Relationship Id="rId6" Type="http://schemas.openxmlformats.org/officeDocument/2006/relationships/image" Target="../media/image7.jpeg"/><Relationship Id="rId11" Type="http://schemas.microsoft.com/office/2007/relationships/diagramDrawing" Target="../diagrams/drawing8.xml"/><Relationship Id="rId5" Type="http://schemas.openxmlformats.org/officeDocument/2006/relationships/image" Target="../media/image2.png"/><Relationship Id="rId15" Type="http://schemas.openxmlformats.org/officeDocument/2006/relationships/diagramColors" Target="../diagrams/colors9.xml"/><Relationship Id="rId10" Type="http://schemas.openxmlformats.org/officeDocument/2006/relationships/diagramColors" Target="../diagrams/colors8.xml"/><Relationship Id="rId4" Type="http://schemas.openxmlformats.org/officeDocument/2006/relationships/oleObject" Target="../embeddings/oleObject8.bin"/><Relationship Id="rId9" Type="http://schemas.openxmlformats.org/officeDocument/2006/relationships/diagramQuickStyle" Target="../diagrams/quickStyle8.xml"/><Relationship Id="rId14" Type="http://schemas.openxmlformats.org/officeDocument/2006/relationships/diagramQuickStyle" Target="../diagrams/quickStyl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srcRect/>
          <a:stretch>
            <a:fillRect/>
          </a:stretch>
        </p:blipFill>
        <p:spPr bwMode="auto">
          <a:xfrm>
            <a:off x="-36513" y="0"/>
            <a:ext cx="9180513" cy="5143500"/>
          </a:xfrm>
          <a:prstGeom prst="rect">
            <a:avLst/>
          </a:prstGeom>
          <a:noFill/>
          <a:ln w="9525">
            <a:noFill/>
            <a:miter lim="800000"/>
            <a:headEnd/>
            <a:tailEnd/>
          </a:ln>
        </p:spPr>
      </p:pic>
      <p:sp>
        <p:nvSpPr>
          <p:cNvPr id="43011" name="Прямоугольник 2"/>
          <p:cNvSpPr>
            <a:spLocks noChangeArrowheads="1"/>
          </p:cNvSpPr>
          <p:nvPr/>
        </p:nvSpPr>
        <p:spPr bwMode="auto">
          <a:xfrm>
            <a:off x="179388" y="1276350"/>
            <a:ext cx="8964612" cy="1384300"/>
          </a:xfrm>
          <a:prstGeom prst="rect">
            <a:avLst/>
          </a:prstGeom>
          <a:noFill/>
          <a:ln w="9525">
            <a:noFill/>
            <a:miter lim="800000"/>
            <a:headEnd/>
            <a:tailEnd/>
          </a:ln>
        </p:spPr>
        <p:txBody>
          <a:bodyPr>
            <a:spAutoFit/>
          </a:bodyPr>
          <a:lstStyle/>
          <a:p>
            <a:pPr algn="ctr"/>
            <a:r>
              <a:rPr lang="ru-RU" sz="2800" b="1">
                <a:solidFill>
                  <a:schemeClr val="bg1"/>
                </a:solidFill>
                <a:latin typeface="PT Astra Serif" pitchFamily="18" charset="-52"/>
                <a:ea typeface="PT Astra Serif" pitchFamily="18" charset="-52"/>
                <a:cs typeface="Times New Roman" pitchFamily="18" charset="0"/>
              </a:rPr>
              <a:t>Порядок </a:t>
            </a:r>
            <a:r>
              <a:rPr lang="ru-RU" altLang="ru-RU" sz="2800" b="1">
                <a:solidFill>
                  <a:schemeClr val="bg1"/>
                </a:solidFill>
                <a:latin typeface="PT Astra Serif" pitchFamily="18" charset="-52"/>
                <a:ea typeface="PT Astra Serif" pitchFamily="18" charset="-52"/>
                <a:cs typeface="Times New Roman" pitchFamily="18" charset="0"/>
              </a:rPr>
              <a:t>проведения</a:t>
            </a:r>
            <a:r>
              <a:rPr lang="en-US" altLang="ru-RU" sz="2800" b="1">
                <a:solidFill>
                  <a:schemeClr val="bg1"/>
                </a:solidFill>
                <a:latin typeface="PT Astra Serif" pitchFamily="18" charset="-52"/>
                <a:ea typeface="PT Astra Serif" pitchFamily="18" charset="-52"/>
                <a:cs typeface="Times New Roman" pitchFamily="18" charset="0"/>
              </a:rPr>
              <a:t> </a:t>
            </a:r>
            <a:r>
              <a:rPr lang="ru-RU" altLang="ru-RU" sz="2800" b="1">
                <a:solidFill>
                  <a:schemeClr val="bg1"/>
                </a:solidFill>
                <a:latin typeface="PT Astra Serif" pitchFamily="18" charset="-52"/>
                <a:ea typeface="PT Astra Serif" pitchFamily="18" charset="-52"/>
                <a:cs typeface="Times New Roman" pitchFamily="18" charset="0"/>
              </a:rPr>
              <a:t>государственной итоговой аттестации по  образовательным программам основного общего образования</a:t>
            </a:r>
            <a:endParaRPr lang="ru-RU" sz="2800" b="1">
              <a:solidFill>
                <a:schemeClr val="bg1"/>
              </a:solidFill>
              <a:latin typeface="PT Astra Serif" pitchFamily="18" charset="-52"/>
              <a:ea typeface="PT Astra Serif" pitchFamily="18" charset="-52"/>
              <a:cs typeface="Times New Roman" pitchFamily="18" charset="0"/>
            </a:endParaRPr>
          </a:p>
        </p:txBody>
      </p:sp>
      <p:pic>
        <p:nvPicPr>
          <p:cNvPr id="43012" name="Picture 4" descr="D:\Документы - YudinAV\Юдин\Герб Саратовской области без подложки.gif"/>
          <p:cNvPicPr>
            <a:picLocks noChangeAspect="1" noChangeArrowheads="1"/>
          </p:cNvPicPr>
          <p:nvPr/>
        </p:nvPicPr>
        <p:blipFill>
          <a:blip r:embed="rId3" cstate="print"/>
          <a:srcRect/>
          <a:stretch>
            <a:fillRect/>
          </a:stretch>
        </p:blipFill>
        <p:spPr bwMode="auto">
          <a:xfrm>
            <a:off x="203200" y="115888"/>
            <a:ext cx="439738" cy="800100"/>
          </a:xfrm>
          <a:prstGeom prst="rect">
            <a:avLst/>
          </a:prstGeom>
          <a:noFill/>
          <a:ln w="9525">
            <a:noFill/>
            <a:miter lim="800000"/>
            <a:headEnd/>
            <a:tailEnd/>
          </a:ln>
        </p:spPr>
      </p:pic>
      <p:cxnSp>
        <p:nvCxnSpPr>
          <p:cNvPr id="9" name="Прямая соединительная линия 8"/>
          <p:cNvCxnSpPr/>
          <p:nvPr/>
        </p:nvCxnSpPr>
        <p:spPr>
          <a:xfrm>
            <a:off x="827088" y="260350"/>
            <a:ext cx="0" cy="5826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1116013" y="1131888"/>
            <a:ext cx="755967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1042988" y="3724275"/>
            <a:ext cx="755967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3016" name="Прямоугольник 3"/>
          <p:cNvSpPr>
            <a:spLocks noChangeArrowheads="1"/>
          </p:cNvSpPr>
          <p:nvPr/>
        </p:nvSpPr>
        <p:spPr bwMode="auto">
          <a:xfrm>
            <a:off x="3563938" y="3651250"/>
            <a:ext cx="5148262" cy="1600200"/>
          </a:xfrm>
          <a:prstGeom prst="rect">
            <a:avLst/>
          </a:prstGeom>
          <a:noFill/>
          <a:ln w="9525">
            <a:noFill/>
            <a:miter lim="800000"/>
            <a:headEnd/>
            <a:tailEnd/>
          </a:ln>
        </p:spPr>
        <p:txBody>
          <a:bodyPr>
            <a:spAutoFit/>
          </a:bodyPr>
          <a:lstStyle/>
          <a:p>
            <a:pPr algn="r"/>
            <a:r>
              <a:rPr lang="ru-RU" sz="1400" b="1">
                <a:solidFill>
                  <a:schemeClr val="bg1"/>
                </a:solidFill>
                <a:latin typeface="Century Gothic" pitchFamily="34" charset="0"/>
              </a:rPr>
              <a:t/>
            </a:r>
            <a:br>
              <a:rPr lang="ru-RU" sz="1400" b="1">
                <a:solidFill>
                  <a:schemeClr val="bg1"/>
                </a:solidFill>
                <a:latin typeface="Century Gothic" pitchFamily="34" charset="0"/>
              </a:rPr>
            </a:br>
            <a:r>
              <a:rPr lang="ru-RU" sz="1400" b="1">
                <a:solidFill>
                  <a:schemeClr val="bg1"/>
                </a:solidFill>
                <a:latin typeface="PT Astra Serif" pitchFamily="18" charset="-52"/>
              </a:rPr>
              <a:t>Петренко И.А., консультант отдела </a:t>
            </a:r>
          </a:p>
          <a:p>
            <a:pPr algn="r"/>
            <a:r>
              <a:rPr lang="ru-RU" sz="1400" b="1">
                <a:solidFill>
                  <a:schemeClr val="bg1"/>
                </a:solidFill>
                <a:latin typeface="PT Astra Serif" pitchFamily="18" charset="-52"/>
              </a:rPr>
              <a:t>государственной итоговой аттестации </a:t>
            </a:r>
            <a:br>
              <a:rPr lang="ru-RU" sz="1400" b="1">
                <a:solidFill>
                  <a:schemeClr val="bg1"/>
                </a:solidFill>
                <a:latin typeface="PT Astra Serif" pitchFamily="18" charset="-52"/>
              </a:rPr>
            </a:br>
            <a:r>
              <a:rPr lang="ru-RU" sz="1400" b="1">
                <a:solidFill>
                  <a:schemeClr val="bg1"/>
                </a:solidFill>
                <a:latin typeface="PT Astra Serif" pitchFamily="18" charset="-52"/>
              </a:rPr>
              <a:t>и оценки качества образования</a:t>
            </a:r>
          </a:p>
          <a:p>
            <a:pPr algn="r"/>
            <a:r>
              <a:rPr lang="ru-RU" sz="1400" b="1">
                <a:solidFill>
                  <a:schemeClr val="bg1"/>
                </a:solidFill>
                <a:latin typeface="PT Astra Serif" pitchFamily="18" charset="-52"/>
              </a:rPr>
              <a:t>управления общего и дополнительного образования</a:t>
            </a:r>
          </a:p>
          <a:p>
            <a:pPr algn="r"/>
            <a:r>
              <a:rPr lang="ru-RU" sz="1400" b="1">
                <a:solidFill>
                  <a:schemeClr val="bg1"/>
                </a:solidFill>
                <a:latin typeface="PT Astra Serif" pitchFamily="18" charset="-52"/>
              </a:rPr>
              <a:t>министерства образования Саратовской области</a:t>
            </a:r>
          </a:p>
          <a:p>
            <a:pPr algn="r"/>
            <a:endParaRPr lang="ru-RU" sz="1400" b="1">
              <a:solidFill>
                <a:schemeClr val="bg1"/>
              </a:solidFill>
              <a:latin typeface="Century Gothic" pitchFamily="34" charset="0"/>
            </a:endParaRPr>
          </a:p>
        </p:txBody>
      </p:sp>
      <p:sp>
        <p:nvSpPr>
          <p:cNvPr id="10" name="Номер слайда 9"/>
          <p:cNvSpPr>
            <a:spLocks noGrp="1"/>
          </p:cNvSpPr>
          <p:nvPr>
            <p:ph type="sldNum" sz="quarter" idx="12"/>
          </p:nvPr>
        </p:nvSpPr>
        <p:spPr/>
        <p:txBody>
          <a:bodyPr/>
          <a:lstStyle/>
          <a:p>
            <a:pPr>
              <a:defRPr/>
            </a:pPr>
            <a:fld id="{1839F90B-E187-4F7F-9A3D-5B84EA9292A5}" type="slidenum">
              <a:rPr lang="ru-RU"/>
              <a:pPr>
                <a:defRPr/>
              </a:pPr>
              <a:t>1</a:t>
            </a:fld>
            <a:endParaRPr lang="ru-RU"/>
          </a:p>
        </p:txBody>
      </p:sp>
      <p:pic>
        <p:nvPicPr>
          <p:cNvPr id="11" name="Picture 6" descr="E:\Типография\Совещание 2017\лого МО.jpg"/>
          <p:cNvPicPr>
            <a:picLocks noChangeAspect="1" noChangeArrowheads="1"/>
          </p:cNvPicPr>
          <p:nvPr/>
        </p:nvPicPr>
        <p:blipFill>
          <a:blip r:embed="rId4" cstate="print"/>
          <a:srcRect/>
          <a:stretch>
            <a:fillRect/>
          </a:stretch>
        </p:blipFill>
        <p:spPr bwMode="auto">
          <a:xfrm>
            <a:off x="899592" y="267494"/>
            <a:ext cx="585788" cy="579437"/>
          </a:xfrm>
          <a:prstGeom prst="ellipse">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5"/>
          <p:cNvGraphicFramePr>
            <a:graphicFrameLocks noChangeAspect="1"/>
          </p:cNvGraphicFramePr>
          <p:nvPr/>
        </p:nvGraphicFramePr>
        <p:xfrm>
          <a:off x="179388" y="844550"/>
          <a:ext cx="8785225" cy="4171950"/>
        </p:xfrm>
        <a:graphic>
          <a:graphicData uri="http://schemas.openxmlformats.org/presentationml/2006/ole">
            <p:oleObj spid="_x0000_s9218" name="CorelDRAW" r:id="rId4" imgW="9486720" imgH="5441760" progId="">
              <p:embed/>
            </p:oleObj>
          </a:graphicData>
        </a:graphic>
      </p:graphicFrame>
      <p:sp>
        <p:nvSpPr>
          <p:cNvPr id="9219" name="Прямоугольник 13"/>
          <p:cNvSpPr>
            <a:spLocks noChangeArrowheads="1"/>
          </p:cNvSpPr>
          <p:nvPr/>
        </p:nvSpPr>
        <p:spPr bwMode="auto">
          <a:xfrm rot="-5400000">
            <a:off x="830263" y="3170238"/>
            <a:ext cx="766762"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10169</a:t>
            </a:r>
          </a:p>
        </p:txBody>
      </p:sp>
      <p:sp>
        <p:nvSpPr>
          <p:cNvPr id="9220" name="Прямоугольник 13"/>
          <p:cNvSpPr>
            <a:spLocks noChangeArrowheads="1"/>
          </p:cNvSpPr>
          <p:nvPr/>
        </p:nvSpPr>
        <p:spPr bwMode="auto">
          <a:xfrm rot="-5400000">
            <a:off x="2840831" y="2986882"/>
            <a:ext cx="528637" cy="342900"/>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9221" name="Прямоугольник 13"/>
          <p:cNvSpPr>
            <a:spLocks noChangeArrowheads="1"/>
          </p:cNvSpPr>
          <p:nvPr/>
        </p:nvSpPr>
        <p:spPr bwMode="auto">
          <a:xfrm rot="-5400000">
            <a:off x="2346325" y="3235325"/>
            <a:ext cx="760413" cy="341313"/>
          </a:xfrm>
          <a:prstGeom prst="rect">
            <a:avLst/>
          </a:prstGeom>
          <a:noFill/>
          <a:ln w="9525">
            <a:noFill/>
            <a:miter lim="800000"/>
            <a:headEnd/>
            <a:tailEnd/>
          </a:ln>
        </p:spPr>
        <p:txBody>
          <a:bodyPr>
            <a:spAutoFit/>
          </a:bodyPr>
          <a:lstStyle/>
          <a:p>
            <a:pPr marL="339725" indent="-334963"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9222" name="Прямоугольник 13"/>
          <p:cNvSpPr>
            <a:spLocks noChangeArrowheads="1"/>
          </p:cNvSpPr>
          <p:nvPr/>
        </p:nvSpPr>
        <p:spPr bwMode="auto">
          <a:xfrm rot="-5400000">
            <a:off x="456406" y="3158332"/>
            <a:ext cx="650875"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9913</a:t>
            </a:r>
          </a:p>
        </p:txBody>
      </p:sp>
      <p:sp>
        <p:nvSpPr>
          <p:cNvPr id="9223" name="Прямоугольник 13"/>
          <p:cNvSpPr>
            <a:spLocks noChangeArrowheads="1"/>
          </p:cNvSpPr>
          <p:nvPr/>
        </p:nvSpPr>
        <p:spPr bwMode="auto">
          <a:xfrm rot="-5400000">
            <a:off x="5296694" y="2953544"/>
            <a:ext cx="766762" cy="342900"/>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22367</a:t>
            </a:r>
          </a:p>
        </p:txBody>
      </p:sp>
      <p:sp>
        <p:nvSpPr>
          <p:cNvPr id="9224" name="Прямоугольник 13"/>
          <p:cNvSpPr>
            <a:spLocks noChangeArrowheads="1"/>
          </p:cNvSpPr>
          <p:nvPr/>
        </p:nvSpPr>
        <p:spPr bwMode="auto">
          <a:xfrm rot="-5400000">
            <a:off x="4864101" y="2928937"/>
            <a:ext cx="766762"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21800</a:t>
            </a:r>
          </a:p>
        </p:txBody>
      </p:sp>
      <p:sp>
        <p:nvSpPr>
          <p:cNvPr id="9225" name="Прямоугольник 13"/>
          <p:cNvSpPr>
            <a:spLocks noChangeArrowheads="1"/>
          </p:cNvSpPr>
          <p:nvPr/>
        </p:nvSpPr>
        <p:spPr bwMode="auto">
          <a:xfrm rot="-5400000">
            <a:off x="3273425" y="2954338"/>
            <a:ext cx="527050" cy="342900"/>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9226" name="Прямоугольник 13"/>
          <p:cNvSpPr>
            <a:spLocks noChangeArrowheads="1"/>
          </p:cNvSpPr>
          <p:nvPr/>
        </p:nvSpPr>
        <p:spPr bwMode="auto">
          <a:xfrm rot="-5400000">
            <a:off x="1190625" y="3216275"/>
            <a:ext cx="766763"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10222</a:t>
            </a:r>
          </a:p>
        </p:txBody>
      </p:sp>
      <p:sp>
        <p:nvSpPr>
          <p:cNvPr id="23" name="Line 2"/>
          <p:cNvSpPr>
            <a:spLocks noChangeShapeType="1"/>
          </p:cNvSpPr>
          <p:nvPr/>
        </p:nvSpPr>
        <p:spPr bwMode="auto">
          <a:xfrm>
            <a:off x="1071563" y="625475"/>
            <a:ext cx="7500937" cy="1588"/>
          </a:xfrm>
          <a:prstGeom prst="line">
            <a:avLst/>
          </a:prstGeom>
          <a:noFill/>
          <a:ln w="38160" cap="sq">
            <a:solidFill>
              <a:srgbClr val="4F81BD"/>
            </a:solidFill>
            <a:miter lim="800000"/>
            <a:headEnd/>
            <a:tailEnd/>
          </a:ln>
          <a:effectLst>
            <a:outerShdw dist="23040" dir="5400000" algn="ctr" rotWithShape="0">
              <a:srgbClr val="000000">
                <a:alpha val="35036"/>
              </a:srgbClr>
            </a:outerShdw>
          </a:effectLst>
        </p:spPr>
        <p:txBody>
          <a:bodyPr/>
          <a:lstStyle/>
          <a:p>
            <a:pPr fontAlgn="auto">
              <a:spcBef>
                <a:spcPts val="0"/>
              </a:spcBef>
              <a:spcAft>
                <a:spcPts val="0"/>
              </a:spcAft>
              <a:defRPr/>
            </a:pPr>
            <a:endParaRPr lang="ru-RU">
              <a:latin typeface="+mn-lt"/>
              <a:cs typeface="+mn-cs"/>
            </a:endParaRPr>
          </a:p>
        </p:txBody>
      </p:sp>
      <p:sp>
        <p:nvSpPr>
          <p:cNvPr id="9228" name="Text Box 1"/>
          <p:cNvSpPr txBox="1">
            <a:spLocks noChangeArrowheads="1"/>
          </p:cNvSpPr>
          <p:nvPr/>
        </p:nvSpPr>
        <p:spPr bwMode="auto">
          <a:xfrm>
            <a:off x="1042988" y="123825"/>
            <a:ext cx="7561262" cy="493713"/>
          </a:xfrm>
          <a:prstGeom prst="rect">
            <a:avLst/>
          </a:prstGeom>
          <a:noFill/>
          <a:ln w="9525">
            <a:noFill/>
            <a:round/>
            <a:headEnd/>
            <a:tailEnd/>
          </a:ln>
        </p:spPr>
        <p:txBody>
          <a:bodyPr lIns="90000" tIns="45000" rIns="90000" bIns="45000"/>
          <a:lstStyle/>
          <a:p>
            <a:pPr algn="ct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altLang="ru-RU" sz="2800" b="1">
              <a:solidFill>
                <a:srgbClr val="002060"/>
              </a:solidFill>
              <a:latin typeface="PT Astra Serif" pitchFamily="18" charset="-52"/>
            </a:endParaRPr>
          </a:p>
        </p:txBody>
      </p:sp>
      <p:sp>
        <p:nvSpPr>
          <p:cNvPr id="9229" name="Прямоугольник 13"/>
          <p:cNvSpPr>
            <a:spLocks noChangeArrowheads="1"/>
          </p:cNvSpPr>
          <p:nvPr/>
        </p:nvSpPr>
        <p:spPr bwMode="auto">
          <a:xfrm rot="-5400000">
            <a:off x="1699419" y="3228181"/>
            <a:ext cx="650875"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9536</a:t>
            </a:r>
          </a:p>
        </p:txBody>
      </p:sp>
      <p:sp>
        <p:nvSpPr>
          <p:cNvPr id="9230" name="Прямоугольник 13"/>
          <p:cNvSpPr>
            <a:spLocks noChangeArrowheads="1"/>
          </p:cNvSpPr>
          <p:nvPr/>
        </p:nvSpPr>
        <p:spPr bwMode="auto">
          <a:xfrm rot="-5400000">
            <a:off x="3686175" y="3025776"/>
            <a:ext cx="528637" cy="341312"/>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9231" name="Прямоугольник 13"/>
          <p:cNvSpPr>
            <a:spLocks noChangeArrowheads="1"/>
          </p:cNvSpPr>
          <p:nvPr/>
        </p:nvSpPr>
        <p:spPr bwMode="auto">
          <a:xfrm rot="-5400000">
            <a:off x="5673725" y="3000375"/>
            <a:ext cx="766763"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20984</a:t>
            </a:r>
          </a:p>
        </p:txBody>
      </p:sp>
      <p:sp>
        <p:nvSpPr>
          <p:cNvPr id="9232" name="Прямоугольник 13"/>
          <p:cNvSpPr>
            <a:spLocks noChangeArrowheads="1"/>
          </p:cNvSpPr>
          <p:nvPr/>
        </p:nvSpPr>
        <p:spPr bwMode="auto">
          <a:xfrm rot="-5400000">
            <a:off x="6088062" y="3000376"/>
            <a:ext cx="766763"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21322</a:t>
            </a:r>
          </a:p>
        </p:txBody>
      </p:sp>
      <p:sp>
        <p:nvSpPr>
          <p:cNvPr id="9233" name="Прямоугольник 33"/>
          <p:cNvSpPr>
            <a:spLocks noChangeArrowheads="1"/>
          </p:cNvSpPr>
          <p:nvPr/>
        </p:nvSpPr>
        <p:spPr bwMode="auto">
          <a:xfrm>
            <a:off x="4286250" y="857250"/>
            <a:ext cx="3571875" cy="1062038"/>
          </a:xfrm>
          <a:prstGeom prst="rect">
            <a:avLst/>
          </a:prstGeom>
          <a:noFill/>
          <a:ln w="9525">
            <a:noFill/>
            <a:miter lim="800000"/>
            <a:headEnd/>
            <a:tailEnd/>
          </a:ln>
        </p:spPr>
        <p:txBody>
          <a:bodyPr>
            <a:spAutoFit/>
          </a:bodyPr>
          <a:lstStyle/>
          <a:p>
            <a:pPr>
              <a:lnSpc>
                <a:spcPct val="90000"/>
              </a:lnSpc>
            </a:pPr>
            <a:r>
              <a:rPr lang="ru-RU" sz="1400" b="1">
                <a:solidFill>
                  <a:srgbClr val="FFFFFF"/>
                </a:solidFill>
                <a:latin typeface="Century Gothic" pitchFamily="34" charset="0"/>
                <a:cs typeface="Calibri" pitchFamily="34" charset="0"/>
                <a:sym typeface="Calibri" pitchFamily="34" charset="0"/>
              </a:rPr>
              <a:t>Приказ министерства просвещения Российской Федерации </a:t>
            </a:r>
          </a:p>
          <a:p>
            <a:pPr>
              <a:lnSpc>
                <a:spcPct val="90000"/>
              </a:lnSpc>
            </a:pPr>
            <a:r>
              <a:rPr lang="ru-RU" sz="1400" b="1">
                <a:solidFill>
                  <a:srgbClr val="FFFFFF"/>
                </a:solidFill>
                <a:latin typeface="Century Gothic" pitchFamily="34" charset="0"/>
                <a:cs typeface="Calibri" pitchFamily="34" charset="0"/>
                <a:sym typeface="Calibri" pitchFamily="34" charset="0"/>
              </a:rPr>
              <a:t>и Федеральной службы по надзору </a:t>
            </a:r>
          </a:p>
          <a:p>
            <a:pPr>
              <a:lnSpc>
                <a:spcPct val="90000"/>
              </a:lnSpc>
            </a:pPr>
            <a:r>
              <a:rPr lang="ru-RU" sz="1400" b="1">
                <a:solidFill>
                  <a:srgbClr val="FFFFFF"/>
                </a:solidFill>
                <a:latin typeface="Century Gothic" pitchFamily="34" charset="0"/>
                <a:cs typeface="Calibri" pitchFamily="34" charset="0"/>
                <a:sym typeface="Calibri" pitchFamily="34" charset="0"/>
              </a:rPr>
              <a:t>в сфере образования и науки </a:t>
            </a:r>
          </a:p>
          <a:p>
            <a:pPr>
              <a:lnSpc>
                <a:spcPct val="90000"/>
              </a:lnSpc>
            </a:pPr>
            <a:r>
              <a:rPr lang="ru-RU" sz="1400" b="1">
                <a:solidFill>
                  <a:srgbClr val="FFFFFF"/>
                </a:solidFill>
                <a:latin typeface="Century Gothic" pitchFamily="34" charset="0"/>
                <a:cs typeface="Calibri" pitchFamily="34" charset="0"/>
                <a:sym typeface="Calibri" pitchFamily="34" charset="0"/>
              </a:rPr>
              <a:t>от 4 апреля 2023 года № 232/551</a:t>
            </a:r>
            <a:endParaRPr lang="ru-RU" sz="1400"/>
          </a:p>
        </p:txBody>
      </p:sp>
      <p:pic>
        <p:nvPicPr>
          <p:cNvPr id="9234" name="Picture 4" descr="D:\Документы - YudinAV\Юдин\Герб Саратовской области без подложки.gif"/>
          <p:cNvPicPr>
            <a:picLocks noChangeAspect="1" noChangeArrowheads="1"/>
          </p:cNvPicPr>
          <p:nvPr/>
        </p:nvPicPr>
        <p:blipFill>
          <a:blip r:embed="rId5" cstate="print"/>
          <a:srcRect/>
          <a:stretch>
            <a:fillRect/>
          </a:stretch>
        </p:blipFill>
        <p:spPr bwMode="auto">
          <a:xfrm>
            <a:off x="142875" y="0"/>
            <a:ext cx="439738" cy="714375"/>
          </a:xfrm>
          <a:prstGeom prst="rect">
            <a:avLst/>
          </a:prstGeom>
          <a:noFill/>
          <a:ln w="9525">
            <a:noFill/>
            <a:miter lim="800000"/>
            <a:headEnd/>
            <a:tailEnd/>
          </a:ln>
        </p:spPr>
      </p:pic>
      <p:sp>
        <p:nvSpPr>
          <p:cNvPr id="9235" name="Прямоугольник 23"/>
          <p:cNvSpPr>
            <a:spLocks noChangeArrowheads="1"/>
          </p:cNvSpPr>
          <p:nvPr/>
        </p:nvSpPr>
        <p:spPr bwMode="auto">
          <a:xfrm>
            <a:off x="1285875" y="214313"/>
            <a:ext cx="7286625" cy="327025"/>
          </a:xfrm>
          <a:prstGeom prst="rect">
            <a:avLst/>
          </a:prstGeom>
          <a:noFill/>
          <a:ln w="9525">
            <a:noFill/>
            <a:miter lim="800000"/>
            <a:headEnd/>
            <a:tailEnd/>
          </a:ln>
        </p:spPr>
        <p:txBody>
          <a:bodyPr>
            <a:spAutoFit/>
          </a:bodyPr>
          <a:lstStyle/>
          <a:p>
            <a:pPr>
              <a:lnSpc>
                <a:spcPct val="85000"/>
              </a:lnSpc>
            </a:pPr>
            <a:r>
              <a:rPr lang="ru-RU" b="1">
                <a:solidFill>
                  <a:srgbClr val="0033A0"/>
                </a:solidFill>
                <a:latin typeface="PT Astra Serif" pitchFamily="18" charset="-52"/>
                <a:ea typeface="PT Astra Serif" pitchFamily="18" charset="-52"/>
                <a:cs typeface="Times New Roman" pitchFamily="18" charset="0"/>
              </a:rPr>
              <a:t> </a:t>
            </a:r>
            <a:endParaRPr lang="ru-RU">
              <a:solidFill>
                <a:srgbClr val="0033A0"/>
              </a:solidFill>
              <a:latin typeface="PT Astra Serif" pitchFamily="18" charset="-52"/>
              <a:ea typeface="PT Astra Serif" pitchFamily="18" charset="-52"/>
              <a:cs typeface="Century Gothic" pitchFamily="34" charset="0"/>
              <a:sym typeface="Century Gothic" pitchFamily="34" charset="0"/>
            </a:endParaRPr>
          </a:p>
        </p:txBody>
      </p:sp>
      <p:sp>
        <p:nvSpPr>
          <p:cNvPr id="9236" name="Прямоугольник 24"/>
          <p:cNvSpPr>
            <a:spLocks noChangeArrowheads="1"/>
          </p:cNvSpPr>
          <p:nvPr/>
        </p:nvSpPr>
        <p:spPr bwMode="auto">
          <a:xfrm>
            <a:off x="785813" y="214313"/>
            <a:ext cx="8358187" cy="301625"/>
          </a:xfrm>
          <a:prstGeom prst="rect">
            <a:avLst/>
          </a:prstGeom>
          <a:noFill/>
          <a:ln w="9525">
            <a:noFill/>
            <a:miter lim="800000"/>
            <a:headEnd/>
            <a:tailEnd/>
          </a:ln>
        </p:spPr>
        <p:txBody>
          <a:bodyPr>
            <a:spAutoFit/>
          </a:bodyPr>
          <a:lstStyle/>
          <a:p>
            <a:pPr>
              <a:lnSpc>
                <a:spcPct val="85000"/>
              </a:lnSpc>
            </a:pPr>
            <a:r>
              <a:rPr lang="ru-RU" sz="1600" b="1">
                <a:solidFill>
                  <a:srgbClr val="003876"/>
                </a:solidFill>
                <a:latin typeface="PT Astra Serif" pitchFamily="18" charset="-52"/>
                <a:ea typeface="PT Astra Serif" pitchFamily="18" charset="-52"/>
                <a:cs typeface="Century Gothic" pitchFamily="34" charset="0"/>
                <a:sym typeface="Century Gothic" pitchFamily="34" charset="0"/>
              </a:rPr>
              <a:t>П. 14 Порядка ГИА-9. Изменение перечня учебных предметов, формы ГИА-9, сроков </a:t>
            </a:r>
          </a:p>
        </p:txBody>
      </p:sp>
      <p:graphicFrame>
        <p:nvGraphicFramePr>
          <p:cNvPr id="28" name="Схема 27"/>
          <p:cNvGraphicFramePr/>
          <p:nvPr/>
        </p:nvGraphicFramePr>
        <p:xfrm>
          <a:off x="214282" y="785800"/>
          <a:ext cx="8715436" cy="421484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5"/>
          <p:cNvGraphicFramePr>
            <a:graphicFrameLocks noChangeAspect="1"/>
          </p:cNvGraphicFramePr>
          <p:nvPr/>
        </p:nvGraphicFramePr>
        <p:xfrm>
          <a:off x="179388" y="714375"/>
          <a:ext cx="8964612" cy="4171950"/>
        </p:xfrm>
        <a:graphic>
          <a:graphicData uri="http://schemas.openxmlformats.org/presentationml/2006/ole">
            <p:oleObj spid="_x0000_s10242" name="CorelDRAW" r:id="rId4" imgW="9486720" imgH="5441760" progId="">
              <p:embed/>
            </p:oleObj>
          </a:graphicData>
        </a:graphic>
      </p:graphicFrame>
      <p:sp>
        <p:nvSpPr>
          <p:cNvPr id="10243" name="Прямоугольник 13"/>
          <p:cNvSpPr>
            <a:spLocks noChangeArrowheads="1"/>
          </p:cNvSpPr>
          <p:nvPr/>
        </p:nvSpPr>
        <p:spPr bwMode="auto">
          <a:xfrm rot="-5400000">
            <a:off x="830263" y="3170238"/>
            <a:ext cx="766762"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10169</a:t>
            </a:r>
          </a:p>
        </p:txBody>
      </p:sp>
      <p:sp>
        <p:nvSpPr>
          <p:cNvPr id="10244" name="Прямоугольник 13"/>
          <p:cNvSpPr>
            <a:spLocks noChangeArrowheads="1"/>
          </p:cNvSpPr>
          <p:nvPr/>
        </p:nvSpPr>
        <p:spPr bwMode="auto">
          <a:xfrm rot="-5400000">
            <a:off x="2840831" y="2986882"/>
            <a:ext cx="528637" cy="342900"/>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10245" name="Прямоугольник 13"/>
          <p:cNvSpPr>
            <a:spLocks noChangeArrowheads="1"/>
          </p:cNvSpPr>
          <p:nvPr/>
        </p:nvSpPr>
        <p:spPr bwMode="auto">
          <a:xfrm rot="-5400000">
            <a:off x="2346325" y="3235325"/>
            <a:ext cx="760413" cy="341313"/>
          </a:xfrm>
          <a:prstGeom prst="rect">
            <a:avLst/>
          </a:prstGeom>
          <a:noFill/>
          <a:ln w="9525">
            <a:noFill/>
            <a:miter lim="800000"/>
            <a:headEnd/>
            <a:tailEnd/>
          </a:ln>
        </p:spPr>
        <p:txBody>
          <a:bodyPr>
            <a:spAutoFit/>
          </a:bodyPr>
          <a:lstStyle/>
          <a:p>
            <a:pPr marL="339725" indent="-334963"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10246" name="Прямоугольник 13"/>
          <p:cNvSpPr>
            <a:spLocks noChangeArrowheads="1"/>
          </p:cNvSpPr>
          <p:nvPr/>
        </p:nvSpPr>
        <p:spPr bwMode="auto">
          <a:xfrm rot="-5400000">
            <a:off x="456406" y="3158332"/>
            <a:ext cx="650875"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9913</a:t>
            </a:r>
          </a:p>
        </p:txBody>
      </p:sp>
      <p:sp>
        <p:nvSpPr>
          <p:cNvPr id="10247" name="Прямоугольник 13"/>
          <p:cNvSpPr>
            <a:spLocks noChangeArrowheads="1"/>
          </p:cNvSpPr>
          <p:nvPr/>
        </p:nvSpPr>
        <p:spPr bwMode="auto">
          <a:xfrm rot="-5400000">
            <a:off x="5296694" y="2953544"/>
            <a:ext cx="766762" cy="342900"/>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22367</a:t>
            </a:r>
          </a:p>
        </p:txBody>
      </p:sp>
      <p:sp>
        <p:nvSpPr>
          <p:cNvPr id="10248" name="Прямоугольник 13"/>
          <p:cNvSpPr>
            <a:spLocks noChangeArrowheads="1"/>
          </p:cNvSpPr>
          <p:nvPr/>
        </p:nvSpPr>
        <p:spPr bwMode="auto">
          <a:xfrm rot="-5400000">
            <a:off x="4864101" y="2928937"/>
            <a:ext cx="766762"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21800</a:t>
            </a:r>
          </a:p>
        </p:txBody>
      </p:sp>
      <p:sp>
        <p:nvSpPr>
          <p:cNvPr id="10249" name="Прямоугольник 13"/>
          <p:cNvSpPr>
            <a:spLocks noChangeArrowheads="1"/>
          </p:cNvSpPr>
          <p:nvPr/>
        </p:nvSpPr>
        <p:spPr bwMode="auto">
          <a:xfrm rot="-5400000">
            <a:off x="3273425" y="2954338"/>
            <a:ext cx="527050" cy="342900"/>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10250" name="Прямоугольник 13"/>
          <p:cNvSpPr>
            <a:spLocks noChangeArrowheads="1"/>
          </p:cNvSpPr>
          <p:nvPr/>
        </p:nvSpPr>
        <p:spPr bwMode="auto">
          <a:xfrm rot="-5400000">
            <a:off x="1190625" y="3216275"/>
            <a:ext cx="766763"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10222</a:t>
            </a:r>
          </a:p>
        </p:txBody>
      </p:sp>
      <p:sp>
        <p:nvSpPr>
          <p:cNvPr id="23" name="Line 2"/>
          <p:cNvSpPr>
            <a:spLocks noChangeShapeType="1"/>
          </p:cNvSpPr>
          <p:nvPr/>
        </p:nvSpPr>
        <p:spPr bwMode="auto">
          <a:xfrm>
            <a:off x="1071563" y="625475"/>
            <a:ext cx="7500937" cy="1588"/>
          </a:xfrm>
          <a:prstGeom prst="line">
            <a:avLst/>
          </a:prstGeom>
          <a:noFill/>
          <a:ln w="38160" cap="sq">
            <a:solidFill>
              <a:srgbClr val="4F81BD"/>
            </a:solidFill>
            <a:miter lim="800000"/>
            <a:headEnd/>
            <a:tailEnd/>
          </a:ln>
          <a:effectLst>
            <a:outerShdw dist="23040" dir="5400000" algn="ctr" rotWithShape="0">
              <a:srgbClr val="000000">
                <a:alpha val="35036"/>
              </a:srgbClr>
            </a:outerShdw>
          </a:effectLst>
        </p:spPr>
        <p:txBody>
          <a:bodyPr/>
          <a:lstStyle/>
          <a:p>
            <a:pPr fontAlgn="auto">
              <a:spcBef>
                <a:spcPts val="0"/>
              </a:spcBef>
              <a:spcAft>
                <a:spcPts val="0"/>
              </a:spcAft>
              <a:defRPr/>
            </a:pPr>
            <a:endParaRPr lang="ru-RU">
              <a:latin typeface="+mn-lt"/>
              <a:cs typeface="+mn-cs"/>
            </a:endParaRPr>
          </a:p>
        </p:txBody>
      </p:sp>
      <p:sp>
        <p:nvSpPr>
          <p:cNvPr id="10252" name="Text Box 1"/>
          <p:cNvSpPr txBox="1">
            <a:spLocks noChangeArrowheads="1"/>
          </p:cNvSpPr>
          <p:nvPr/>
        </p:nvSpPr>
        <p:spPr bwMode="auto">
          <a:xfrm>
            <a:off x="1042988" y="123825"/>
            <a:ext cx="7561262" cy="493713"/>
          </a:xfrm>
          <a:prstGeom prst="rect">
            <a:avLst/>
          </a:prstGeom>
          <a:noFill/>
          <a:ln w="9525">
            <a:noFill/>
            <a:round/>
            <a:headEnd/>
            <a:tailEnd/>
          </a:ln>
        </p:spPr>
        <p:txBody>
          <a:bodyPr lIns="90000" tIns="45000" rIns="90000" bIns="45000"/>
          <a:lstStyle/>
          <a:p>
            <a:pPr algn="ct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altLang="ru-RU" sz="2800" b="1">
              <a:solidFill>
                <a:srgbClr val="002060"/>
              </a:solidFill>
              <a:latin typeface="PT Astra Serif" pitchFamily="18" charset="-52"/>
            </a:endParaRPr>
          </a:p>
        </p:txBody>
      </p:sp>
      <p:sp>
        <p:nvSpPr>
          <p:cNvPr id="10253" name="Прямоугольник 13"/>
          <p:cNvSpPr>
            <a:spLocks noChangeArrowheads="1"/>
          </p:cNvSpPr>
          <p:nvPr/>
        </p:nvSpPr>
        <p:spPr bwMode="auto">
          <a:xfrm rot="-5400000">
            <a:off x="1699419" y="3228181"/>
            <a:ext cx="650875"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9536</a:t>
            </a:r>
          </a:p>
        </p:txBody>
      </p:sp>
      <p:sp>
        <p:nvSpPr>
          <p:cNvPr id="10254" name="Прямоугольник 13"/>
          <p:cNvSpPr>
            <a:spLocks noChangeArrowheads="1"/>
          </p:cNvSpPr>
          <p:nvPr/>
        </p:nvSpPr>
        <p:spPr bwMode="auto">
          <a:xfrm rot="-5400000">
            <a:off x="3686175" y="3025776"/>
            <a:ext cx="528637" cy="341312"/>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10255" name="Прямоугольник 13"/>
          <p:cNvSpPr>
            <a:spLocks noChangeArrowheads="1"/>
          </p:cNvSpPr>
          <p:nvPr/>
        </p:nvSpPr>
        <p:spPr bwMode="auto">
          <a:xfrm rot="-5400000">
            <a:off x="5673725" y="3000375"/>
            <a:ext cx="766763"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20984</a:t>
            </a:r>
          </a:p>
        </p:txBody>
      </p:sp>
      <p:sp>
        <p:nvSpPr>
          <p:cNvPr id="10256" name="Прямоугольник 13"/>
          <p:cNvSpPr>
            <a:spLocks noChangeArrowheads="1"/>
          </p:cNvSpPr>
          <p:nvPr/>
        </p:nvSpPr>
        <p:spPr bwMode="auto">
          <a:xfrm rot="-5400000">
            <a:off x="6088062" y="3000376"/>
            <a:ext cx="766763"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21322</a:t>
            </a:r>
          </a:p>
        </p:txBody>
      </p:sp>
      <p:sp>
        <p:nvSpPr>
          <p:cNvPr id="10257" name="Прямоугольник 33"/>
          <p:cNvSpPr>
            <a:spLocks noChangeArrowheads="1"/>
          </p:cNvSpPr>
          <p:nvPr/>
        </p:nvSpPr>
        <p:spPr bwMode="auto">
          <a:xfrm>
            <a:off x="4286250" y="857250"/>
            <a:ext cx="3571875" cy="1062038"/>
          </a:xfrm>
          <a:prstGeom prst="rect">
            <a:avLst/>
          </a:prstGeom>
          <a:noFill/>
          <a:ln w="9525">
            <a:noFill/>
            <a:miter lim="800000"/>
            <a:headEnd/>
            <a:tailEnd/>
          </a:ln>
        </p:spPr>
        <p:txBody>
          <a:bodyPr>
            <a:spAutoFit/>
          </a:bodyPr>
          <a:lstStyle/>
          <a:p>
            <a:pPr>
              <a:lnSpc>
                <a:spcPct val="90000"/>
              </a:lnSpc>
            </a:pPr>
            <a:r>
              <a:rPr lang="ru-RU" sz="1400" b="1">
                <a:solidFill>
                  <a:srgbClr val="FFFFFF"/>
                </a:solidFill>
                <a:latin typeface="Century Gothic" pitchFamily="34" charset="0"/>
                <a:cs typeface="Calibri" pitchFamily="34" charset="0"/>
                <a:sym typeface="Calibri" pitchFamily="34" charset="0"/>
              </a:rPr>
              <a:t>Приказ министерства просвещения Российской Федерации </a:t>
            </a:r>
          </a:p>
          <a:p>
            <a:pPr>
              <a:lnSpc>
                <a:spcPct val="90000"/>
              </a:lnSpc>
            </a:pPr>
            <a:r>
              <a:rPr lang="ru-RU" sz="1400" b="1">
                <a:solidFill>
                  <a:srgbClr val="FFFFFF"/>
                </a:solidFill>
                <a:latin typeface="Century Gothic" pitchFamily="34" charset="0"/>
                <a:cs typeface="Calibri" pitchFamily="34" charset="0"/>
                <a:sym typeface="Calibri" pitchFamily="34" charset="0"/>
              </a:rPr>
              <a:t>и Федеральной службы по надзору </a:t>
            </a:r>
          </a:p>
          <a:p>
            <a:pPr>
              <a:lnSpc>
                <a:spcPct val="90000"/>
              </a:lnSpc>
            </a:pPr>
            <a:r>
              <a:rPr lang="ru-RU" sz="1400" b="1">
                <a:solidFill>
                  <a:srgbClr val="FFFFFF"/>
                </a:solidFill>
                <a:latin typeface="Century Gothic" pitchFamily="34" charset="0"/>
                <a:cs typeface="Calibri" pitchFamily="34" charset="0"/>
                <a:sym typeface="Calibri" pitchFamily="34" charset="0"/>
              </a:rPr>
              <a:t>в сфере образования и науки </a:t>
            </a:r>
          </a:p>
          <a:p>
            <a:pPr>
              <a:lnSpc>
                <a:spcPct val="90000"/>
              </a:lnSpc>
            </a:pPr>
            <a:r>
              <a:rPr lang="ru-RU" sz="1400" b="1">
                <a:solidFill>
                  <a:srgbClr val="FFFFFF"/>
                </a:solidFill>
                <a:latin typeface="Century Gothic" pitchFamily="34" charset="0"/>
                <a:cs typeface="Calibri" pitchFamily="34" charset="0"/>
                <a:sym typeface="Calibri" pitchFamily="34" charset="0"/>
              </a:rPr>
              <a:t>от 4 апреля 2023 года № 232/551</a:t>
            </a:r>
            <a:endParaRPr lang="ru-RU" sz="1400"/>
          </a:p>
        </p:txBody>
      </p:sp>
      <p:pic>
        <p:nvPicPr>
          <p:cNvPr id="10258" name="Picture 4" descr="D:\Документы - YudinAV\Юдин\Герб Саратовской области без подложки.gif"/>
          <p:cNvPicPr>
            <a:picLocks noChangeAspect="1" noChangeArrowheads="1"/>
          </p:cNvPicPr>
          <p:nvPr/>
        </p:nvPicPr>
        <p:blipFill>
          <a:blip r:embed="rId5" cstate="print"/>
          <a:srcRect/>
          <a:stretch>
            <a:fillRect/>
          </a:stretch>
        </p:blipFill>
        <p:spPr bwMode="auto">
          <a:xfrm>
            <a:off x="142875" y="0"/>
            <a:ext cx="439738" cy="714375"/>
          </a:xfrm>
          <a:prstGeom prst="rect">
            <a:avLst/>
          </a:prstGeom>
          <a:noFill/>
          <a:ln w="9525">
            <a:noFill/>
            <a:miter lim="800000"/>
            <a:headEnd/>
            <a:tailEnd/>
          </a:ln>
        </p:spPr>
      </p:pic>
      <p:sp>
        <p:nvSpPr>
          <p:cNvPr id="10259" name="Прямоугольник 23"/>
          <p:cNvSpPr>
            <a:spLocks noChangeArrowheads="1"/>
          </p:cNvSpPr>
          <p:nvPr/>
        </p:nvSpPr>
        <p:spPr bwMode="auto">
          <a:xfrm>
            <a:off x="1285875" y="214313"/>
            <a:ext cx="7286625" cy="327025"/>
          </a:xfrm>
          <a:prstGeom prst="rect">
            <a:avLst/>
          </a:prstGeom>
          <a:noFill/>
          <a:ln w="9525">
            <a:noFill/>
            <a:miter lim="800000"/>
            <a:headEnd/>
            <a:tailEnd/>
          </a:ln>
        </p:spPr>
        <p:txBody>
          <a:bodyPr>
            <a:spAutoFit/>
          </a:bodyPr>
          <a:lstStyle/>
          <a:p>
            <a:pPr>
              <a:lnSpc>
                <a:spcPct val="85000"/>
              </a:lnSpc>
            </a:pPr>
            <a:r>
              <a:rPr lang="ru-RU" b="1">
                <a:solidFill>
                  <a:srgbClr val="0033A0"/>
                </a:solidFill>
                <a:latin typeface="PT Astra Serif" pitchFamily="18" charset="-52"/>
                <a:ea typeface="PT Astra Serif" pitchFamily="18" charset="-52"/>
                <a:cs typeface="Times New Roman" pitchFamily="18" charset="0"/>
              </a:rPr>
              <a:t> </a:t>
            </a:r>
            <a:endParaRPr lang="ru-RU">
              <a:solidFill>
                <a:srgbClr val="0033A0"/>
              </a:solidFill>
              <a:latin typeface="PT Astra Serif" pitchFamily="18" charset="-52"/>
              <a:ea typeface="PT Astra Serif" pitchFamily="18" charset="-52"/>
              <a:cs typeface="Century Gothic" pitchFamily="34" charset="0"/>
              <a:sym typeface="Century Gothic" pitchFamily="34" charset="0"/>
            </a:endParaRPr>
          </a:p>
        </p:txBody>
      </p:sp>
      <p:sp>
        <p:nvSpPr>
          <p:cNvPr id="10260" name="Прямоугольник 24"/>
          <p:cNvSpPr>
            <a:spLocks noChangeArrowheads="1"/>
          </p:cNvSpPr>
          <p:nvPr/>
        </p:nvSpPr>
        <p:spPr bwMode="auto">
          <a:xfrm>
            <a:off x="785813" y="214313"/>
            <a:ext cx="8358187" cy="276225"/>
          </a:xfrm>
          <a:prstGeom prst="rect">
            <a:avLst/>
          </a:prstGeom>
          <a:noFill/>
          <a:ln w="9525">
            <a:noFill/>
            <a:miter lim="800000"/>
            <a:headEnd/>
            <a:tailEnd/>
          </a:ln>
        </p:spPr>
        <p:txBody>
          <a:bodyPr>
            <a:spAutoFit/>
          </a:bodyPr>
          <a:lstStyle/>
          <a:p>
            <a:pPr>
              <a:lnSpc>
                <a:spcPct val="85000"/>
              </a:lnSpc>
            </a:pPr>
            <a:r>
              <a:rPr lang="ru-RU" sz="1400" b="1">
                <a:solidFill>
                  <a:srgbClr val="003876"/>
                </a:solidFill>
                <a:latin typeface="PT Astra Serif" pitchFamily="18" charset="-52"/>
                <a:ea typeface="PT Astra Serif" pitchFamily="18" charset="-52"/>
                <a:cs typeface="Century Gothic" pitchFamily="34" charset="0"/>
                <a:sym typeface="Century Gothic" pitchFamily="34" charset="0"/>
              </a:rPr>
              <a:t>Пункты 17, 18, 19, 20, 22 Порядка ГИА-9. Итоговое собеседование по русскому языку. </a:t>
            </a:r>
            <a:r>
              <a:rPr lang="ru-RU" sz="1400" b="1">
                <a:solidFill>
                  <a:srgbClr val="FFC000"/>
                </a:solidFill>
                <a:latin typeface="PT Astra Serif" pitchFamily="18" charset="-52"/>
                <a:ea typeface="PT Astra Serif" pitchFamily="18" charset="-52"/>
                <a:cs typeface="Century Gothic" pitchFamily="34" charset="0"/>
                <a:sym typeface="Century Gothic" pitchFamily="34" charset="0"/>
              </a:rPr>
              <a:t>Нововведения</a:t>
            </a:r>
          </a:p>
        </p:txBody>
      </p:sp>
      <p:graphicFrame>
        <p:nvGraphicFramePr>
          <p:cNvPr id="21" name="Схема 20"/>
          <p:cNvGraphicFramePr/>
          <p:nvPr/>
        </p:nvGraphicFramePr>
        <p:xfrm>
          <a:off x="142844" y="714362"/>
          <a:ext cx="8858312" cy="414340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5"/>
          <p:cNvGraphicFramePr>
            <a:graphicFrameLocks noChangeAspect="1"/>
          </p:cNvGraphicFramePr>
          <p:nvPr/>
        </p:nvGraphicFramePr>
        <p:xfrm>
          <a:off x="179388" y="714375"/>
          <a:ext cx="8785225" cy="4302125"/>
        </p:xfrm>
        <a:graphic>
          <a:graphicData uri="http://schemas.openxmlformats.org/presentationml/2006/ole">
            <p:oleObj spid="_x0000_s11266" name="CorelDRAW" r:id="rId4" imgW="9486720" imgH="5441760" progId="">
              <p:embed/>
            </p:oleObj>
          </a:graphicData>
        </a:graphic>
      </p:graphicFrame>
      <p:sp>
        <p:nvSpPr>
          <p:cNvPr id="11267" name="Прямоугольник 13"/>
          <p:cNvSpPr>
            <a:spLocks noChangeArrowheads="1"/>
          </p:cNvSpPr>
          <p:nvPr/>
        </p:nvSpPr>
        <p:spPr bwMode="auto">
          <a:xfrm rot="-5400000">
            <a:off x="830263" y="3170238"/>
            <a:ext cx="766762"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10169</a:t>
            </a:r>
          </a:p>
        </p:txBody>
      </p:sp>
      <p:sp>
        <p:nvSpPr>
          <p:cNvPr id="11268" name="Прямоугольник 13"/>
          <p:cNvSpPr>
            <a:spLocks noChangeArrowheads="1"/>
          </p:cNvSpPr>
          <p:nvPr/>
        </p:nvSpPr>
        <p:spPr bwMode="auto">
          <a:xfrm rot="-5400000">
            <a:off x="2840831" y="2986882"/>
            <a:ext cx="528637" cy="342900"/>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11269" name="Прямоугольник 13"/>
          <p:cNvSpPr>
            <a:spLocks noChangeArrowheads="1"/>
          </p:cNvSpPr>
          <p:nvPr/>
        </p:nvSpPr>
        <p:spPr bwMode="auto">
          <a:xfrm rot="-5400000">
            <a:off x="2346325" y="3235325"/>
            <a:ext cx="760413" cy="341313"/>
          </a:xfrm>
          <a:prstGeom prst="rect">
            <a:avLst/>
          </a:prstGeom>
          <a:noFill/>
          <a:ln w="9525">
            <a:noFill/>
            <a:miter lim="800000"/>
            <a:headEnd/>
            <a:tailEnd/>
          </a:ln>
        </p:spPr>
        <p:txBody>
          <a:bodyPr>
            <a:spAutoFit/>
          </a:bodyPr>
          <a:lstStyle/>
          <a:p>
            <a:pPr marL="339725" indent="-334963"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11270" name="Прямоугольник 13"/>
          <p:cNvSpPr>
            <a:spLocks noChangeArrowheads="1"/>
          </p:cNvSpPr>
          <p:nvPr/>
        </p:nvSpPr>
        <p:spPr bwMode="auto">
          <a:xfrm rot="-5400000">
            <a:off x="456406" y="3158332"/>
            <a:ext cx="650875"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9913</a:t>
            </a:r>
          </a:p>
        </p:txBody>
      </p:sp>
      <p:sp>
        <p:nvSpPr>
          <p:cNvPr id="11271" name="Прямоугольник 13"/>
          <p:cNvSpPr>
            <a:spLocks noChangeArrowheads="1"/>
          </p:cNvSpPr>
          <p:nvPr/>
        </p:nvSpPr>
        <p:spPr bwMode="auto">
          <a:xfrm rot="-5400000">
            <a:off x="5296694" y="2953544"/>
            <a:ext cx="766762" cy="342900"/>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22367</a:t>
            </a:r>
          </a:p>
        </p:txBody>
      </p:sp>
      <p:sp>
        <p:nvSpPr>
          <p:cNvPr id="11272" name="Прямоугольник 13"/>
          <p:cNvSpPr>
            <a:spLocks noChangeArrowheads="1"/>
          </p:cNvSpPr>
          <p:nvPr/>
        </p:nvSpPr>
        <p:spPr bwMode="auto">
          <a:xfrm rot="-5400000">
            <a:off x="4864101" y="2928937"/>
            <a:ext cx="766762"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21800</a:t>
            </a:r>
          </a:p>
        </p:txBody>
      </p:sp>
      <p:sp>
        <p:nvSpPr>
          <p:cNvPr id="11273" name="Прямоугольник 13"/>
          <p:cNvSpPr>
            <a:spLocks noChangeArrowheads="1"/>
          </p:cNvSpPr>
          <p:nvPr/>
        </p:nvSpPr>
        <p:spPr bwMode="auto">
          <a:xfrm rot="-5400000">
            <a:off x="3273425" y="2954338"/>
            <a:ext cx="527050" cy="342900"/>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11274" name="Прямоугольник 13"/>
          <p:cNvSpPr>
            <a:spLocks noChangeArrowheads="1"/>
          </p:cNvSpPr>
          <p:nvPr/>
        </p:nvSpPr>
        <p:spPr bwMode="auto">
          <a:xfrm rot="-5400000">
            <a:off x="1190625" y="3216275"/>
            <a:ext cx="766763"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10222</a:t>
            </a:r>
          </a:p>
        </p:txBody>
      </p:sp>
      <p:sp>
        <p:nvSpPr>
          <p:cNvPr id="23" name="Line 2"/>
          <p:cNvSpPr>
            <a:spLocks noChangeShapeType="1"/>
          </p:cNvSpPr>
          <p:nvPr/>
        </p:nvSpPr>
        <p:spPr bwMode="auto">
          <a:xfrm>
            <a:off x="1071563" y="625475"/>
            <a:ext cx="7500937" cy="1588"/>
          </a:xfrm>
          <a:prstGeom prst="line">
            <a:avLst/>
          </a:prstGeom>
          <a:noFill/>
          <a:ln w="38160" cap="sq">
            <a:solidFill>
              <a:srgbClr val="4F81BD"/>
            </a:solidFill>
            <a:miter lim="800000"/>
            <a:headEnd/>
            <a:tailEnd/>
          </a:ln>
          <a:effectLst>
            <a:outerShdw dist="23040" dir="5400000" algn="ctr" rotWithShape="0">
              <a:srgbClr val="000000">
                <a:alpha val="35036"/>
              </a:srgbClr>
            </a:outerShdw>
          </a:effectLst>
        </p:spPr>
        <p:txBody>
          <a:bodyPr/>
          <a:lstStyle/>
          <a:p>
            <a:pPr fontAlgn="auto">
              <a:spcBef>
                <a:spcPts val="0"/>
              </a:spcBef>
              <a:spcAft>
                <a:spcPts val="0"/>
              </a:spcAft>
              <a:defRPr/>
            </a:pPr>
            <a:endParaRPr lang="ru-RU">
              <a:latin typeface="+mn-lt"/>
              <a:cs typeface="+mn-cs"/>
            </a:endParaRPr>
          </a:p>
        </p:txBody>
      </p:sp>
      <p:sp>
        <p:nvSpPr>
          <p:cNvPr id="11276" name="Text Box 1"/>
          <p:cNvSpPr txBox="1">
            <a:spLocks noChangeArrowheads="1"/>
          </p:cNvSpPr>
          <p:nvPr/>
        </p:nvSpPr>
        <p:spPr bwMode="auto">
          <a:xfrm>
            <a:off x="1042988" y="123825"/>
            <a:ext cx="7561262" cy="493713"/>
          </a:xfrm>
          <a:prstGeom prst="rect">
            <a:avLst/>
          </a:prstGeom>
          <a:noFill/>
          <a:ln w="9525">
            <a:noFill/>
            <a:round/>
            <a:headEnd/>
            <a:tailEnd/>
          </a:ln>
        </p:spPr>
        <p:txBody>
          <a:bodyPr lIns="90000" tIns="45000" rIns="90000" bIns="45000"/>
          <a:lstStyle/>
          <a:p>
            <a:pPr algn="ct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altLang="ru-RU" sz="2800" b="1">
              <a:solidFill>
                <a:srgbClr val="002060"/>
              </a:solidFill>
              <a:latin typeface="PT Astra Serif" pitchFamily="18" charset="-52"/>
            </a:endParaRPr>
          </a:p>
        </p:txBody>
      </p:sp>
      <p:sp>
        <p:nvSpPr>
          <p:cNvPr id="11277" name="Прямоугольник 13"/>
          <p:cNvSpPr>
            <a:spLocks noChangeArrowheads="1"/>
          </p:cNvSpPr>
          <p:nvPr/>
        </p:nvSpPr>
        <p:spPr bwMode="auto">
          <a:xfrm rot="-5400000">
            <a:off x="1699419" y="3228181"/>
            <a:ext cx="650875"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9536</a:t>
            </a:r>
          </a:p>
        </p:txBody>
      </p:sp>
      <p:sp>
        <p:nvSpPr>
          <p:cNvPr id="11278" name="Прямоугольник 13"/>
          <p:cNvSpPr>
            <a:spLocks noChangeArrowheads="1"/>
          </p:cNvSpPr>
          <p:nvPr/>
        </p:nvSpPr>
        <p:spPr bwMode="auto">
          <a:xfrm rot="-5400000">
            <a:off x="3686175" y="3025776"/>
            <a:ext cx="528637" cy="341312"/>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11279" name="Прямоугольник 13"/>
          <p:cNvSpPr>
            <a:spLocks noChangeArrowheads="1"/>
          </p:cNvSpPr>
          <p:nvPr/>
        </p:nvSpPr>
        <p:spPr bwMode="auto">
          <a:xfrm rot="-5400000">
            <a:off x="6499225" y="3000375"/>
            <a:ext cx="766763" cy="341313"/>
          </a:xfrm>
          <a:prstGeom prst="rect">
            <a:avLst/>
          </a:prstGeom>
          <a:noFill/>
          <a:ln w="9525">
            <a:noFill/>
            <a:miter lim="800000"/>
            <a:headEnd/>
            <a:tailEnd/>
          </a:ln>
        </p:spPr>
        <p:txBody>
          <a:bodyPr>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20984</a:t>
            </a:r>
          </a:p>
        </p:txBody>
      </p:sp>
      <p:sp>
        <p:nvSpPr>
          <p:cNvPr id="11280" name="Прямоугольник 13"/>
          <p:cNvSpPr>
            <a:spLocks noChangeArrowheads="1"/>
          </p:cNvSpPr>
          <p:nvPr/>
        </p:nvSpPr>
        <p:spPr bwMode="auto">
          <a:xfrm rot="-5400000">
            <a:off x="6088062" y="3000376"/>
            <a:ext cx="766763"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21322</a:t>
            </a:r>
          </a:p>
        </p:txBody>
      </p:sp>
      <p:sp>
        <p:nvSpPr>
          <p:cNvPr id="11281" name="Прямоугольник 33"/>
          <p:cNvSpPr>
            <a:spLocks noChangeArrowheads="1"/>
          </p:cNvSpPr>
          <p:nvPr/>
        </p:nvSpPr>
        <p:spPr bwMode="auto">
          <a:xfrm>
            <a:off x="4286250" y="857250"/>
            <a:ext cx="3571875" cy="1062038"/>
          </a:xfrm>
          <a:prstGeom prst="rect">
            <a:avLst/>
          </a:prstGeom>
          <a:noFill/>
          <a:ln w="9525">
            <a:noFill/>
            <a:miter lim="800000"/>
            <a:headEnd/>
            <a:tailEnd/>
          </a:ln>
        </p:spPr>
        <p:txBody>
          <a:bodyPr>
            <a:spAutoFit/>
          </a:bodyPr>
          <a:lstStyle/>
          <a:p>
            <a:pPr>
              <a:lnSpc>
                <a:spcPct val="90000"/>
              </a:lnSpc>
            </a:pPr>
            <a:r>
              <a:rPr lang="ru-RU" sz="1400" b="1">
                <a:solidFill>
                  <a:srgbClr val="FFFFFF"/>
                </a:solidFill>
                <a:latin typeface="Century Gothic" pitchFamily="34" charset="0"/>
                <a:cs typeface="Calibri" pitchFamily="34" charset="0"/>
                <a:sym typeface="Calibri" pitchFamily="34" charset="0"/>
              </a:rPr>
              <a:t>Приказ министерства просвещения Российской Федерации </a:t>
            </a:r>
          </a:p>
          <a:p>
            <a:pPr>
              <a:lnSpc>
                <a:spcPct val="90000"/>
              </a:lnSpc>
            </a:pPr>
            <a:r>
              <a:rPr lang="ru-RU" sz="1400" b="1">
                <a:solidFill>
                  <a:srgbClr val="FFFFFF"/>
                </a:solidFill>
                <a:latin typeface="Century Gothic" pitchFamily="34" charset="0"/>
                <a:cs typeface="Calibri" pitchFamily="34" charset="0"/>
                <a:sym typeface="Calibri" pitchFamily="34" charset="0"/>
              </a:rPr>
              <a:t>и Федеральной службы по надзору </a:t>
            </a:r>
          </a:p>
          <a:p>
            <a:pPr>
              <a:lnSpc>
                <a:spcPct val="90000"/>
              </a:lnSpc>
            </a:pPr>
            <a:r>
              <a:rPr lang="ru-RU" sz="1400" b="1">
                <a:solidFill>
                  <a:srgbClr val="FFFFFF"/>
                </a:solidFill>
                <a:latin typeface="Century Gothic" pitchFamily="34" charset="0"/>
                <a:cs typeface="Calibri" pitchFamily="34" charset="0"/>
                <a:sym typeface="Calibri" pitchFamily="34" charset="0"/>
              </a:rPr>
              <a:t>в сфере образования и науки </a:t>
            </a:r>
          </a:p>
          <a:p>
            <a:pPr>
              <a:lnSpc>
                <a:spcPct val="90000"/>
              </a:lnSpc>
            </a:pPr>
            <a:r>
              <a:rPr lang="ru-RU" sz="1400" b="1">
                <a:solidFill>
                  <a:srgbClr val="FFFFFF"/>
                </a:solidFill>
                <a:latin typeface="Century Gothic" pitchFamily="34" charset="0"/>
                <a:cs typeface="Calibri" pitchFamily="34" charset="0"/>
                <a:sym typeface="Calibri" pitchFamily="34" charset="0"/>
              </a:rPr>
              <a:t>от 4 апреля 2023 года № 232/551</a:t>
            </a:r>
            <a:endParaRPr lang="ru-RU" sz="1400"/>
          </a:p>
        </p:txBody>
      </p:sp>
      <p:pic>
        <p:nvPicPr>
          <p:cNvPr id="11282" name="Picture 4" descr="D:\Документы - YudinAV\Юдин\Герб Саратовской области без подложки.gif"/>
          <p:cNvPicPr>
            <a:picLocks noChangeAspect="1" noChangeArrowheads="1"/>
          </p:cNvPicPr>
          <p:nvPr/>
        </p:nvPicPr>
        <p:blipFill>
          <a:blip r:embed="rId5" cstate="print"/>
          <a:srcRect/>
          <a:stretch>
            <a:fillRect/>
          </a:stretch>
        </p:blipFill>
        <p:spPr bwMode="auto">
          <a:xfrm>
            <a:off x="142875" y="0"/>
            <a:ext cx="439738" cy="714375"/>
          </a:xfrm>
          <a:prstGeom prst="rect">
            <a:avLst/>
          </a:prstGeom>
          <a:noFill/>
          <a:ln w="9525">
            <a:noFill/>
            <a:miter lim="800000"/>
            <a:headEnd/>
            <a:tailEnd/>
          </a:ln>
        </p:spPr>
      </p:pic>
      <p:sp>
        <p:nvSpPr>
          <p:cNvPr id="11283" name="Прямоугольник 23"/>
          <p:cNvSpPr>
            <a:spLocks noChangeArrowheads="1"/>
          </p:cNvSpPr>
          <p:nvPr/>
        </p:nvSpPr>
        <p:spPr bwMode="auto">
          <a:xfrm>
            <a:off x="1285875" y="214313"/>
            <a:ext cx="7286625" cy="327025"/>
          </a:xfrm>
          <a:prstGeom prst="rect">
            <a:avLst/>
          </a:prstGeom>
          <a:noFill/>
          <a:ln w="9525">
            <a:noFill/>
            <a:miter lim="800000"/>
            <a:headEnd/>
            <a:tailEnd/>
          </a:ln>
        </p:spPr>
        <p:txBody>
          <a:bodyPr>
            <a:spAutoFit/>
          </a:bodyPr>
          <a:lstStyle/>
          <a:p>
            <a:pPr>
              <a:lnSpc>
                <a:spcPct val="85000"/>
              </a:lnSpc>
            </a:pPr>
            <a:r>
              <a:rPr lang="ru-RU" b="1">
                <a:solidFill>
                  <a:srgbClr val="0033A0"/>
                </a:solidFill>
                <a:latin typeface="PT Astra Serif" pitchFamily="18" charset="-52"/>
                <a:ea typeface="PT Astra Serif" pitchFamily="18" charset="-52"/>
                <a:cs typeface="Times New Roman" pitchFamily="18" charset="0"/>
              </a:rPr>
              <a:t> </a:t>
            </a:r>
            <a:endParaRPr lang="ru-RU">
              <a:solidFill>
                <a:srgbClr val="0033A0"/>
              </a:solidFill>
              <a:latin typeface="PT Astra Serif" pitchFamily="18" charset="-52"/>
              <a:ea typeface="PT Astra Serif" pitchFamily="18" charset="-52"/>
              <a:cs typeface="Century Gothic" pitchFamily="34" charset="0"/>
              <a:sym typeface="Century Gothic" pitchFamily="34" charset="0"/>
            </a:endParaRPr>
          </a:p>
        </p:txBody>
      </p:sp>
      <p:sp>
        <p:nvSpPr>
          <p:cNvPr id="11284" name="Прямоугольник 24"/>
          <p:cNvSpPr>
            <a:spLocks noChangeArrowheads="1"/>
          </p:cNvSpPr>
          <p:nvPr/>
        </p:nvSpPr>
        <p:spPr bwMode="auto">
          <a:xfrm>
            <a:off x="785813" y="214313"/>
            <a:ext cx="8358187" cy="354012"/>
          </a:xfrm>
          <a:prstGeom prst="rect">
            <a:avLst/>
          </a:prstGeom>
          <a:noFill/>
          <a:ln w="9525">
            <a:noFill/>
            <a:miter lim="800000"/>
            <a:headEnd/>
            <a:tailEnd/>
          </a:ln>
        </p:spPr>
        <p:txBody>
          <a:bodyPr>
            <a:spAutoFit/>
          </a:bodyPr>
          <a:lstStyle/>
          <a:p>
            <a:pPr>
              <a:lnSpc>
                <a:spcPct val="85000"/>
              </a:lnSpc>
            </a:pPr>
            <a:r>
              <a:rPr lang="ru-RU" sz="2000" b="1">
                <a:solidFill>
                  <a:srgbClr val="003876"/>
                </a:solidFill>
                <a:latin typeface="PT Astra Serif" pitchFamily="18" charset="-52"/>
                <a:ea typeface="PT Astra Serif" pitchFamily="18" charset="-52"/>
                <a:cs typeface="Century Gothic" pitchFamily="34" charset="0"/>
                <a:sym typeface="Century Gothic" pitchFamily="34" charset="0"/>
              </a:rPr>
              <a:t>П. 18, 24 Порядка ГИА-9. Итоговое собеседование по русскому языку</a:t>
            </a:r>
            <a:r>
              <a:rPr lang="ru-RU" sz="2000" b="1">
                <a:solidFill>
                  <a:srgbClr val="00B050"/>
                </a:solidFill>
                <a:latin typeface="PT Astra Serif" pitchFamily="18" charset="-52"/>
                <a:ea typeface="PT Astra Serif" pitchFamily="18" charset="-52"/>
                <a:cs typeface="Century Gothic" pitchFamily="34" charset="0"/>
                <a:sym typeface="Century Gothic" pitchFamily="34" charset="0"/>
              </a:rPr>
              <a:t> </a:t>
            </a:r>
          </a:p>
        </p:txBody>
      </p:sp>
      <p:pic>
        <p:nvPicPr>
          <p:cNvPr id="11285" name="Рисунок 15" descr="calendarblankregular_106291.png"/>
          <p:cNvPicPr>
            <a:picLocks noChangeAspect="1"/>
          </p:cNvPicPr>
          <p:nvPr/>
        </p:nvPicPr>
        <p:blipFill>
          <a:blip r:embed="rId6" cstate="print"/>
          <a:srcRect/>
          <a:stretch>
            <a:fillRect/>
          </a:stretch>
        </p:blipFill>
        <p:spPr bwMode="auto">
          <a:xfrm>
            <a:off x="285750" y="571500"/>
            <a:ext cx="2571750" cy="1857375"/>
          </a:xfrm>
          <a:prstGeom prst="rect">
            <a:avLst/>
          </a:prstGeom>
          <a:noFill/>
          <a:ln w="9525">
            <a:noFill/>
            <a:miter lim="800000"/>
            <a:headEnd/>
            <a:tailEnd/>
          </a:ln>
        </p:spPr>
      </p:pic>
      <p:sp>
        <p:nvSpPr>
          <p:cNvPr id="11286" name="Прямоугольник 29"/>
          <p:cNvSpPr>
            <a:spLocks noChangeArrowheads="1"/>
          </p:cNvSpPr>
          <p:nvPr/>
        </p:nvSpPr>
        <p:spPr bwMode="auto">
          <a:xfrm>
            <a:off x="1214438" y="857250"/>
            <a:ext cx="857250" cy="425450"/>
          </a:xfrm>
          <a:prstGeom prst="rect">
            <a:avLst/>
          </a:prstGeom>
          <a:noFill/>
          <a:ln w="9525">
            <a:noFill/>
            <a:miter lim="800000"/>
            <a:headEnd/>
            <a:tailEnd/>
          </a:ln>
        </p:spPr>
        <p:txBody>
          <a:bodyPr>
            <a:spAutoFit/>
          </a:bodyPr>
          <a:lstStyle/>
          <a:p>
            <a:pPr algn="ctr" defTabSz="1422400">
              <a:lnSpc>
                <a:spcPct val="90000"/>
              </a:lnSpc>
              <a:spcAft>
                <a:spcPct val="35000"/>
              </a:spcAft>
            </a:pPr>
            <a:r>
              <a:rPr lang="ru-RU" sz="2400" b="1">
                <a:solidFill>
                  <a:schemeClr val="bg1"/>
                </a:solidFill>
                <a:latin typeface="PT Astra Serif" pitchFamily="18" charset="-52"/>
                <a:ea typeface="PT Astra Serif" pitchFamily="18" charset="-52"/>
                <a:cs typeface="Times New Roman" pitchFamily="18" charset="0"/>
              </a:rPr>
              <a:t>2024</a:t>
            </a:r>
          </a:p>
        </p:txBody>
      </p:sp>
      <p:sp>
        <p:nvSpPr>
          <p:cNvPr id="11287" name="Прямоугольник 31"/>
          <p:cNvSpPr>
            <a:spLocks noChangeArrowheads="1"/>
          </p:cNvSpPr>
          <p:nvPr/>
        </p:nvSpPr>
        <p:spPr bwMode="auto">
          <a:xfrm>
            <a:off x="642938" y="1285875"/>
            <a:ext cx="1857375" cy="942975"/>
          </a:xfrm>
          <a:prstGeom prst="rect">
            <a:avLst/>
          </a:prstGeom>
          <a:noFill/>
          <a:ln w="9525">
            <a:noFill/>
            <a:miter lim="800000"/>
            <a:headEnd/>
            <a:tailEnd/>
          </a:ln>
        </p:spPr>
        <p:txBody>
          <a:bodyPr>
            <a:spAutoFit/>
          </a:bodyPr>
          <a:lstStyle/>
          <a:p>
            <a:pPr algn="ctr" defTabSz="1422400">
              <a:lnSpc>
                <a:spcPct val="90000"/>
              </a:lnSpc>
              <a:spcAft>
                <a:spcPct val="35000"/>
              </a:spcAft>
            </a:pPr>
            <a:r>
              <a:rPr lang="ru-RU" sz="1400" b="1">
                <a:solidFill>
                  <a:srgbClr val="00B050"/>
                </a:solidFill>
                <a:latin typeface="PT Astra Serif" pitchFamily="18" charset="-52"/>
                <a:ea typeface="PT Astra Serif" pitchFamily="18" charset="-52"/>
                <a:cs typeface="Times New Roman" pitchFamily="18" charset="0"/>
              </a:rPr>
              <a:t>основная дата </a:t>
            </a:r>
            <a:r>
              <a:rPr lang="ru-RU" sz="1400" b="1">
                <a:latin typeface="PT Astra Serif" pitchFamily="18" charset="-52"/>
                <a:ea typeface="PT Astra Serif" pitchFamily="18" charset="-52"/>
                <a:cs typeface="Times New Roman" pitchFamily="18" charset="0"/>
              </a:rPr>
              <a:t>– вторая среда февраля </a:t>
            </a:r>
          </a:p>
          <a:p>
            <a:pPr algn="ctr" defTabSz="1422400">
              <a:lnSpc>
                <a:spcPct val="90000"/>
              </a:lnSpc>
              <a:spcAft>
                <a:spcPct val="35000"/>
              </a:spcAft>
            </a:pPr>
            <a:r>
              <a:rPr lang="ru-RU" sz="1400" b="1">
                <a:latin typeface="PT Astra Serif" pitchFamily="18" charset="-52"/>
                <a:ea typeface="PT Astra Serif" pitchFamily="18" charset="-52"/>
                <a:cs typeface="Times New Roman" pitchFamily="18" charset="0"/>
              </a:rPr>
              <a:t>- 7 февраля</a:t>
            </a:r>
            <a:endParaRPr lang="ru-RU" sz="1400">
              <a:ea typeface="PT Astra Serif" pitchFamily="18" charset="-52"/>
              <a:cs typeface="Times New Roman" pitchFamily="18" charset="0"/>
            </a:endParaRPr>
          </a:p>
        </p:txBody>
      </p:sp>
      <p:pic>
        <p:nvPicPr>
          <p:cNvPr id="11288" name="Рисунок 20" descr="calendarblankregular_106291.png"/>
          <p:cNvPicPr>
            <a:picLocks noChangeAspect="1"/>
          </p:cNvPicPr>
          <p:nvPr/>
        </p:nvPicPr>
        <p:blipFill>
          <a:blip r:embed="rId6" cstate="print"/>
          <a:srcRect/>
          <a:stretch>
            <a:fillRect/>
          </a:stretch>
        </p:blipFill>
        <p:spPr bwMode="auto">
          <a:xfrm>
            <a:off x="3214688" y="571500"/>
            <a:ext cx="2500312" cy="1857375"/>
          </a:xfrm>
          <a:prstGeom prst="rect">
            <a:avLst/>
          </a:prstGeom>
          <a:noFill/>
          <a:ln w="9525">
            <a:noFill/>
            <a:miter lim="800000"/>
            <a:headEnd/>
            <a:tailEnd/>
          </a:ln>
        </p:spPr>
      </p:pic>
      <p:sp>
        <p:nvSpPr>
          <p:cNvPr id="11289" name="Прямоугольник 34"/>
          <p:cNvSpPr>
            <a:spLocks noChangeArrowheads="1"/>
          </p:cNvSpPr>
          <p:nvPr/>
        </p:nvSpPr>
        <p:spPr bwMode="auto">
          <a:xfrm>
            <a:off x="4143375" y="857250"/>
            <a:ext cx="857250" cy="425450"/>
          </a:xfrm>
          <a:prstGeom prst="rect">
            <a:avLst/>
          </a:prstGeom>
          <a:noFill/>
          <a:ln w="9525">
            <a:noFill/>
            <a:miter lim="800000"/>
            <a:headEnd/>
            <a:tailEnd/>
          </a:ln>
        </p:spPr>
        <p:txBody>
          <a:bodyPr>
            <a:spAutoFit/>
          </a:bodyPr>
          <a:lstStyle/>
          <a:p>
            <a:pPr algn="ctr" defTabSz="1422400">
              <a:lnSpc>
                <a:spcPct val="90000"/>
              </a:lnSpc>
              <a:spcAft>
                <a:spcPct val="35000"/>
              </a:spcAft>
            </a:pPr>
            <a:r>
              <a:rPr lang="ru-RU" sz="2400" b="1">
                <a:solidFill>
                  <a:schemeClr val="bg1"/>
                </a:solidFill>
                <a:latin typeface="PT Astra Serif" pitchFamily="18" charset="-52"/>
                <a:ea typeface="PT Astra Serif" pitchFamily="18" charset="-52"/>
                <a:cs typeface="Times New Roman" pitchFamily="18" charset="0"/>
              </a:rPr>
              <a:t>2024</a:t>
            </a:r>
          </a:p>
        </p:txBody>
      </p:sp>
      <p:sp>
        <p:nvSpPr>
          <p:cNvPr id="11290" name="Прямоугольник 35"/>
          <p:cNvSpPr>
            <a:spLocks noChangeArrowheads="1"/>
          </p:cNvSpPr>
          <p:nvPr/>
        </p:nvSpPr>
        <p:spPr bwMode="auto">
          <a:xfrm>
            <a:off x="3571875" y="1285875"/>
            <a:ext cx="1785938" cy="868363"/>
          </a:xfrm>
          <a:prstGeom prst="rect">
            <a:avLst/>
          </a:prstGeom>
          <a:noFill/>
          <a:ln w="9525">
            <a:noFill/>
            <a:miter lim="800000"/>
            <a:headEnd/>
            <a:tailEnd/>
          </a:ln>
        </p:spPr>
        <p:txBody>
          <a:bodyPr>
            <a:spAutoFit/>
          </a:bodyPr>
          <a:lstStyle/>
          <a:p>
            <a:pPr algn="ctr" defTabSz="1422400">
              <a:lnSpc>
                <a:spcPct val="90000"/>
              </a:lnSpc>
              <a:spcAft>
                <a:spcPct val="35000"/>
              </a:spcAft>
            </a:pPr>
            <a:r>
              <a:rPr lang="ru-RU" sz="1400" b="1">
                <a:solidFill>
                  <a:srgbClr val="00B050"/>
                </a:solidFill>
                <a:latin typeface="PT Astra Serif" pitchFamily="18" charset="-52"/>
                <a:ea typeface="PT Astra Serif" pitchFamily="18" charset="-52"/>
                <a:cs typeface="Times New Roman" pitchFamily="18" charset="0"/>
              </a:rPr>
              <a:t>дополнительная дата </a:t>
            </a:r>
            <a:r>
              <a:rPr lang="ru-RU" sz="1400" b="1">
                <a:latin typeface="PT Astra Serif" pitchFamily="18" charset="-52"/>
                <a:ea typeface="PT Astra Serif" pitchFamily="18" charset="-52"/>
                <a:cs typeface="Times New Roman" pitchFamily="18" charset="0"/>
              </a:rPr>
              <a:t>– вторая рабочая среда марта – 13 марта</a:t>
            </a:r>
          </a:p>
        </p:txBody>
      </p:sp>
      <p:pic>
        <p:nvPicPr>
          <p:cNvPr id="11291" name="Рисунок 23" descr="calendarblankregular_106291.png"/>
          <p:cNvPicPr>
            <a:picLocks noChangeAspect="1"/>
          </p:cNvPicPr>
          <p:nvPr/>
        </p:nvPicPr>
        <p:blipFill>
          <a:blip r:embed="rId6" cstate="print"/>
          <a:srcRect/>
          <a:stretch>
            <a:fillRect/>
          </a:stretch>
        </p:blipFill>
        <p:spPr bwMode="auto">
          <a:xfrm>
            <a:off x="6300788" y="571500"/>
            <a:ext cx="2538412" cy="1857375"/>
          </a:xfrm>
          <a:prstGeom prst="rect">
            <a:avLst/>
          </a:prstGeom>
          <a:noFill/>
          <a:ln w="9525">
            <a:noFill/>
            <a:miter lim="800000"/>
            <a:headEnd/>
            <a:tailEnd/>
          </a:ln>
        </p:spPr>
      </p:pic>
      <p:sp>
        <p:nvSpPr>
          <p:cNvPr id="11292" name="Прямоугольник 37"/>
          <p:cNvSpPr>
            <a:spLocks noChangeArrowheads="1"/>
          </p:cNvSpPr>
          <p:nvPr/>
        </p:nvSpPr>
        <p:spPr bwMode="auto">
          <a:xfrm>
            <a:off x="7072313" y="857250"/>
            <a:ext cx="1071562" cy="425450"/>
          </a:xfrm>
          <a:prstGeom prst="rect">
            <a:avLst/>
          </a:prstGeom>
          <a:noFill/>
          <a:ln w="9525">
            <a:noFill/>
            <a:miter lim="800000"/>
            <a:headEnd/>
            <a:tailEnd/>
          </a:ln>
        </p:spPr>
        <p:txBody>
          <a:bodyPr>
            <a:spAutoFit/>
          </a:bodyPr>
          <a:lstStyle/>
          <a:p>
            <a:pPr algn="ctr" defTabSz="1422400">
              <a:lnSpc>
                <a:spcPct val="90000"/>
              </a:lnSpc>
              <a:spcAft>
                <a:spcPct val="35000"/>
              </a:spcAft>
            </a:pPr>
            <a:r>
              <a:rPr lang="ru-RU" sz="2400" b="1">
                <a:solidFill>
                  <a:schemeClr val="bg1"/>
                </a:solidFill>
                <a:latin typeface="PT Astra Serif" pitchFamily="18" charset="-52"/>
                <a:ea typeface="PT Astra Serif" pitchFamily="18" charset="-52"/>
                <a:cs typeface="Times New Roman" pitchFamily="18" charset="0"/>
              </a:rPr>
              <a:t>2024</a:t>
            </a:r>
          </a:p>
        </p:txBody>
      </p:sp>
      <p:sp>
        <p:nvSpPr>
          <p:cNvPr id="11293" name="Прямоугольник 38"/>
          <p:cNvSpPr>
            <a:spLocks noChangeArrowheads="1"/>
          </p:cNvSpPr>
          <p:nvPr/>
        </p:nvSpPr>
        <p:spPr bwMode="auto">
          <a:xfrm>
            <a:off x="6643688" y="1285875"/>
            <a:ext cx="1857375" cy="868363"/>
          </a:xfrm>
          <a:prstGeom prst="rect">
            <a:avLst/>
          </a:prstGeom>
          <a:noFill/>
          <a:ln w="9525">
            <a:noFill/>
            <a:miter lim="800000"/>
            <a:headEnd/>
            <a:tailEnd/>
          </a:ln>
        </p:spPr>
        <p:txBody>
          <a:bodyPr>
            <a:spAutoFit/>
          </a:bodyPr>
          <a:lstStyle/>
          <a:p>
            <a:pPr algn="ctr" defTabSz="1422400">
              <a:lnSpc>
                <a:spcPct val="90000"/>
              </a:lnSpc>
              <a:spcAft>
                <a:spcPct val="35000"/>
              </a:spcAft>
            </a:pPr>
            <a:r>
              <a:rPr lang="ru-RU" sz="1400" b="1">
                <a:solidFill>
                  <a:srgbClr val="00B050"/>
                </a:solidFill>
                <a:latin typeface="PT Astra Serif" pitchFamily="18" charset="-52"/>
                <a:ea typeface="PT Astra Serif" pitchFamily="18" charset="-52"/>
                <a:cs typeface="Times New Roman" pitchFamily="18" charset="0"/>
              </a:rPr>
              <a:t>дополнительная дата </a:t>
            </a:r>
            <a:r>
              <a:rPr lang="ru-RU" sz="1400" b="1">
                <a:latin typeface="PT Astra Serif" pitchFamily="18" charset="-52"/>
                <a:ea typeface="PT Astra Serif" pitchFamily="18" charset="-52"/>
                <a:cs typeface="Times New Roman" pitchFamily="18" charset="0"/>
              </a:rPr>
              <a:t>–  третий понедельник апреля –  15 апреля</a:t>
            </a:r>
          </a:p>
        </p:txBody>
      </p:sp>
      <p:graphicFrame>
        <p:nvGraphicFramePr>
          <p:cNvPr id="40" name="Схема 39"/>
          <p:cNvGraphicFramePr/>
          <p:nvPr/>
        </p:nvGraphicFramePr>
        <p:xfrm>
          <a:off x="500034" y="2428874"/>
          <a:ext cx="8215370" cy="24288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5"/>
          <p:cNvGraphicFramePr>
            <a:graphicFrameLocks noChangeAspect="1"/>
          </p:cNvGraphicFramePr>
          <p:nvPr/>
        </p:nvGraphicFramePr>
        <p:xfrm>
          <a:off x="0" y="844550"/>
          <a:ext cx="8964613" cy="4171950"/>
        </p:xfrm>
        <a:graphic>
          <a:graphicData uri="http://schemas.openxmlformats.org/presentationml/2006/ole">
            <p:oleObj spid="_x0000_s12290" name="CorelDRAW" r:id="rId4" imgW="9486720" imgH="5441760" progId="">
              <p:embed/>
            </p:oleObj>
          </a:graphicData>
        </a:graphic>
      </p:graphicFrame>
      <p:sp>
        <p:nvSpPr>
          <p:cNvPr id="12291" name="Прямоугольник 13"/>
          <p:cNvSpPr>
            <a:spLocks noChangeArrowheads="1"/>
          </p:cNvSpPr>
          <p:nvPr/>
        </p:nvSpPr>
        <p:spPr bwMode="auto">
          <a:xfrm rot="-5400000">
            <a:off x="830263" y="3170238"/>
            <a:ext cx="766762"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10169</a:t>
            </a:r>
          </a:p>
        </p:txBody>
      </p:sp>
      <p:sp>
        <p:nvSpPr>
          <p:cNvPr id="12292" name="Прямоугольник 13"/>
          <p:cNvSpPr>
            <a:spLocks noChangeArrowheads="1"/>
          </p:cNvSpPr>
          <p:nvPr/>
        </p:nvSpPr>
        <p:spPr bwMode="auto">
          <a:xfrm rot="-5400000">
            <a:off x="2840831" y="2986882"/>
            <a:ext cx="528637" cy="342900"/>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12293" name="Прямоугольник 13"/>
          <p:cNvSpPr>
            <a:spLocks noChangeArrowheads="1"/>
          </p:cNvSpPr>
          <p:nvPr/>
        </p:nvSpPr>
        <p:spPr bwMode="auto">
          <a:xfrm rot="-5400000">
            <a:off x="2346325" y="3235325"/>
            <a:ext cx="760413" cy="341313"/>
          </a:xfrm>
          <a:prstGeom prst="rect">
            <a:avLst/>
          </a:prstGeom>
          <a:noFill/>
          <a:ln w="9525">
            <a:noFill/>
            <a:miter lim="800000"/>
            <a:headEnd/>
            <a:tailEnd/>
          </a:ln>
        </p:spPr>
        <p:txBody>
          <a:bodyPr>
            <a:spAutoFit/>
          </a:bodyPr>
          <a:lstStyle/>
          <a:p>
            <a:pPr marL="339725" indent="-334963"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12294" name="Прямоугольник 13"/>
          <p:cNvSpPr>
            <a:spLocks noChangeArrowheads="1"/>
          </p:cNvSpPr>
          <p:nvPr/>
        </p:nvSpPr>
        <p:spPr bwMode="auto">
          <a:xfrm rot="-5400000">
            <a:off x="456406" y="3158332"/>
            <a:ext cx="650875"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9913</a:t>
            </a:r>
          </a:p>
        </p:txBody>
      </p:sp>
      <p:sp>
        <p:nvSpPr>
          <p:cNvPr id="12295" name="Прямоугольник 13"/>
          <p:cNvSpPr>
            <a:spLocks noChangeArrowheads="1"/>
          </p:cNvSpPr>
          <p:nvPr/>
        </p:nvSpPr>
        <p:spPr bwMode="auto">
          <a:xfrm rot="-5400000">
            <a:off x="5296694" y="2953544"/>
            <a:ext cx="766762" cy="342900"/>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22367</a:t>
            </a:r>
          </a:p>
        </p:txBody>
      </p:sp>
      <p:sp>
        <p:nvSpPr>
          <p:cNvPr id="12296" name="Прямоугольник 13"/>
          <p:cNvSpPr>
            <a:spLocks noChangeArrowheads="1"/>
          </p:cNvSpPr>
          <p:nvPr/>
        </p:nvSpPr>
        <p:spPr bwMode="auto">
          <a:xfrm rot="-5400000">
            <a:off x="4864101" y="2928937"/>
            <a:ext cx="766762"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21800</a:t>
            </a:r>
          </a:p>
        </p:txBody>
      </p:sp>
      <p:sp>
        <p:nvSpPr>
          <p:cNvPr id="12297" name="Прямоугольник 13"/>
          <p:cNvSpPr>
            <a:spLocks noChangeArrowheads="1"/>
          </p:cNvSpPr>
          <p:nvPr/>
        </p:nvSpPr>
        <p:spPr bwMode="auto">
          <a:xfrm rot="-5400000">
            <a:off x="3273425" y="2954338"/>
            <a:ext cx="527050" cy="342900"/>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12298" name="Прямоугольник 13"/>
          <p:cNvSpPr>
            <a:spLocks noChangeArrowheads="1"/>
          </p:cNvSpPr>
          <p:nvPr/>
        </p:nvSpPr>
        <p:spPr bwMode="auto">
          <a:xfrm rot="-5400000">
            <a:off x="1190625" y="3216275"/>
            <a:ext cx="766763"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10222</a:t>
            </a:r>
          </a:p>
        </p:txBody>
      </p:sp>
      <p:sp>
        <p:nvSpPr>
          <p:cNvPr id="23" name="Line 2"/>
          <p:cNvSpPr>
            <a:spLocks noChangeShapeType="1"/>
          </p:cNvSpPr>
          <p:nvPr/>
        </p:nvSpPr>
        <p:spPr bwMode="auto">
          <a:xfrm>
            <a:off x="1071563" y="625475"/>
            <a:ext cx="7500937" cy="1588"/>
          </a:xfrm>
          <a:prstGeom prst="line">
            <a:avLst/>
          </a:prstGeom>
          <a:noFill/>
          <a:ln w="38160" cap="sq">
            <a:solidFill>
              <a:srgbClr val="4F81BD"/>
            </a:solidFill>
            <a:miter lim="800000"/>
            <a:headEnd/>
            <a:tailEnd/>
          </a:ln>
          <a:effectLst>
            <a:outerShdw dist="23040" dir="5400000" algn="ctr" rotWithShape="0">
              <a:srgbClr val="000000">
                <a:alpha val="35036"/>
              </a:srgbClr>
            </a:outerShdw>
          </a:effectLst>
        </p:spPr>
        <p:txBody>
          <a:bodyPr/>
          <a:lstStyle/>
          <a:p>
            <a:pPr fontAlgn="auto">
              <a:spcBef>
                <a:spcPts val="0"/>
              </a:spcBef>
              <a:spcAft>
                <a:spcPts val="0"/>
              </a:spcAft>
              <a:defRPr/>
            </a:pPr>
            <a:endParaRPr lang="ru-RU">
              <a:latin typeface="+mn-lt"/>
              <a:cs typeface="+mn-cs"/>
            </a:endParaRPr>
          </a:p>
        </p:txBody>
      </p:sp>
      <p:sp>
        <p:nvSpPr>
          <p:cNvPr id="12300" name="Text Box 1"/>
          <p:cNvSpPr txBox="1">
            <a:spLocks noChangeArrowheads="1"/>
          </p:cNvSpPr>
          <p:nvPr/>
        </p:nvSpPr>
        <p:spPr bwMode="auto">
          <a:xfrm>
            <a:off x="1042988" y="123825"/>
            <a:ext cx="7561262" cy="493713"/>
          </a:xfrm>
          <a:prstGeom prst="rect">
            <a:avLst/>
          </a:prstGeom>
          <a:noFill/>
          <a:ln w="9525">
            <a:noFill/>
            <a:round/>
            <a:headEnd/>
            <a:tailEnd/>
          </a:ln>
        </p:spPr>
        <p:txBody>
          <a:bodyPr lIns="90000" tIns="45000" rIns="90000" bIns="45000"/>
          <a:lstStyle/>
          <a:p>
            <a:pPr algn="ct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altLang="ru-RU" sz="2800" b="1">
              <a:solidFill>
                <a:srgbClr val="002060"/>
              </a:solidFill>
              <a:latin typeface="PT Astra Serif" pitchFamily="18" charset="-52"/>
            </a:endParaRPr>
          </a:p>
        </p:txBody>
      </p:sp>
      <p:sp>
        <p:nvSpPr>
          <p:cNvPr id="12301" name="Прямоугольник 13"/>
          <p:cNvSpPr>
            <a:spLocks noChangeArrowheads="1"/>
          </p:cNvSpPr>
          <p:nvPr/>
        </p:nvSpPr>
        <p:spPr bwMode="auto">
          <a:xfrm rot="-5400000">
            <a:off x="1699419" y="3228181"/>
            <a:ext cx="650875"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9536</a:t>
            </a:r>
          </a:p>
        </p:txBody>
      </p:sp>
      <p:sp>
        <p:nvSpPr>
          <p:cNvPr id="12302" name="Прямоугольник 13"/>
          <p:cNvSpPr>
            <a:spLocks noChangeArrowheads="1"/>
          </p:cNvSpPr>
          <p:nvPr/>
        </p:nvSpPr>
        <p:spPr bwMode="auto">
          <a:xfrm rot="-5400000">
            <a:off x="3686175" y="3025776"/>
            <a:ext cx="528637" cy="341312"/>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12303" name="Прямоугольник 13"/>
          <p:cNvSpPr>
            <a:spLocks noChangeArrowheads="1"/>
          </p:cNvSpPr>
          <p:nvPr/>
        </p:nvSpPr>
        <p:spPr bwMode="auto">
          <a:xfrm rot="-5400000">
            <a:off x="5673725" y="3000375"/>
            <a:ext cx="766763"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20984</a:t>
            </a:r>
          </a:p>
        </p:txBody>
      </p:sp>
      <p:sp>
        <p:nvSpPr>
          <p:cNvPr id="12304" name="Прямоугольник 13"/>
          <p:cNvSpPr>
            <a:spLocks noChangeArrowheads="1"/>
          </p:cNvSpPr>
          <p:nvPr/>
        </p:nvSpPr>
        <p:spPr bwMode="auto">
          <a:xfrm rot="-5400000">
            <a:off x="6088062" y="3000376"/>
            <a:ext cx="766763"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21322</a:t>
            </a:r>
          </a:p>
        </p:txBody>
      </p:sp>
      <p:sp>
        <p:nvSpPr>
          <p:cNvPr id="12305" name="Прямоугольник 33"/>
          <p:cNvSpPr>
            <a:spLocks noChangeArrowheads="1"/>
          </p:cNvSpPr>
          <p:nvPr/>
        </p:nvSpPr>
        <p:spPr bwMode="auto">
          <a:xfrm>
            <a:off x="4286250" y="857250"/>
            <a:ext cx="3571875" cy="1062038"/>
          </a:xfrm>
          <a:prstGeom prst="rect">
            <a:avLst/>
          </a:prstGeom>
          <a:noFill/>
          <a:ln w="9525">
            <a:noFill/>
            <a:miter lim="800000"/>
            <a:headEnd/>
            <a:tailEnd/>
          </a:ln>
        </p:spPr>
        <p:txBody>
          <a:bodyPr>
            <a:spAutoFit/>
          </a:bodyPr>
          <a:lstStyle/>
          <a:p>
            <a:pPr>
              <a:lnSpc>
                <a:spcPct val="90000"/>
              </a:lnSpc>
            </a:pPr>
            <a:r>
              <a:rPr lang="ru-RU" sz="1400" b="1">
                <a:solidFill>
                  <a:srgbClr val="FFFFFF"/>
                </a:solidFill>
                <a:latin typeface="Century Gothic" pitchFamily="34" charset="0"/>
                <a:cs typeface="Calibri" pitchFamily="34" charset="0"/>
                <a:sym typeface="Calibri" pitchFamily="34" charset="0"/>
              </a:rPr>
              <a:t>Приказ министерства просвещения Российской Федерации </a:t>
            </a:r>
          </a:p>
          <a:p>
            <a:pPr>
              <a:lnSpc>
                <a:spcPct val="90000"/>
              </a:lnSpc>
            </a:pPr>
            <a:r>
              <a:rPr lang="ru-RU" sz="1400" b="1">
                <a:solidFill>
                  <a:srgbClr val="FFFFFF"/>
                </a:solidFill>
                <a:latin typeface="Century Gothic" pitchFamily="34" charset="0"/>
                <a:cs typeface="Calibri" pitchFamily="34" charset="0"/>
                <a:sym typeface="Calibri" pitchFamily="34" charset="0"/>
              </a:rPr>
              <a:t>и Федеральной службы по надзору </a:t>
            </a:r>
          </a:p>
          <a:p>
            <a:pPr>
              <a:lnSpc>
                <a:spcPct val="90000"/>
              </a:lnSpc>
            </a:pPr>
            <a:r>
              <a:rPr lang="ru-RU" sz="1400" b="1">
                <a:solidFill>
                  <a:srgbClr val="FFFFFF"/>
                </a:solidFill>
                <a:latin typeface="Century Gothic" pitchFamily="34" charset="0"/>
                <a:cs typeface="Calibri" pitchFamily="34" charset="0"/>
                <a:sym typeface="Calibri" pitchFamily="34" charset="0"/>
              </a:rPr>
              <a:t>в сфере образования и науки </a:t>
            </a:r>
          </a:p>
          <a:p>
            <a:pPr>
              <a:lnSpc>
                <a:spcPct val="90000"/>
              </a:lnSpc>
            </a:pPr>
            <a:r>
              <a:rPr lang="ru-RU" sz="1400" b="1">
                <a:solidFill>
                  <a:srgbClr val="FFFFFF"/>
                </a:solidFill>
                <a:latin typeface="Century Gothic" pitchFamily="34" charset="0"/>
                <a:cs typeface="Calibri" pitchFamily="34" charset="0"/>
                <a:sym typeface="Calibri" pitchFamily="34" charset="0"/>
              </a:rPr>
              <a:t>от 4 апреля 2023 года № 232/551</a:t>
            </a:r>
            <a:endParaRPr lang="ru-RU" sz="1400"/>
          </a:p>
        </p:txBody>
      </p:sp>
      <p:pic>
        <p:nvPicPr>
          <p:cNvPr id="12306" name="Picture 4" descr="D:\Документы - YudinAV\Юдин\Герб Саратовской области без подложки.gif"/>
          <p:cNvPicPr>
            <a:picLocks noChangeAspect="1" noChangeArrowheads="1"/>
          </p:cNvPicPr>
          <p:nvPr/>
        </p:nvPicPr>
        <p:blipFill>
          <a:blip r:embed="rId5" cstate="print"/>
          <a:srcRect/>
          <a:stretch>
            <a:fillRect/>
          </a:stretch>
        </p:blipFill>
        <p:spPr bwMode="auto">
          <a:xfrm>
            <a:off x="142875" y="0"/>
            <a:ext cx="439738" cy="714375"/>
          </a:xfrm>
          <a:prstGeom prst="rect">
            <a:avLst/>
          </a:prstGeom>
          <a:noFill/>
          <a:ln w="9525">
            <a:noFill/>
            <a:miter lim="800000"/>
            <a:headEnd/>
            <a:tailEnd/>
          </a:ln>
        </p:spPr>
      </p:pic>
      <p:sp>
        <p:nvSpPr>
          <p:cNvPr id="12307" name="Прямоугольник 23"/>
          <p:cNvSpPr>
            <a:spLocks noChangeArrowheads="1"/>
          </p:cNvSpPr>
          <p:nvPr/>
        </p:nvSpPr>
        <p:spPr bwMode="auto">
          <a:xfrm>
            <a:off x="1285875" y="214313"/>
            <a:ext cx="7286625" cy="327025"/>
          </a:xfrm>
          <a:prstGeom prst="rect">
            <a:avLst/>
          </a:prstGeom>
          <a:noFill/>
          <a:ln w="9525">
            <a:noFill/>
            <a:miter lim="800000"/>
            <a:headEnd/>
            <a:tailEnd/>
          </a:ln>
        </p:spPr>
        <p:txBody>
          <a:bodyPr>
            <a:spAutoFit/>
          </a:bodyPr>
          <a:lstStyle/>
          <a:p>
            <a:pPr>
              <a:lnSpc>
                <a:spcPct val="85000"/>
              </a:lnSpc>
            </a:pPr>
            <a:r>
              <a:rPr lang="ru-RU" b="1">
                <a:solidFill>
                  <a:srgbClr val="0033A0"/>
                </a:solidFill>
                <a:latin typeface="PT Astra Serif" pitchFamily="18" charset="-52"/>
                <a:ea typeface="PT Astra Serif" pitchFamily="18" charset="-52"/>
                <a:cs typeface="Times New Roman" pitchFamily="18" charset="0"/>
              </a:rPr>
              <a:t> </a:t>
            </a:r>
            <a:endParaRPr lang="ru-RU">
              <a:solidFill>
                <a:srgbClr val="0033A0"/>
              </a:solidFill>
              <a:latin typeface="PT Astra Serif" pitchFamily="18" charset="-52"/>
              <a:ea typeface="PT Astra Serif" pitchFamily="18" charset="-52"/>
              <a:cs typeface="Century Gothic" pitchFamily="34" charset="0"/>
              <a:sym typeface="Century Gothic" pitchFamily="34" charset="0"/>
            </a:endParaRPr>
          </a:p>
        </p:txBody>
      </p:sp>
      <p:sp>
        <p:nvSpPr>
          <p:cNvPr id="12308" name="Прямоугольник 24"/>
          <p:cNvSpPr>
            <a:spLocks noChangeArrowheads="1"/>
          </p:cNvSpPr>
          <p:nvPr/>
        </p:nvSpPr>
        <p:spPr bwMode="auto">
          <a:xfrm>
            <a:off x="785813" y="142875"/>
            <a:ext cx="8358187" cy="511175"/>
          </a:xfrm>
          <a:prstGeom prst="rect">
            <a:avLst/>
          </a:prstGeom>
          <a:noFill/>
          <a:ln w="9525">
            <a:noFill/>
            <a:miter lim="800000"/>
            <a:headEnd/>
            <a:tailEnd/>
          </a:ln>
        </p:spPr>
        <p:txBody>
          <a:bodyPr>
            <a:spAutoFit/>
          </a:bodyPr>
          <a:lstStyle/>
          <a:p>
            <a:pPr>
              <a:lnSpc>
                <a:spcPct val="85000"/>
              </a:lnSpc>
            </a:pPr>
            <a:r>
              <a:rPr lang="ru-RU" sz="1600" b="1">
                <a:solidFill>
                  <a:srgbClr val="003876"/>
                </a:solidFill>
                <a:latin typeface="PT Astra Serif" pitchFamily="18" charset="-52"/>
                <a:ea typeface="PT Astra Serif" pitchFamily="18" charset="-52"/>
                <a:cs typeface="Century Gothic" pitchFamily="34" charset="0"/>
                <a:sym typeface="Century Gothic" pitchFamily="34" charset="0"/>
              </a:rPr>
              <a:t>П. 28 Порядка ГИА-9. Информирование о проведении ИС, ГИА-9  - </a:t>
            </a:r>
            <a:r>
              <a:rPr lang="ru-RU" sz="1600" b="1">
                <a:solidFill>
                  <a:srgbClr val="00B050"/>
                </a:solidFill>
                <a:latin typeface="PT Astra Serif" pitchFamily="18" charset="-52"/>
                <a:ea typeface="PT Astra Serif" pitchFamily="18" charset="-52"/>
                <a:cs typeface="Century Gothic" pitchFamily="34" charset="0"/>
                <a:sym typeface="Century Gothic" pitchFamily="34" charset="0"/>
              </a:rPr>
              <a:t>нововведения</a:t>
            </a:r>
          </a:p>
          <a:p>
            <a:pPr>
              <a:lnSpc>
                <a:spcPct val="85000"/>
              </a:lnSpc>
            </a:pPr>
            <a:r>
              <a:rPr lang="ru-RU" sz="1600" b="1">
                <a:solidFill>
                  <a:srgbClr val="003876"/>
                </a:solidFill>
                <a:latin typeface="PT Astra Serif" pitchFamily="18" charset="-52"/>
                <a:ea typeface="PT Astra Serif" pitchFamily="18" charset="-52"/>
                <a:cs typeface="Century Gothic" pitchFamily="34" charset="0"/>
                <a:sym typeface="Century Gothic" pitchFamily="34" charset="0"/>
              </a:rPr>
              <a:t>(СМИ, официальные сайты ОИВ, образовательной организации, специальные сайты) </a:t>
            </a:r>
          </a:p>
        </p:txBody>
      </p:sp>
      <p:graphicFrame>
        <p:nvGraphicFramePr>
          <p:cNvPr id="24" name="Схема 23"/>
          <p:cNvGraphicFramePr/>
          <p:nvPr/>
        </p:nvGraphicFramePr>
        <p:xfrm>
          <a:off x="285720" y="785800"/>
          <a:ext cx="8572560" cy="264320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25" name="Схема 24"/>
          <p:cNvGraphicFramePr/>
          <p:nvPr/>
        </p:nvGraphicFramePr>
        <p:xfrm>
          <a:off x="285720" y="3571882"/>
          <a:ext cx="8572560" cy="1214446"/>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5"/>
          <p:cNvGraphicFramePr>
            <a:graphicFrameLocks noChangeAspect="1"/>
          </p:cNvGraphicFramePr>
          <p:nvPr/>
        </p:nvGraphicFramePr>
        <p:xfrm>
          <a:off x="179388" y="844550"/>
          <a:ext cx="8785225" cy="4171950"/>
        </p:xfrm>
        <a:graphic>
          <a:graphicData uri="http://schemas.openxmlformats.org/presentationml/2006/ole">
            <p:oleObj spid="_x0000_s13314" name="CorelDRAW" r:id="rId4" imgW="9486720" imgH="5441760" progId="">
              <p:embed/>
            </p:oleObj>
          </a:graphicData>
        </a:graphic>
      </p:graphicFrame>
      <p:sp>
        <p:nvSpPr>
          <p:cNvPr id="13315" name="Прямоугольник 13"/>
          <p:cNvSpPr>
            <a:spLocks noChangeArrowheads="1"/>
          </p:cNvSpPr>
          <p:nvPr/>
        </p:nvSpPr>
        <p:spPr bwMode="auto">
          <a:xfrm rot="-5400000">
            <a:off x="830263" y="3170238"/>
            <a:ext cx="766762"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10169</a:t>
            </a:r>
          </a:p>
        </p:txBody>
      </p:sp>
      <p:sp>
        <p:nvSpPr>
          <p:cNvPr id="13316" name="Прямоугольник 13"/>
          <p:cNvSpPr>
            <a:spLocks noChangeArrowheads="1"/>
          </p:cNvSpPr>
          <p:nvPr/>
        </p:nvSpPr>
        <p:spPr bwMode="auto">
          <a:xfrm rot="-5400000">
            <a:off x="2840831" y="2986882"/>
            <a:ext cx="528637" cy="342900"/>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13317" name="Прямоугольник 13"/>
          <p:cNvSpPr>
            <a:spLocks noChangeArrowheads="1"/>
          </p:cNvSpPr>
          <p:nvPr/>
        </p:nvSpPr>
        <p:spPr bwMode="auto">
          <a:xfrm rot="-5400000">
            <a:off x="2346325" y="3235325"/>
            <a:ext cx="760413" cy="341313"/>
          </a:xfrm>
          <a:prstGeom prst="rect">
            <a:avLst/>
          </a:prstGeom>
          <a:noFill/>
          <a:ln w="9525">
            <a:noFill/>
            <a:miter lim="800000"/>
            <a:headEnd/>
            <a:tailEnd/>
          </a:ln>
        </p:spPr>
        <p:txBody>
          <a:bodyPr>
            <a:spAutoFit/>
          </a:bodyPr>
          <a:lstStyle/>
          <a:p>
            <a:pPr marL="339725" indent="-334963"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13318" name="Прямоугольник 13"/>
          <p:cNvSpPr>
            <a:spLocks noChangeArrowheads="1"/>
          </p:cNvSpPr>
          <p:nvPr/>
        </p:nvSpPr>
        <p:spPr bwMode="auto">
          <a:xfrm rot="-5400000">
            <a:off x="456406" y="3158332"/>
            <a:ext cx="650875"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9913</a:t>
            </a:r>
          </a:p>
        </p:txBody>
      </p:sp>
      <p:sp>
        <p:nvSpPr>
          <p:cNvPr id="13319" name="Прямоугольник 13"/>
          <p:cNvSpPr>
            <a:spLocks noChangeArrowheads="1"/>
          </p:cNvSpPr>
          <p:nvPr/>
        </p:nvSpPr>
        <p:spPr bwMode="auto">
          <a:xfrm rot="-5400000">
            <a:off x="5296694" y="2953544"/>
            <a:ext cx="766762" cy="342900"/>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22367</a:t>
            </a:r>
          </a:p>
        </p:txBody>
      </p:sp>
      <p:sp>
        <p:nvSpPr>
          <p:cNvPr id="13320" name="Прямоугольник 13"/>
          <p:cNvSpPr>
            <a:spLocks noChangeArrowheads="1"/>
          </p:cNvSpPr>
          <p:nvPr/>
        </p:nvSpPr>
        <p:spPr bwMode="auto">
          <a:xfrm rot="-5400000">
            <a:off x="4864101" y="2928937"/>
            <a:ext cx="766762"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21800</a:t>
            </a:r>
          </a:p>
        </p:txBody>
      </p:sp>
      <p:sp>
        <p:nvSpPr>
          <p:cNvPr id="13321" name="Прямоугольник 13"/>
          <p:cNvSpPr>
            <a:spLocks noChangeArrowheads="1"/>
          </p:cNvSpPr>
          <p:nvPr/>
        </p:nvSpPr>
        <p:spPr bwMode="auto">
          <a:xfrm rot="-5400000">
            <a:off x="3273425" y="2954338"/>
            <a:ext cx="527050" cy="342900"/>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13322" name="Прямоугольник 13"/>
          <p:cNvSpPr>
            <a:spLocks noChangeArrowheads="1"/>
          </p:cNvSpPr>
          <p:nvPr/>
        </p:nvSpPr>
        <p:spPr bwMode="auto">
          <a:xfrm rot="-5400000">
            <a:off x="1190625" y="3216275"/>
            <a:ext cx="766763"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10222</a:t>
            </a:r>
          </a:p>
        </p:txBody>
      </p:sp>
      <p:sp>
        <p:nvSpPr>
          <p:cNvPr id="23" name="Line 2"/>
          <p:cNvSpPr>
            <a:spLocks noChangeShapeType="1"/>
          </p:cNvSpPr>
          <p:nvPr/>
        </p:nvSpPr>
        <p:spPr bwMode="auto">
          <a:xfrm>
            <a:off x="1071563" y="625475"/>
            <a:ext cx="7500937" cy="1588"/>
          </a:xfrm>
          <a:prstGeom prst="line">
            <a:avLst/>
          </a:prstGeom>
          <a:noFill/>
          <a:ln w="38160" cap="sq">
            <a:solidFill>
              <a:srgbClr val="4F81BD"/>
            </a:solidFill>
            <a:miter lim="800000"/>
            <a:headEnd/>
            <a:tailEnd/>
          </a:ln>
          <a:effectLst>
            <a:outerShdw dist="23040" dir="5400000" algn="ctr" rotWithShape="0">
              <a:srgbClr val="000000">
                <a:alpha val="35036"/>
              </a:srgbClr>
            </a:outerShdw>
          </a:effectLst>
        </p:spPr>
        <p:txBody>
          <a:bodyPr/>
          <a:lstStyle/>
          <a:p>
            <a:pPr fontAlgn="auto">
              <a:spcBef>
                <a:spcPts val="0"/>
              </a:spcBef>
              <a:spcAft>
                <a:spcPts val="0"/>
              </a:spcAft>
              <a:defRPr/>
            </a:pPr>
            <a:endParaRPr lang="ru-RU">
              <a:latin typeface="+mn-lt"/>
              <a:cs typeface="+mn-cs"/>
            </a:endParaRPr>
          </a:p>
        </p:txBody>
      </p:sp>
      <p:sp>
        <p:nvSpPr>
          <p:cNvPr id="13324" name="Text Box 1"/>
          <p:cNvSpPr txBox="1">
            <a:spLocks noChangeArrowheads="1"/>
          </p:cNvSpPr>
          <p:nvPr/>
        </p:nvSpPr>
        <p:spPr bwMode="auto">
          <a:xfrm>
            <a:off x="1042988" y="123825"/>
            <a:ext cx="7561262" cy="493713"/>
          </a:xfrm>
          <a:prstGeom prst="rect">
            <a:avLst/>
          </a:prstGeom>
          <a:noFill/>
          <a:ln w="9525">
            <a:noFill/>
            <a:round/>
            <a:headEnd/>
            <a:tailEnd/>
          </a:ln>
        </p:spPr>
        <p:txBody>
          <a:bodyPr lIns="90000" tIns="45000" rIns="90000" bIns="45000"/>
          <a:lstStyle/>
          <a:p>
            <a:pPr algn="ct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altLang="ru-RU" sz="2800" b="1">
              <a:solidFill>
                <a:srgbClr val="002060"/>
              </a:solidFill>
              <a:latin typeface="PT Astra Serif" pitchFamily="18" charset="-52"/>
            </a:endParaRPr>
          </a:p>
        </p:txBody>
      </p:sp>
      <p:sp>
        <p:nvSpPr>
          <p:cNvPr id="13325" name="Прямоугольник 13"/>
          <p:cNvSpPr>
            <a:spLocks noChangeArrowheads="1"/>
          </p:cNvSpPr>
          <p:nvPr/>
        </p:nvSpPr>
        <p:spPr bwMode="auto">
          <a:xfrm rot="-5400000">
            <a:off x="1699419" y="3228181"/>
            <a:ext cx="650875"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9536</a:t>
            </a:r>
          </a:p>
        </p:txBody>
      </p:sp>
      <p:sp>
        <p:nvSpPr>
          <p:cNvPr id="13326" name="Прямоугольник 13"/>
          <p:cNvSpPr>
            <a:spLocks noChangeArrowheads="1"/>
          </p:cNvSpPr>
          <p:nvPr/>
        </p:nvSpPr>
        <p:spPr bwMode="auto">
          <a:xfrm rot="-5400000">
            <a:off x="3686175" y="3025776"/>
            <a:ext cx="528637" cy="341312"/>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13327" name="Прямоугольник 13"/>
          <p:cNvSpPr>
            <a:spLocks noChangeArrowheads="1"/>
          </p:cNvSpPr>
          <p:nvPr/>
        </p:nvSpPr>
        <p:spPr bwMode="auto">
          <a:xfrm rot="-5400000">
            <a:off x="5673725" y="3000375"/>
            <a:ext cx="766763"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20984</a:t>
            </a:r>
          </a:p>
        </p:txBody>
      </p:sp>
      <p:sp>
        <p:nvSpPr>
          <p:cNvPr id="13328" name="Прямоугольник 13"/>
          <p:cNvSpPr>
            <a:spLocks noChangeArrowheads="1"/>
          </p:cNvSpPr>
          <p:nvPr/>
        </p:nvSpPr>
        <p:spPr bwMode="auto">
          <a:xfrm rot="-5400000">
            <a:off x="6088062" y="3000376"/>
            <a:ext cx="766763"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21322</a:t>
            </a:r>
          </a:p>
        </p:txBody>
      </p:sp>
      <p:sp>
        <p:nvSpPr>
          <p:cNvPr id="13329" name="Прямоугольник 33"/>
          <p:cNvSpPr>
            <a:spLocks noChangeArrowheads="1"/>
          </p:cNvSpPr>
          <p:nvPr/>
        </p:nvSpPr>
        <p:spPr bwMode="auto">
          <a:xfrm>
            <a:off x="4286250" y="857250"/>
            <a:ext cx="3571875" cy="1062038"/>
          </a:xfrm>
          <a:prstGeom prst="rect">
            <a:avLst/>
          </a:prstGeom>
          <a:noFill/>
          <a:ln w="9525">
            <a:noFill/>
            <a:miter lim="800000"/>
            <a:headEnd/>
            <a:tailEnd/>
          </a:ln>
        </p:spPr>
        <p:txBody>
          <a:bodyPr>
            <a:spAutoFit/>
          </a:bodyPr>
          <a:lstStyle/>
          <a:p>
            <a:pPr>
              <a:lnSpc>
                <a:spcPct val="90000"/>
              </a:lnSpc>
            </a:pPr>
            <a:r>
              <a:rPr lang="ru-RU" sz="1400" b="1">
                <a:solidFill>
                  <a:srgbClr val="FFFFFF"/>
                </a:solidFill>
                <a:latin typeface="Century Gothic" pitchFamily="34" charset="0"/>
                <a:cs typeface="Calibri" pitchFamily="34" charset="0"/>
                <a:sym typeface="Calibri" pitchFamily="34" charset="0"/>
              </a:rPr>
              <a:t>Приказ министерства просвещения Российской Федерации </a:t>
            </a:r>
          </a:p>
          <a:p>
            <a:pPr>
              <a:lnSpc>
                <a:spcPct val="90000"/>
              </a:lnSpc>
            </a:pPr>
            <a:r>
              <a:rPr lang="ru-RU" sz="1400" b="1">
                <a:solidFill>
                  <a:srgbClr val="FFFFFF"/>
                </a:solidFill>
                <a:latin typeface="Century Gothic" pitchFamily="34" charset="0"/>
                <a:cs typeface="Calibri" pitchFamily="34" charset="0"/>
                <a:sym typeface="Calibri" pitchFamily="34" charset="0"/>
              </a:rPr>
              <a:t>и Федеральной службы по надзору </a:t>
            </a:r>
          </a:p>
          <a:p>
            <a:pPr>
              <a:lnSpc>
                <a:spcPct val="90000"/>
              </a:lnSpc>
            </a:pPr>
            <a:r>
              <a:rPr lang="ru-RU" sz="1400" b="1">
                <a:solidFill>
                  <a:srgbClr val="FFFFFF"/>
                </a:solidFill>
                <a:latin typeface="Century Gothic" pitchFamily="34" charset="0"/>
                <a:cs typeface="Calibri" pitchFamily="34" charset="0"/>
                <a:sym typeface="Calibri" pitchFamily="34" charset="0"/>
              </a:rPr>
              <a:t>в сфере образования и науки </a:t>
            </a:r>
          </a:p>
          <a:p>
            <a:pPr>
              <a:lnSpc>
                <a:spcPct val="90000"/>
              </a:lnSpc>
            </a:pPr>
            <a:r>
              <a:rPr lang="ru-RU" sz="1400" b="1">
                <a:solidFill>
                  <a:srgbClr val="FFFFFF"/>
                </a:solidFill>
                <a:latin typeface="Century Gothic" pitchFamily="34" charset="0"/>
                <a:cs typeface="Calibri" pitchFamily="34" charset="0"/>
                <a:sym typeface="Calibri" pitchFamily="34" charset="0"/>
              </a:rPr>
              <a:t>от 4 апреля 2023 года № 232/551</a:t>
            </a:r>
            <a:endParaRPr lang="ru-RU" sz="1400"/>
          </a:p>
        </p:txBody>
      </p:sp>
      <p:pic>
        <p:nvPicPr>
          <p:cNvPr id="13330" name="Picture 4" descr="D:\Документы - YudinAV\Юдин\Герб Саратовской области без подложки.gif"/>
          <p:cNvPicPr>
            <a:picLocks noChangeAspect="1" noChangeArrowheads="1"/>
          </p:cNvPicPr>
          <p:nvPr/>
        </p:nvPicPr>
        <p:blipFill>
          <a:blip r:embed="rId5" cstate="print"/>
          <a:srcRect/>
          <a:stretch>
            <a:fillRect/>
          </a:stretch>
        </p:blipFill>
        <p:spPr bwMode="auto">
          <a:xfrm>
            <a:off x="142875" y="0"/>
            <a:ext cx="439738" cy="714375"/>
          </a:xfrm>
          <a:prstGeom prst="rect">
            <a:avLst/>
          </a:prstGeom>
          <a:noFill/>
          <a:ln w="9525">
            <a:noFill/>
            <a:miter lim="800000"/>
            <a:headEnd/>
            <a:tailEnd/>
          </a:ln>
        </p:spPr>
      </p:pic>
      <p:sp>
        <p:nvSpPr>
          <p:cNvPr id="13331" name="Прямоугольник 23"/>
          <p:cNvSpPr>
            <a:spLocks noChangeArrowheads="1"/>
          </p:cNvSpPr>
          <p:nvPr/>
        </p:nvSpPr>
        <p:spPr bwMode="auto">
          <a:xfrm>
            <a:off x="1285875" y="214313"/>
            <a:ext cx="7286625" cy="327025"/>
          </a:xfrm>
          <a:prstGeom prst="rect">
            <a:avLst/>
          </a:prstGeom>
          <a:noFill/>
          <a:ln w="9525">
            <a:noFill/>
            <a:miter lim="800000"/>
            <a:headEnd/>
            <a:tailEnd/>
          </a:ln>
        </p:spPr>
        <p:txBody>
          <a:bodyPr>
            <a:spAutoFit/>
          </a:bodyPr>
          <a:lstStyle/>
          <a:p>
            <a:pPr>
              <a:lnSpc>
                <a:spcPct val="85000"/>
              </a:lnSpc>
            </a:pPr>
            <a:r>
              <a:rPr lang="ru-RU" b="1">
                <a:solidFill>
                  <a:srgbClr val="0033A0"/>
                </a:solidFill>
                <a:latin typeface="PT Astra Serif" pitchFamily="18" charset="-52"/>
                <a:ea typeface="PT Astra Serif" pitchFamily="18" charset="-52"/>
                <a:cs typeface="Times New Roman" pitchFamily="18" charset="0"/>
              </a:rPr>
              <a:t> </a:t>
            </a:r>
            <a:endParaRPr lang="ru-RU">
              <a:solidFill>
                <a:srgbClr val="0033A0"/>
              </a:solidFill>
              <a:latin typeface="PT Astra Serif" pitchFamily="18" charset="-52"/>
              <a:ea typeface="PT Astra Serif" pitchFamily="18" charset="-52"/>
              <a:cs typeface="Century Gothic" pitchFamily="34" charset="0"/>
              <a:sym typeface="Century Gothic" pitchFamily="34" charset="0"/>
            </a:endParaRPr>
          </a:p>
        </p:txBody>
      </p:sp>
      <p:sp>
        <p:nvSpPr>
          <p:cNvPr id="13332" name="Прямоугольник 24"/>
          <p:cNvSpPr>
            <a:spLocks noChangeArrowheads="1"/>
          </p:cNvSpPr>
          <p:nvPr/>
        </p:nvSpPr>
        <p:spPr bwMode="auto">
          <a:xfrm>
            <a:off x="785813" y="142875"/>
            <a:ext cx="8358187" cy="301625"/>
          </a:xfrm>
          <a:prstGeom prst="rect">
            <a:avLst/>
          </a:prstGeom>
          <a:noFill/>
          <a:ln w="9525">
            <a:noFill/>
            <a:miter lim="800000"/>
            <a:headEnd/>
            <a:tailEnd/>
          </a:ln>
        </p:spPr>
        <p:txBody>
          <a:bodyPr>
            <a:spAutoFit/>
          </a:bodyPr>
          <a:lstStyle/>
          <a:p>
            <a:pPr>
              <a:lnSpc>
                <a:spcPct val="85000"/>
              </a:lnSpc>
            </a:pPr>
            <a:r>
              <a:rPr lang="ru-RU" sz="1600" b="1">
                <a:solidFill>
                  <a:srgbClr val="003876"/>
                </a:solidFill>
                <a:latin typeface="PT Astra Serif" pitchFamily="18" charset="-52"/>
                <a:ea typeface="PT Astra Serif" pitchFamily="18" charset="-52"/>
                <a:cs typeface="Century Gothic" pitchFamily="34" charset="0"/>
                <a:sym typeface="Century Gothic" pitchFamily="34" charset="0"/>
              </a:rPr>
              <a:t>П. 30, 34, 36 Порядка ГИА-9. Конфликт интересов </a:t>
            </a:r>
          </a:p>
        </p:txBody>
      </p:sp>
      <p:graphicFrame>
        <p:nvGraphicFramePr>
          <p:cNvPr id="24" name="Схема 23"/>
          <p:cNvGraphicFramePr/>
          <p:nvPr/>
        </p:nvGraphicFramePr>
        <p:xfrm>
          <a:off x="571472" y="785800"/>
          <a:ext cx="8072494" cy="421484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5"/>
          <p:cNvGraphicFramePr>
            <a:graphicFrameLocks noChangeAspect="1"/>
          </p:cNvGraphicFramePr>
          <p:nvPr/>
        </p:nvGraphicFramePr>
        <p:xfrm>
          <a:off x="179388" y="844550"/>
          <a:ext cx="8785225" cy="4171950"/>
        </p:xfrm>
        <a:graphic>
          <a:graphicData uri="http://schemas.openxmlformats.org/presentationml/2006/ole">
            <p:oleObj spid="_x0000_s14338" name="CorelDRAW" r:id="rId4" imgW="9486720" imgH="5441760" progId="">
              <p:embed/>
            </p:oleObj>
          </a:graphicData>
        </a:graphic>
      </p:graphicFrame>
      <p:sp>
        <p:nvSpPr>
          <p:cNvPr id="14339" name="Прямоугольник 13"/>
          <p:cNvSpPr>
            <a:spLocks noChangeArrowheads="1"/>
          </p:cNvSpPr>
          <p:nvPr/>
        </p:nvSpPr>
        <p:spPr bwMode="auto">
          <a:xfrm rot="-5400000">
            <a:off x="830263" y="3170238"/>
            <a:ext cx="766762"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10169</a:t>
            </a:r>
          </a:p>
        </p:txBody>
      </p:sp>
      <p:sp>
        <p:nvSpPr>
          <p:cNvPr id="14340" name="Прямоугольник 13"/>
          <p:cNvSpPr>
            <a:spLocks noChangeArrowheads="1"/>
          </p:cNvSpPr>
          <p:nvPr/>
        </p:nvSpPr>
        <p:spPr bwMode="auto">
          <a:xfrm rot="-5400000">
            <a:off x="2840831" y="2986882"/>
            <a:ext cx="528637" cy="342900"/>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14341" name="Прямоугольник 13"/>
          <p:cNvSpPr>
            <a:spLocks noChangeArrowheads="1"/>
          </p:cNvSpPr>
          <p:nvPr/>
        </p:nvSpPr>
        <p:spPr bwMode="auto">
          <a:xfrm rot="-5400000">
            <a:off x="2346325" y="3235325"/>
            <a:ext cx="760413" cy="341313"/>
          </a:xfrm>
          <a:prstGeom prst="rect">
            <a:avLst/>
          </a:prstGeom>
          <a:noFill/>
          <a:ln w="9525">
            <a:noFill/>
            <a:miter lim="800000"/>
            <a:headEnd/>
            <a:tailEnd/>
          </a:ln>
        </p:spPr>
        <p:txBody>
          <a:bodyPr>
            <a:spAutoFit/>
          </a:bodyPr>
          <a:lstStyle/>
          <a:p>
            <a:pPr marL="339725" indent="-334963"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14342" name="Прямоугольник 13"/>
          <p:cNvSpPr>
            <a:spLocks noChangeArrowheads="1"/>
          </p:cNvSpPr>
          <p:nvPr/>
        </p:nvSpPr>
        <p:spPr bwMode="auto">
          <a:xfrm rot="-5400000">
            <a:off x="456406" y="3158332"/>
            <a:ext cx="650875"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9913</a:t>
            </a:r>
          </a:p>
        </p:txBody>
      </p:sp>
      <p:sp>
        <p:nvSpPr>
          <p:cNvPr id="14343" name="Прямоугольник 13"/>
          <p:cNvSpPr>
            <a:spLocks noChangeArrowheads="1"/>
          </p:cNvSpPr>
          <p:nvPr/>
        </p:nvSpPr>
        <p:spPr bwMode="auto">
          <a:xfrm rot="-5400000">
            <a:off x="5296694" y="2953544"/>
            <a:ext cx="766762" cy="342900"/>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22367</a:t>
            </a:r>
          </a:p>
        </p:txBody>
      </p:sp>
      <p:sp>
        <p:nvSpPr>
          <p:cNvPr id="14344" name="Прямоугольник 13"/>
          <p:cNvSpPr>
            <a:spLocks noChangeArrowheads="1"/>
          </p:cNvSpPr>
          <p:nvPr/>
        </p:nvSpPr>
        <p:spPr bwMode="auto">
          <a:xfrm rot="-5400000">
            <a:off x="4864101" y="2928937"/>
            <a:ext cx="766762"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21800</a:t>
            </a:r>
          </a:p>
        </p:txBody>
      </p:sp>
      <p:sp>
        <p:nvSpPr>
          <p:cNvPr id="14345" name="Прямоугольник 13"/>
          <p:cNvSpPr>
            <a:spLocks noChangeArrowheads="1"/>
          </p:cNvSpPr>
          <p:nvPr/>
        </p:nvSpPr>
        <p:spPr bwMode="auto">
          <a:xfrm rot="-5400000">
            <a:off x="3273425" y="2954338"/>
            <a:ext cx="527050" cy="342900"/>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14346" name="Прямоугольник 13"/>
          <p:cNvSpPr>
            <a:spLocks noChangeArrowheads="1"/>
          </p:cNvSpPr>
          <p:nvPr/>
        </p:nvSpPr>
        <p:spPr bwMode="auto">
          <a:xfrm rot="-5400000">
            <a:off x="1190625" y="3216275"/>
            <a:ext cx="766763"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10222</a:t>
            </a:r>
          </a:p>
        </p:txBody>
      </p:sp>
      <p:sp>
        <p:nvSpPr>
          <p:cNvPr id="23" name="Line 2"/>
          <p:cNvSpPr>
            <a:spLocks noChangeShapeType="1"/>
          </p:cNvSpPr>
          <p:nvPr/>
        </p:nvSpPr>
        <p:spPr bwMode="auto">
          <a:xfrm>
            <a:off x="1071563" y="625475"/>
            <a:ext cx="7500937" cy="1588"/>
          </a:xfrm>
          <a:prstGeom prst="line">
            <a:avLst/>
          </a:prstGeom>
          <a:noFill/>
          <a:ln w="38160" cap="sq">
            <a:solidFill>
              <a:srgbClr val="4F81BD"/>
            </a:solidFill>
            <a:miter lim="800000"/>
            <a:headEnd/>
            <a:tailEnd/>
          </a:ln>
          <a:effectLst>
            <a:outerShdw dist="23040" dir="5400000" algn="ctr" rotWithShape="0">
              <a:srgbClr val="000000">
                <a:alpha val="35036"/>
              </a:srgbClr>
            </a:outerShdw>
          </a:effectLst>
        </p:spPr>
        <p:txBody>
          <a:bodyPr/>
          <a:lstStyle/>
          <a:p>
            <a:pPr fontAlgn="auto">
              <a:spcBef>
                <a:spcPts val="0"/>
              </a:spcBef>
              <a:spcAft>
                <a:spcPts val="0"/>
              </a:spcAft>
              <a:defRPr/>
            </a:pPr>
            <a:endParaRPr lang="ru-RU">
              <a:latin typeface="+mn-lt"/>
              <a:cs typeface="+mn-cs"/>
            </a:endParaRPr>
          </a:p>
        </p:txBody>
      </p:sp>
      <p:sp>
        <p:nvSpPr>
          <p:cNvPr id="14348" name="Text Box 1"/>
          <p:cNvSpPr txBox="1">
            <a:spLocks noChangeArrowheads="1"/>
          </p:cNvSpPr>
          <p:nvPr/>
        </p:nvSpPr>
        <p:spPr bwMode="auto">
          <a:xfrm>
            <a:off x="1042988" y="123825"/>
            <a:ext cx="7561262" cy="493713"/>
          </a:xfrm>
          <a:prstGeom prst="rect">
            <a:avLst/>
          </a:prstGeom>
          <a:noFill/>
          <a:ln w="9525">
            <a:noFill/>
            <a:round/>
            <a:headEnd/>
            <a:tailEnd/>
          </a:ln>
        </p:spPr>
        <p:txBody>
          <a:bodyPr lIns="90000" tIns="45000" rIns="90000" bIns="45000"/>
          <a:lstStyle/>
          <a:p>
            <a:pPr algn="ct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altLang="ru-RU" sz="2800" b="1">
              <a:solidFill>
                <a:srgbClr val="002060"/>
              </a:solidFill>
              <a:latin typeface="PT Astra Serif" pitchFamily="18" charset="-52"/>
            </a:endParaRPr>
          </a:p>
        </p:txBody>
      </p:sp>
      <p:sp>
        <p:nvSpPr>
          <p:cNvPr id="14349" name="Прямоугольник 13"/>
          <p:cNvSpPr>
            <a:spLocks noChangeArrowheads="1"/>
          </p:cNvSpPr>
          <p:nvPr/>
        </p:nvSpPr>
        <p:spPr bwMode="auto">
          <a:xfrm rot="-5400000">
            <a:off x="1699419" y="3228181"/>
            <a:ext cx="650875"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9536</a:t>
            </a:r>
          </a:p>
        </p:txBody>
      </p:sp>
      <p:sp>
        <p:nvSpPr>
          <p:cNvPr id="14350" name="Прямоугольник 13"/>
          <p:cNvSpPr>
            <a:spLocks noChangeArrowheads="1"/>
          </p:cNvSpPr>
          <p:nvPr/>
        </p:nvSpPr>
        <p:spPr bwMode="auto">
          <a:xfrm rot="-5400000">
            <a:off x="3686175" y="3025776"/>
            <a:ext cx="528637" cy="341312"/>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14351" name="Прямоугольник 13"/>
          <p:cNvSpPr>
            <a:spLocks noChangeArrowheads="1"/>
          </p:cNvSpPr>
          <p:nvPr/>
        </p:nvSpPr>
        <p:spPr bwMode="auto">
          <a:xfrm rot="-5400000">
            <a:off x="5673725" y="3000375"/>
            <a:ext cx="766763"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20984</a:t>
            </a:r>
          </a:p>
        </p:txBody>
      </p:sp>
      <p:sp>
        <p:nvSpPr>
          <p:cNvPr id="14352" name="Прямоугольник 13"/>
          <p:cNvSpPr>
            <a:spLocks noChangeArrowheads="1"/>
          </p:cNvSpPr>
          <p:nvPr/>
        </p:nvSpPr>
        <p:spPr bwMode="auto">
          <a:xfrm rot="-5400000">
            <a:off x="6088062" y="3000376"/>
            <a:ext cx="766763"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21322</a:t>
            </a:r>
          </a:p>
        </p:txBody>
      </p:sp>
      <p:sp>
        <p:nvSpPr>
          <p:cNvPr id="14353" name="Прямоугольник 33"/>
          <p:cNvSpPr>
            <a:spLocks noChangeArrowheads="1"/>
          </p:cNvSpPr>
          <p:nvPr/>
        </p:nvSpPr>
        <p:spPr bwMode="auto">
          <a:xfrm>
            <a:off x="4286250" y="857250"/>
            <a:ext cx="3571875" cy="1062038"/>
          </a:xfrm>
          <a:prstGeom prst="rect">
            <a:avLst/>
          </a:prstGeom>
          <a:noFill/>
          <a:ln w="9525">
            <a:noFill/>
            <a:miter lim="800000"/>
            <a:headEnd/>
            <a:tailEnd/>
          </a:ln>
        </p:spPr>
        <p:txBody>
          <a:bodyPr>
            <a:spAutoFit/>
          </a:bodyPr>
          <a:lstStyle/>
          <a:p>
            <a:pPr>
              <a:lnSpc>
                <a:spcPct val="90000"/>
              </a:lnSpc>
            </a:pPr>
            <a:r>
              <a:rPr lang="ru-RU" sz="1400" b="1">
                <a:solidFill>
                  <a:srgbClr val="FFFFFF"/>
                </a:solidFill>
                <a:latin typeface="Century Gothic" pitchFamily="34" charset="0"/>
                <a:cs typeface="Calibri" pitchFamily="34" charset="0"/>
                <a:sym typeface="Calibri" pitchFamily="34" charset="0"/>
              </a:rPr>
              <a:t>Приказ министерства просвещения Российской Федерации </a:t>
            </a:r>
          </a:p>
          <a:p>
            <a:pPr>
              <a:lnSpc>
                <a:spcPct val="90000"/>
              </a:lnSpc>
            </a:pPr>
            <a:r>
              <a:rPr lang="ru-RU" sz="1400" b="1">
                <a:solidFill>
                  <a:srgbClr val="FFFFFF"/>
                </a:solidFill>
                <a:latin typeface="Century Gothic" pitchFamily="34" charset="0"/>
                <a:cs typeface="Calibri" pitchFamily="34" charset="0"/>
                <a:sym typeface="Calibri" pitchFamily="34" charset="0"/>
              </a:rPr>
              <a:t>и Федеральной службы по надзору </a:t>
            </a:r>
          </a:p>
          <a:p>
            <a:pPr>
              <a:lnSpc>
                <a:spcPct val="90000"/>
              </a:lnSpc>
            </a:pPr>
            <a:r>
              <a:rPr lang="ru-RU" sz="1400" b="1">
                <a:solidFill>
                  <a:srgbClr val="FFFFFF"/>
                </a:solidFill>
                <a:latin typeface="Century Gothic" pitchFamily="34" charset="0"/>
                <a:cs typeface="Calibri" pitchFamily="34" charset="0"/>
                <a:sym typeface="Calibri" pitchFamily="34" charset="0"/>
              </a:rPr>
              <a:t>в сфере образования и науки </a:t>
            </a:r>
          </a:p>
          <a:p>
            <a:pPr>
              <a:lnSpc>
                <a:spcPct val="90000"/>
              </a:lnSpc>
            </a:pPr>
            <a:r>
              <a:rPr lang="ru-RU" sz="1400" b="1">
                <a:solidFill>
                  <a:srgbClr val="FFFFFF"/>
                </a:solidFill>
                <a:latin typeface="Century Gothic" pitchFamily="34" charset="0"/>
                <a:cs typeface="Calibri" pitchFamily="34" charset="0"/>
                <a:sym typeface="Calibri" pitchFamily="34" charset="0"/>
              </a:rPr>
              <a:t>от 4 апреля 2023 года № 232/551</a:t>
            </a:r>
            <a:endParaRPr lang="ru-RU" sz="1400"/>
          </a:p>
        </p:txBody>
      </p:sp>
      <p:pic>
        <p:nvPicPr>
          <p:cNvPr id="14354" name="Picture 4" descr="D:\Документы - YudinAV\Юдин\Герб Саратовской области без подложки.gif"/>
          <p:cNvPicPr>
            <a:picLocks noChangeAspect="1" noChangeArrowheads="1"/>
          </p:cNvPicPr>
          <p:nvPr/>
        </p:nvPicPr>
        <p:blipFill>
          <a:blip r:embed="rId5" cstate="print"/>
          <a:srcRect/>
          <a:stretch>
            <a:fillRect/>
          </a:stretch>
        </p:blipFill>
        <p:spPr bwMode="auto">
          <a:xfrm>
            <a:off x="142875" y="0"/>
            <a:ext cx="439738" cy="714375"/>
          </a:xfrm>
          <a:prstGeom prst="rect">
            <a:avLst/>
          </a:prstGeom>
          <a:noFill/>
          <a:ln w="9525">
            <a:noFill/>
            <a:miter lim="800000"/>
            <a:headEnd/>
            <a:tailEnd/>
          </a:ln>
        </p:spPr>
      </p:pic>
      <p:sp>
        <p:nvSpPr>
          <p:cNvPr id="14355" name="Прямоугольник 23"/>
          <p:cNvSpPr>
            <a:spLocks noChangeArrowheads="1"/>
          </p:cNvSpPr>
          <p:nvPr/>
        </p:nvSpPr>
        <p:spPr bwMode="auto">
          <a:xfrm>
            <a:off x="1285875" y="214313"/>
            <a:ext cx="7286625" cy="327025"/>
          </a:xfrm>
          <a:prstGeom prst="rect">
            <a:avLst/>
          </a:prstGeom>
          <a:noFill/>
          <a:ln w="9525">
            <a:noFill/>
            <a:miter lim="800000"/>
            <a:headEnd/>
            <a:tailEnd/>
          </a:ln>
        </p:spPr>
        <p:txBody>
          <a:bodyPr>
            <a:spAutoFit/>
          </a:bodyPr>
          <a:lstStyle/>
          <a:p>
            <a:pPr>
              <a:lnSpc>
                <a:spcPct val="85000"/>
              </a:lnSpc>
            </a:pPr>
            <a:r>
              <a:rPr lang="ru-RU" b="1">
                <a:solidFill>
                  <a:srgbClr val="0033A0"/>
                </a:solidFill>
                <a:latin typeface="PT Astra Serif" pitchFamily="18" charset="-52"/>
                <a:ea typeface="PT Astra Serif" pitchFamily="18" charset="-52"/>
                <a:cs typeface="Times New Roman" pitchFamily="18" charset="0"/>
              </a:rPr>
              <a:t> </a:t>
            </a:r>
            <a:endParaRPr lang="ru-RU">
              <a:solidFill>
                <a:srgbClr val="0033A0"/>
              </a:solidFill>
              <a:latin typeface="PT Astra Serif" pitchFamily="18" charset="-52"/>
              <a:ea typeface="PT Astra Serif" pitchFamily="18" charset="-52"/>
              <a:cs typeface="Century Gothic" pitchFamily="34" charset="0"/>
              <a:sym typeface="Century Gothic" pitchFamily="34" charset="0"/>
            </a:endParaRPr>
          </a:p>
        </p:txBody>
      </p:sp>
      <p:sp>
        <p:nvSpPr>
          <p:cNvPr id="14356" name="Прямоугольник 24"/>
          <p:cNvSpPr>
            <a:spLocks noChangeArrowheads="1"/>
          </p:cNvSpPr>
          <p:nvPr/>
        </p:nvSpPr>
        <p:spPr bwMode="auto">
          <a:xfrm>
            <a:off x="785813" y="214313"/>
            <a:ext cx="8358187" cy="327025"/>
          </a:xfrm>
          <a:prstGeom prst="rect">
            <a:avLst/>
          </a:prstGeom>
          <a:noFill/>
          <a:ln w="9525">
            <a:noFill/>
            <a:miter lim="800000"/>
            <a:headEnd/>
            <a:tailEnd/>
          </a:ln>
        </p:spPr>
        <p:txBody>
          <a:bodyPr>
            <a:spAutoFit/>
          </a:bodyPr>
          <a:lstStyle/>
          <a:p>
            <a:pPr>
              <a:lnSpc>
                <a:spcPct val="85000"/>
              </a:lnSpc>
            </a:pPr>
            <a:r>
              <a:rPr lang="ru-RU" b="1">
                <a:solidFill>
                  <a:srgbClr val="003876"/>
                </a:solidFill>
                <a:latin typeface="PT Astra Serif" pitchFamily="18" charset="-52"/>
                <a:ea typeface="PT Astra Serif" pitchFamily="18" charset="-52"/>
                <a:cs typeface="Century Gothic" pitchFamily="34" charset="0"/>
                <a:sym typeface="Century Gothic" pitchFamily="34" charset="0"/>
              </a:rPr>
              <a:t>П. 39 Порядка ГИА-9. Ответственность образовательных организаций и ОМС  </a:t>
            </a:r>
          </a:p>
        </p:txBody>
      </p:sp>
      <p:graphicFrame>
        <p:nvGraphicFramePr>
          <p:cNvPr id="24" name="Схема 23"/>
          <p:cNvGraphicFramePr/>
          <p:nvPr/>
        </p:nvGraphicFramePr>
        <p:xfrm>
          <a:off x="-1143040" y="785800"/>
          <a:ext cx="9215502" cy="407196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5"/>
          <p:cNvGraphicFramePr>
            <a:graphicFrameLocks noChangeAspect="1"/>
          </p:cNvGraphicFramePr>
          <p:nvPr/>
        </p:nvGraphicFramePr>
        <p:xfrm>
          <a:off x="142875" y="642938"/>
          <a:ext cx="9001125" cy="4314825"/>
        </p:xfrm>
        <a:graphic>
          <a:graphicData uri="http://schemas.openxmlformats.org/presentationml/2006/ole">
            <p:oleObj spid="_x0000_s15362" name="CorelDRAW" r:id="rId4" imgW="9486720" imgH="5441760" progId="">
              <p:embed/>
            </p:oleObj>
          </a:graphicData>
        </a:graphic>
      </p:graphicFrame>
      <p:sp>
        <p:nvSpPr>
          <p:cNvPr id="15363" name="Прямоугольник 13"/>
          <p:cNvSpPr>
            <a:spLocks noChangeArrowheads="1"/>
          </p:cNvSpPr>
          <p:nvPr/>
        </p:nvSpPr>
        <p:spPr bwMode="auto">
          <a:xfrm rot="-5400000">
            <a:off x="830263" y="3170238"/>
            <a:ext cx="766762"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10169</a:t>
            </a:r>
          </a:p>
        </p:txBody>
      </p:sp>
      <p:sp>
        <p:nvSpPr>
          <p:cNvPr id="15364" name="Прямоугольник 13"/>
          <p:cNvSpPr>
            <a:spLocks noChangeArrowheads="1"/>
          </p:cNvSpPr>
          <p:nvPr/>
        </p:nvSpPr>
        <p:spPr bwMode="auto">
          <a:xfrm rot="-5400000">
            <a:off x="2840831" y="2986882"/>
            <a:ext cx="528637" cy="342900"/>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15365" name="Прямоугольник 13"/>
          <p:cNvSpPr>
            <a:spLocks noChangeArrowheads="1"/>
          </p:cNvSpPr>
          <p:nvPr/>
        </p:nvSpPr>
        <p:spPr bwMode="auto">
          <a:xfrm rot="-5400000">
            <a:off x="2346325" y="3235325"/>
            <a:ext cx="760413" cy="341313"/>
          </a:xfrm>
          <a:prstGeom prst="rect">
            <a:avLst/>
          </a:prstGeom>
          <a:noFill/>
          <a:ln w="9525">
            <a:noFill/>
            <a:miter lim="800000"/>
            <a:headEnd/>
            <a:tailEnd/>
          </a:ln>
        </p:spPr>
        <p:txBody>
          <a:bodyPr>
            <a:spAutoFit/>
          </a:bodyPr>
          <a:lstStyle/>
          <a:p>
            <a:pPr marL="339725" indent="-334963"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15366" name="Прямоугольник 13"/>
          <p:cNvSpPr>
            <a:spLocks noChangeArrowheads="1"/>
          </p:cNvSpPr>
          <p:nvPr/>
        </p:nvSpPr>
        <p:spPr bwMode="auto">
          <a:xfrm rot="-5400000">
            <a:off x="456406" y="3158332"/>
            <a:ext cx="650875"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9913</a:t>
            </a:r>
          </a:p>
        </p:txBody>
      </p:sp>
      <p:sp>
        <p:nvSpPr>
          <p:cNvPr id="15367" name="Прямоугольник 13"/>
          <p:cNvSpPr>
            <a:spLocks noChangeArrowheads="1"/>
          </p:cNvSpPr>
          <p:nvPr/>
        </p:nvSpPr>
        <p:spPr bwMode="auto">
          <a:xfrm rot="-5400000">
            <a:off x="5296694" y="2953544"/>
            <a:ext cx="766762" cy="342900"/>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22367</a:t>
            </a:r>
          </a:p>
        </p:txBody>
      </p:sp>
      <p:sp>
        <p:nvSpPr>
          <p:cNvPr id="15368" name="Прямоугольник 13"/>
          <p:cNvSpPr>
            <a:spLocks noChangeArrowheads="1"/>
          </p:cNvSpPr>
          <p:nvPr/>
        </p:nvSpPr>
        <p:spPr bwMode="auto">
          <a:xfrm rot="-5400000">
            <a:off x="4864101" y="2928937"/>
            <a:ext cx="766762"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21800</a:t>
            </a:r>
          </a:p>
        </p:txBody>
      </p:sp>
      <p:sp>
        <p:nvSpPr>
          <p:cNvPr id="15369" name="Прямоугольник 13"/>
          <p:cNvSpPr>
            <a:spLocks noChangeArrowheads="1"/>
          </p:cNvSpPr>
          <p:nvPr/>
        </p:nvSpPr>
        <p:spPr bwMode="auto">
          <a:xfrm rot="-5400000">
            <a:off x="3273425" y="2954338"/>
            <a:ext cx="527050" cy="342900"/>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15370" name="Прямоугольник 13"/>
          <p:cNvSpPr>
            <a:spLocks noChangeArrowheads="1"/>
          </p:cNvSpPr>
          <p:nvPr/>
        </p:nvSpPr>
        <p:spPr bwMode="auto">
          <a:xfrm rot="-5400000">
            <a:off x="1190625" y="3216275"/>
            <a:ext cx="766763"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10222</a:t>
            </a:r>
          </a:p>
        </p:txBody>
      </p:sp>
      <p:sp>
        <p:nvSpPr>
          <p:cNvPr id="23" name="Line 2"/>
          <p:cNvSpPr>
            <a:spLocks noChangeShapeType="1"/>
          </p:cNvSpPr>
          <p:nvPr/>
        </p:nvSpPr>
        <p:spPr bwMode="auto">
          <a:xfrm>
            <a:off x="1071563" y="625475"/>
            <a:ext cx="7500937" cy="1588"/>
          </a:xfrm>
          <a:prstGeom prst="line">
            <a:avLst/>
          </a:prstGeom>
          <a:noFill/>
          <a:ln w="38160" cap="sq">
            <a:solidFill>
              <a:srgbClr val="4F81BD"/>
            </a:solidFill>
            <a:miter lim="800000"/>
            <a:headEnd/>
            <a:tailEnd/>
          </a:ln>
          <a:effectLst>
            <a:outerShdw dist="23040" dir="5400000" algn="ctr" rotWithShape="0">
              <a:srgbClr val="000000">
                <a:alpha val="35036"/>
              </a:srgbClr>
            </a:outerShdw>
          </a:effectLst>
        </p:spPr>
        <p:txBody>
          <a:bodyPr/>
          <a:lstStyle/>
          <a:p>
            <a:pPr fontAlgn="auto">
              <a:spcBef>
                <a:spcPts val="0"/>
              </a:spcBef>
              <a:spcAft>
                <a:spcPts val="0"/>
              </a:spcAft>
              <a:defRPr/>
            </a:pPr>
            <a:endParaRPr lang="ru-RU">
              <a:latin typeface="+mn-lt"/>
              <a:cs typeface="+mn-cs"/>
            </a:endParaRPr>
          </a:p>
        </p:txBody>
      </p:sp>
      <p:sp>
        <p:nvSpPr>
          <p:cNvPr id="15372" name="Text Box 1"/>
          <p:cNvSpPr txBox="1">
            <a:spLocks noChangeArrowheads="1"/>
          </p:cNvSpPr>
          <p:nvPr/>
        </p:nvSpPr>
        <p:spPr bwMode="auto">
          <a:xfrm>
            <a:off x="1042988" y="123825"/>
            <a:ext cx="7561262" cy="493713"/>
          </a:xfrm>
          <a:prstGeom prst="rect">
            <a:avLst/>
          </a:prstGeom>
          <a:noFill/>
          <a:ln w="9525">
            <a:noFill/>
            <a:round/>
            <a:headEnd/>
            <a:tailEnd/>
          </a:ln>
        </p:spPr>
        <p:txBody>
          <a:bodyPr lIns="90000" tIns="45000" rIns="90000" bIns="45000"/>
          <a:lstStyle/>
          <a:p>
            <a:pPr algn="ct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altLang="ru-RU" sz="2800" b="1">
              <a:solidFill>
                <a:srgbClr val="002060"/>
              </a:solidFill>
              <a:latin typeface="PT Astra Serif" pitchFamily="18" charset="-52"/>
            </a:endParaRPr>
          </a:p>
        </p:txBody>
      </p:sp>
      <p:sp>
        <p:nvSpPr>
          <p:cNvPr id="15373" name="Прямоугольник 13"/>
          <p:cNvSpPr>
            <a:spLocks noChangeArrowheads="1"/>
          </p:cNvSpPr>
          <p:nvPr/>
        </p:nvSpPr>
        <p:spPr bwMode="auto">
          <a:xfrm rot="-5400000">
            <a:off x="1699419" y="3228181"/>
            <a:ext cx="650875"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9536</a:t>
            </a:r>
          </a:p>
        </p:txBody>
      </p:sp>
      <p:sp>
        <p:nvSpPr>
          <p:cNvPr id="15374" name="Прямоугольник 13"/>
          <p:cNvSpPr>
            <a:spLocks noChangeArrowheads="1"/>
          </p:cNvSpPr>
          <p:nvPr/>
        </p:nvSpPr>
        <p:spPr bwMode="auto">
          <a:xfrm rot="-5400000">
            <a:off x="3686175" y="3025776"/>
            <a:ext cx="528637" cy="341312"/>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15375" name="Прямоугольник 13"/>
          <p:cNvSpPr>
            <a:spLocks noChangeArrowheads="1"/>
          </p:cNvSpPr>
          <p:nvPr/>
        </p:nvSpPr>
        <p:spPr bwMode="auto">
          <a:xfrm rot="-5400000">
            <a:off x="5673725" y="3000375"/>
            <a:ext cx="766763"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20984</a:t>
            </a:r>
          </a:p>
        </p:txBody>
      </p:sp>
      <p:sp>
        <p:nvSpPr>
          <p:cNvPr id="15376" name="Прямоугольник 13"/>
          <p:cNvSpPr>
            <a:spLocks noChangeArrowheads="1"/>
          </p:cNvSpPr>
          <p:nvPr/>
        </p:nvSpPr>
        <p:spPr bwMode="auto">
          <a:xfrm rot="-5400000">
            <a:off x="6088062" y="3000376"/>
            <a:ext cx="766763"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21322</a:t>
            </a:r>
          </a:p>
        </p:txBody>
      </p:sp>
      <p:pic>
        <p:nvPicPr>
          <p:cNvPr id="15377" name="Picture 4" descr="D:\Документы - YudinAV\Юдин\Герб Саратовской области без подложки.gif"/>
          <p:cNvPicPr>
            <a:picLocks noChangeAspect="1" noChangeArrowheads="1"/>
          </p:cNvPicPr>
          <p:nvPr/>
        </p:nvPicPr>
        <p:blipFill>
          <a:blip r:embed="rId5" cstate="print"/>
          <a:srcRect/>
          <a:stretch>
            <a:fillRect/>
          </a:stretch>
        </p:blipFill>
        <p:spPr bwMode="auto">
          <a:xfrm>
            <a:off x="142875" y="0"/>
            <a:ext cx="439738" cy="714375"/>
          </a:xfrm>
          <a:prstGeom prst="rect">
            <a:avLst/>
          </a:prstGeom>
          <a:noFill/>
          <a:ln w="9525">
            <a:noFill/>
            <a:miter lim="800000"/>
            <a:headEnd/>
            <a:tailEnd/>
          </a:ln>
        </p:spPr>
      </p:pic>
      <p:sp>
        <p:nvSpPr>
          <p:cNvPr id="15378" name="Прямоугольник 23"/>
          <p:cNvSpPr>
            <a:spLocks noChangeArrowheads="1"/>
          </p:cNvSpPr>
          <p:nvPr/>
        </p:nvSpPr>
        <p:spPr bwMode="auto">
          <a:xfrm>
            <a:off x="1285875" y="214313"/>
            <a:ext cx="7286625" cy="327025"/>
          </a:xfrm>
          <a:prstGeom prst="rect">
            <a:avLst/>
          </a:prstGeom>
          <a:noFill/>
          <a:ln w="9525">
            <a:noFill/>
            <a:miter lim="800000"/>
            <a:headEnd/>
            <a:tailEnd/>
          </a:ln>
        </p:spPr>
        <p:txBody>
          <a:bodyPr>
            <a:spAutoFit/>
          </a:bodyPr>
          <a:lstStyle/>
          <a:p>
            <a:pPr>
              <a:lnSpc>
                <a:spcPct val="85000"/>
              </a:lnSpc>
            </a:pPr>
            <a:r>
              <a:rPr lang="ru-RU" b="1">
                <a:solidFill>
                  <a:srgbClr val="0033A0"/>
                </a:solidFill>
                <a:latin typeface="PT Astra Serif" pitchFamily="18" charset="-52"/>
                <a:ea typeface="PT Astra Serif" pitchFamily="18" charset="-52"/>
                <a:cs typeface="Times New Roman" pitchFamily="18" charset="0"/>
              </a:rPr>
              <a:t> </a:t>
            </a:r>
            <a:endParaRPr lang="ru-RU">
              <a:solidFill>
                <a:srgbClr val="0033A0"/>
              </a:solidFill>
              <a:latin typeface="PT Astra Serif" pitchFamily="18" charset="-52"/>
              <a:ea typeface="PT Astra Serif" pitchFamily="18" charset="-52"/>
              <a:cs typeface="Century Gothic" pitchFamily="34" charset="0"/>
              <a:sym typeface="Century Gothic" pitchFamily="34" charset="0"/>
            </a:endParaRPr>
          </a:p>
        </p:txBody>
      </p:sp>
      <p:sp>
        <p:nvSpPr>
          <p:cNvPr id="15379" name="Прямоугольник 24"/>
          <p:cNvSpPr>
            <a:spLocks noChangeArrowheads="1"/>
          </p:cNvSpPr>
          <p:nvPr/>
        </p:nvSpPr>
        <p:spPr bwMode="auto">
          <a:xfrm>
            <a:off x="785813" y="214313"/>
            <a:ext cx="8358187" cy="354012"/>
          </a:xfrm>
          <a:prstGeom prst="rect">
            <a:avLst/>
          </a:prstGeom>
          <a:noFill/>
          <a:ln w="9525">
            <a:noFill/>
            <a:miter lim="800000"/>
            <a:headEnd/>
            <a:tailEnd/>
          </a:ln>
        </p:spPr>
        <p:txBody>
          <a:bodyPr>
            <a:spAutoFit/>
          </a:bodyPr>
          <a:lstStyle/>
          <a:p>
            <a:pPr>
              <a:lnSpc>
                <a:spcPct val="85000"/>
              </a:lnSpc>
            </a:pPr>
            <a:r>
              <a:rPr lang="ru-RU" sz="2000" b="1">
                <a:solidFill>
                  <a:srgbClr val="003876"/>
                </a:solidFill>
                <a:latin typeface="PT Astra Serif" pitchFamily="18" charset="-52"/>
                <a:ea typeface="PT Astra Serif" pitchFamily="18" charset="-52"/>
                <a:cs typeface="Century Gothic" pitchFamily="34" charset="0"/>
                <a:sym typeface="Century Gothic" pitchFamily="34" charset="0"/>
              </a:rPr>
              <a:t>Пункты 41, 42 Порядка ГИА-9. Периоды и сроки   </a:t>
            </a:r>
          </a:p>
        </p:txBody>
      </p:sp>
      <p:grpSp>
        <p:nvGrpSpPr>
          <p:cNvPr id="2" name="Группа 20"/>
          <p:cNvGrpSpPr/>
          <p:nvPr/>
        </p:nvGrpSpPr>
        <p:grpSpPr>
          <a:xfrm>
            <a:off x="214282" y="1142990"/>
            <a:ext cx="2571768" cy="642942"/>
            <a:chOff x="2824" y="924564"/>
            <a:chExt cx="3803731" cy="1297584"/>
          </a:xfrm>
          <a:solidFill>
            <a:srgbClr val="0070C0"/>
          </a:solidFill>
          <a:scene3d>
            <a:camera prst="orthographicFront"/>
            <a:lightRig rig="threePt" dir="t"/>
          </a:scene3d>
        </p:grpSpPr>
        <p:sp>
          <p:nvSpPr>
            <p:cNvPr id="22" name="Скругленный прямоугольник 21"/>
            <p:cNvSpPr/>
            <p:nvPr/>
          </p:nvSpPr>
          <p:spPr>
            <a:xfrm>
              <a:off x="2824" y="924564"/>
              <a:ext cx="3803731" cy="1297584"/>
            </a:xfrm>
            <a:prstGeom prst="roundRect">
              <a:avLst>
                <a:gd name="adj" fmla="val 10000"/>
              </a:avLst>
            </a:prstGeom>
            <a:grpFill/>
            <a:sp3d>
              <a:bevelT/>
            </a:sp3d>
          </p:spPr>
          <p:style>
            <a:lnRef idx="1">
              <a:schemeClr val="accent1"/>
            </a:lnRef>
            <a:fillRef idx="2">
              <a:schemeClr val="accent1"/>
            </a:fillRef>
            <a:effectRef idx="1">
              <a:schemeClr val="accent1"/>
            </a:effectRef>
            <a:fontRef idx="minor">
              <a:schemeClr val="dk1">
                <a:hueOff val="0"/>
                <a:satOff val="0"/>
                <a:lumOff val="0"/>
                <a:alphaOff val="0"/>
              </a:schemeClr>
            </a:fontRef>
          </p:style>
        </p:sp>
        <p:sp>
          <p:nvSpPr>
            <p:cNvPr id="24" name="Скругленный прямоугольник 4"/>
            <p:cNvSpPr/>
            <p:nvPr/>
          </p:nvSpPr>
          <p:spPr>
            <a:xfrm>
              <a:off x="28618" y="1042528"/>
              <a:ext cx="3752143" cy="825735"/>
            </a:xfrm>
            <a:prstGeom prst="rect">
              <a:avLst/>
            </a:prstGeom>
            <a:grp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30480" tIns="30480" rIns="30480" bIns="30480" spcCol="1270" anchor="ctr"/>
            <a:lstStyle/>
            <a:p>
              <a:pPr algn="ctr" defTabSz="1066800">
                <a:lnSpc>
                  <a:spcPct val="90000"/>
                </a:lnSpc>
                <a:spcAft>
                  <a:spcPct val="35000"/>
                </a:spcAft>
                <a:defRPr/>
              </a:pPr>
              <a:r>
                <a:rPr lang="ru-RU" sz="2000" b="1" dirty="0">
                  <a:solidFill>
                    <a:schemeClr val="bg1"/>
                  </a:solidFill>
                  <a:latin typeface="PT Astra Serif" pitchFamily="18" charset="-52"/>
                  <a:ea typeface="PT Astra Serif" pitchFamily="18" charset="-52"/>
                  <a:cs typeface="Times New Roman" panose="02020603050405020304" pitchFamily="18" charset="0"/>
                </a:rPr>
                <a:t>Досрочный</a:t>
              </a:r>
            </a:p>
          </p:txBody>
        </p:sp>
      </p:grpSp>
      <p:sp>
        <p:nvSpPr>
          <p:cNvPr id="25" name="Скругленный прямоугольник 24"/>
          <p:cNvSpPr/>
          <p:nvPr/>
        </p:nvSpPr>
        <p:spPr>
          <a:xfrm>
            <a:off x="214282" y="2143122"/>
            <a:ext cx="2571768" cy="642942"/>
          </a:xfrm>
          <a:prstGeom prst="roundRect">
            <a:avLst>
              <a:gd name="adj" fmla="val 10000"/>
            </a:avLst>
          </a:prstGeom>
          <a:solidFill>
            <a:srgbClr val="0070C0"/>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hueOff val="0"/>
              <a:satOff val="0"/>
              <a:lumOff val="0"/>
              <a:alphaOff val="0"/>
            </a:schemeClr>
          </a:fontRef>
        </p:style>
        <p:txBody>
          <a:bodyPr/>
          <a:lstStyle/>
          <a:p>
            <a:pPr algn="ctr">
              <a:defRPr/>
            </a:pPr>
            <a:r>
              <a:rPr lang="ru-RU" sz="2000" b="1" dirty="0">
                <a:solidFill>
                  <a:schemeClr val="bg1"/>
                </a:solidFill>
                <a:latin typeface="PT Astra Serif" pitchFamily="18" charset="-52"/>
                <a:cs typeface="Arial" charset="0"/>
              </a:rPr>
              <a:t>Основной</a:t>
            </a:r>
          </a:p>
        </p:txBody>
      </p:sp>
      <p:sp>
        <p:nvSpPr>
          <p:cNvPr id="26" name="Скругленный прямоугольник 25"/>
          <p:cNvSpPr/>
          <p:nvPr/>
        </p:nvSpPr>
        <p:spPr>
          <a:xfrm>
            <a:off x="214282" y="3143254"/>
            <a:ext cx="2571768" cy="642942"/>
          </a:xfrm>
          <a:prstGeom prst="roundRect">
            <a:avLst>
              <a:gd name="adj" fmla="val 10000"/>
            </a:avLst>
          </a:prstGeom>
          <a:solidFill>
            <a:srgbClr val="0070C0"/>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hueOff val="0"/>
              <a:satOff val="0"/>
              <a:lumOff val="0"/>
              <a:alphaOff val="0"/>
            </a:schemeClr>
          </a:fontRef>
        </p:style>
        <p:txBody>
          <a:bodyPr/>
          <a:lstStyle/>
          <a:p>
            <a:pPr algn="ctr">
              <a:defRPr/>
            </a:pPr>
            <a:r>
              <a:rPr lang="ru-RU" sz="2000" b="1" dirty="0">
                <a:solidFill>
                  <a:schemeClr val="bg1"/>
                </a:solidFill>
                <a:latin typeface="PT Astra Serif" pitchFamily="18" charset="-52"/>
                <a:cs typeface="Arial" charset="0"/>
              </a:rPr>
              <a:t>Дополнительный</a:t>
            </a:r>
          </a:p>
        </p:txBody>
      </p:sp>
      <p:sp>
        <p:nvSpPr>
          <p:cNvPr id="27" name="Стрелка вправо 26"/>
          <p:cNvSpPr/>
          <p:nvPr/>
        </p:nvSpPr>
        <p:spPr>
          <a:xfrm>
            <a:off x="2857488" y="1285866"/>
            <a:ext cx="358775" cy="360363"/>
          </a:xfrm>
          <a:prstGeom prst="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ru-RU" dirty="0"/>
          </a:p>
        </p:txBody>
      </p:sp>
      <p:sp>
        <p:nvSpPr>
          <p:cNvPr id="28" name="Стрелка вправо 27"/>
          <p:cNvSpPr/>
          <p:nvPr/>
        </p:nvSpPr>
        <p:spPr>
          <a:xfrm>
            <a:off x="2857488" y="2285998"/>
            <a:ext cx="358775" cy="360363"/>
          </a:xfrm>
          <a:prstGeom prst="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ru-RU" dirty="0"/>
          </a:p>
        </p:txBody>
      </p:sp>
      <p:sp>
        <p:nvSpPr>
          <p:cNvPr id="29" name="Стрелка вправо 28"/>
          <p:cNvSpPr/>
          <p:nvPr/>
        </p:nvSpPr>
        <p:spPr>
          <a:xfrm>
            <a:off x="2857488" y="3286130"/>
            <a:ext cx="358775" cy="360363"/>
          </a:xfrm>
          <a:prstGeom prst="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ru-RU" dirty="0"/>
          </a:p>
        </p:txBody>
      </p:sp>
      <p:grpSp>
        <p:nvGrpSpPr>
          <p:cNvPr id="3" name="Группа 29"/>
          <p:cNvGrpSpPr/>
          <p:nvPr/>
        </p:nvGrpSpPr>
        <p:grpSpPr>
          <a:xfrm>
            <a:off x="3286116" y="1142990"/>
            <a:ext cx="2643206" cy="642942"/>
            <a:chOff x="2824" y="924564"/>
            <a:chExt cx="3803731" cy="1297584"/>
          </a:xfrm>
          <a:solidFill>
            <a:srgbClr val="002060"/>
          </a:solidFill>
          <a:scene3d>
            <a:camera prst="orthographicFront"/>
            <a:lightRig rig="threePt" dir="t"/>
          </a:scene3d>
        </p:grpSpPr>
        <p:sp>
          <p:nvSpPr>
            <p:cNvPr id="31" name="Скругленный прямоугольник 30"/>
            <p:cNvSpPr/>
            <p:nvPr/>
          </p:nvSpPr>
          <p:spPr>
            <a:xfrm>
              <a:off x="2824" y="924564"/>
              <a:ext cx="3803731" cy="1297584"/>
            </a:xfrm>
            <a:prstGeom prst="roundRect">
              <a:avLst>
                <a:gd name="adj" fmla="val 10000"/>
              </a:avLst>
            </a:prstGeom>
            <a:solidFill>
              <a:srgbClr val="0070C0"/>
            </a:solidFill>
            <a:sp3d>
              <a:bevelT/>
            </a:sp3d>
          </p:spPr>
          <p:style>
            <a:lnRef idx="1">
              <a:schemeClr val="accent1"/>
            </a:lnRef>
            <a:fillRef idx="2">
              <a:schemeClr val="accent1"/>
            </a:fillRef>
            <a:effectRef idx="1">
              <a:schemeClr val="accent1"/>
            </a:effectRef>
            <a:fontRef idx="minor">
              <a:schemeClr val="dk1">
                <a:hueOff val="0"/>
                <a:satOff val="0"/>
                <a:lumOff val="0"/>
                <a:alphaOff val="0"/>
              </a:schemeClr>
            </a:fontRef>
          </p:style>
        </p:sp>
        <p:sp>
          <p:nvSpPr>
            <p:cNvPr id="32" name="Скругленный прямоугольник 4"/>
            <p:cNvSpPr/>
            <p:nvPr/>
          </p:nvSpPr>
          <p:spPr>
            <a:xfrm>
              <a:off x="28618" y="1042528"/>
              <a:ext cx="3752143" cy="825735"/>
            </a:xfrm>
            <a:prstGeom prst="rect">
              <a:avLst/>
            </a:prstGeom>
            <a:solidFill>
              <a:srgbClr val="0070C0"/>
            </a:solid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30480" tIns="30480" rIns="30480" bIns="30480" spcCol="1270" anchor="ctr"/>
            <a:lstStyle/>
            <a:p>
              <a:pPr algn="ctr" defTabSz="1066800">
                <a:lnSpc>
                  <a:spcPct val="90000"/>
                </a:lnSpc>
                <a:spcAft>
                  <a:spcPct val="35000"/>
                </a:spcAft>
                <a:defRPr/>
              </a:pPr>
              <a:r>
                <a:rPr lang="ru-RU" sz="2000" b="1" dirty="0">
                  <a:solidFill>
                    <a:schemeClr val="bg1"/>
                  </a:solidFill>
                  <a:latin typeface="PT Astra Serif" pitchFamily="18" charset="-52"/>
                  <a:ea typeface="PT Astra Serif" pitchFamily="18" charset="-52"/>
                  <a:cs typeface="Times New Roman" panose="02020603050405020304" pitchFamily="18" charset="0"/>
                </a:rPr>
                <a:t>резервные сроки</a:t>
              </a:r>
            </a:p>
          </p:txBody>
        </p:sp>
      </p:grpSp>
      <p:grpSp>
        <p:nvGrpSpPr>
          <p:cNvPr id="4" name="Группа 32"/>
          <p:cNvGrpSpPr/>
          <p:nvPr/>
        </p:nvGrpSpPr>
        <p:grpSpPr>
          <a:xfrm>
            <a:off x="3286116" y="2143122"/>
            <a:ext cx="2643206" cy="642942"/>
            <a:chOff x="2824" y="924564"/>
            <a:chExt cx="3803731" cy="1297584"/>
          </a:xfrm>
          <a:solidFill>
            <a:srgbClr val="002060"/>
          </a:solidFill>
          <a:scene3d>
            <a:camera prst="orthographicFront"/>
            <a:lightRig rig="threePt" dir="t"/>
          </a:scene3d>
        </p:grpSpPr>
        <p:sp>
          <p:nvSpPr>
            <p:cNvPr id="34" name="Скругленный прямоугольник 33"/>
            <p:cNvSpPr/>
            <p:nvPr/>
          </p:nvSpPr>
          <p:spPr>
            <a:xfrm>
              <a:off x="2824" y="924564"/>
              <a:ext cx="3803731" cy="1297584"/>
            </a:xfrm>
            <a:prstGeom prst="roundRect">
              <a:avLst>
                <a:gd name="adj" fmla="val 10000"/>
              </a:avLst>
            </a:prstGeom>
            <a:solidFill>
              <a:srgbClr val="0070C0"/>
            </a:solidFill>
            <a:sp3d>
              <a:bevelT/>
            </a:sp3d>
          </p:spPr>
          <p:style>
            <a:lnRef idx="1">
              <a:schemeClr val="accent1"/>
            </a:lnRef>
            <a:fillRef idx="2">
              <a:schemeClr val="accent1"/>
            </a:fillRef>
            <a:effectRef idx="1">
              <a:schemeClr val="accent1"/>
            </a:effectRef>
            <a:fontRef idx="minor">
              <a:schemeClr val="dk1">
                <a:hueOff val="0"/>
                <a:satOff val="0"/>
                <a:lumOff val="0"/>
                <a:alphaOff val="0"/>
              </a:schemeClr>
            </a:fontRef>
          </p:style>
        </p:sp>
        <p:sp>
          <p:nvSpPr>
            <p:cNvPr id="35" name="Скругленный прямоугольник 4"/>
            <p:cNvSpPr/>
            <p:nvPr/>
          </p:nvSpPr>
          <p:spPr>
            <a:xfrm>
              <a:off x="28618" y="1042528"/>
              <a:ext cx="3752143" cy="825735"/>
            </a:xfrm>
            <a:prstGeom prst="rect">
              <a:avLst/>
            </a:prstGeom>
            <a:solidFill>
              <a:srgbClr val="0070C0"/>
            </a:solid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30480" tIns="30480" rIns="30480" bIns="30480" spcCol="1270" anchor="ctr"/>
            <a:lstStyle/>
            <a:p>
              <a:pPr algn="ctr" defTabSz="1066800">
                <a:lnSpc>
                  <a:spcPct val="90000"/>
                </a:lnSpc>
                <a:spcAft>
                  <a:spcPct val="35000"/>
                </a:spcAft>
                <a:defRPr/>
              </a:pPr>
              <a:r>
                <a:rPr lang="ru-RU" sz="2000" b="1" dirty="0">
                  <a:solidFill>
                    <a:schemeClr val="bg1"/>
                  </a:solidFill>
                  <a:latin typeface="PT Astra Serif" pitchFamily="18" charset="-52"/>
                  <a:ea typeface="PT Astra Serif" pitchFamily="18" charset="-52"/>
                  <a:cs typeface="Times New Roman" panose="02020603050405020304" pitchFamily="18" charset="0"/>
                </a:rPr>
                <a:t>резервные сроки</a:t>
              </a:r>
            </a:p>
          </p:txBody>
        </p:sp>
      </p:grpSp>
      <p:grpSp>
        <p:nvGrpSpPr>
          <p:cNvPr id="5" name="Группа 35"/>
          <p:cNvGrpSpPr/>
          <p:nvPr/>
        </p:nvGrpSpPr>
        <p:grpSpPr>
          <a:xfrm>
            <a:off x="3286116" y="3143254"/>
            <a:ext cx="2643206" cy="642942"/>
            <a:chOff x="83754" y="780388"/>
            <a:chExt cx="3803731" cy="1297584"/>
          </a:xfrm>
          <a:solidFill>
            <a:srgbClr val="0070C0"/>
          </a:solidFill>
          <a:scene3d>
            <a:camera prst="orthographicFront"/>
            <a:lightRig rig="threePt" dir="t"/>
          </a:scene3d>
        </p:grpSpPr>
        <p:sp>
          <p:nvSpPr>
            <p:cNvPr id="37" name="Скругленный прямоугольник 36"/>
            <p:cNvSpPr/>
            <p:nvPr/>
          </p:nvSpPr>
          <p:spPr>
            <a:xfrm>
              <a:off x="83754" y="780388"/>
              <a:ext cx="3803731" cy="1297584"/>
            </a:xfrm>
            <a:prstGeom prst="roundRect">
              <a:avLst>
                <a:gd name="adj" fmla="val 10000"/>
              </a:avLst>
            </a:prstGeom>
            <a:grpFill/>
            <a:sp3d>
              <a:bevelT/>
            </a:sp3d>
          </p:spPr>
          <p:style>
            <a:lnRef idx="1">
              <a:schemeClr val="accent1"/>
            </a:lnRef>
            <a:fillRef idx="2">
              <a:schemeClr val="accent1"/>
            </a:fillRef>
            <a:effectRef idx="1">
              <a:schemeClr val="accent1"/>
            </a:effectRef>
            <a:fontRef idx="minor">
              <a:schemeClr val="dk1">
                <a:hueOff val="0"/>
                <a:satOff val="0"/>
                <a:lumOff val="0"/>
                <a:alphaOff val="0"/>
              </a:schemeClr>
            </a:fontRef>
          </p:style>
        </p:sp>
        <p:sp>
          <p:nvSpPr>
            <p:cNvPr id="38" name="Скругленный прямоугольник 4"/>
            <p:cNvSpPr/>
            <p:nvPr/>
          </p:nvSpPr>
          <p:spPr>
            <a:xfrm>
              <a:off x="109548" y="1042528"/>
              <a:ext cx="3671213" cy="825735"/>
            </a:xfrm>
            <a:prstGeom prst="rect">
              <a:avLst/>
            </a:prstGeom>
            <a:grp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30480" tIns="30480" rIns="30480" bIns="30480" spcCol="1270" anchor="ctr"/>
            <a:lstStyle/>
            <a:p>
              <a:pPr algn="ctr" defTabSz="1066800">
                <a:lnSpc>
                  <a:spcPct val="90000"/>
                </a:lnSpc>
                <a:spcAft>
                  <a:spcPct val="35000"/>
                </a:spcAft>
                <a:defRPr/>
              </a:pPr>
              <a:r>
                <a:rPr lang="ru-RU" sz="2000" b="1" dirty="0">
                  <a:solidFill>
                    <a:schemeClr val="bg1"/>
                  </a:solidFill>
                  <a:latin typeface="PT Astra Serif" pitchFamily="18" charset="-52"/>
                  <a:ea typeface="PT Astra Serif" pitchFamily="18" charset="-52"/>
                  <a:cs typeface="Times New Roman" panose="02020603050405020304" pitchFamily="18" charset="0"/>
                </a:rPr>
                <a:t>резервные сроки</a:t>
              </a:r>
            </a:p>
          </p:txBody>
        </p:sp>
      </p:grpSp>
      <p:sp>
        <p:nvSpPr>
          <p:cNvPr id="39" name="Стрелка вправо 38"/>
          <p:cNvSpPr/>
          <p:nvPr/>
        </p:nvSpPr>
        <p:spPr>
          <a:xfrm rot="10800000">
            <a:off x="6000760" y="1285866"/>
            <a:ext cx="358775" cy="360363"/>
          </a:xfrm>
          <a:prstGeom prst="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ru-RU" dirty="0"/>
          </a:p>
        </p:txBody>
      </p:sp>
      <p:sp>
        <p:nvSpPr>
          <p:cNvPr id="40" name="Стрелка вправо 39"/>
          <p:cNvSpPr/>
          <p:nvPr/>
        </p:nvSpPr>
        <p:spPr>
          <a:xfrm rot="10800000">
            <a:off x="6000760" y="2285998"/>
            <a:ext cx="358775" cy="360363"/>
          </a:xfrm>
          <a:prstGeom prst="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ru-RU" dirty="0"/>
          </a:p>
        </p:txBody>
      </p:sp>
      <p:sp>
        <p:nvSpPr>
          <p:cNvPr id="41" name="Стрелка вправо 40"/>
          <p:cNvSpPr/>
          <p:nvPr/>
        </p:nvSpPr>
        <p:spPr>
          <a:xfrm rot="10800000">
            <a:off x="6000760" y="3286130"/>
            <a:ext cx="358775" cy="360363"/>
          </a:xfrm>
          <a:prstGeom prst="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ru-RU" dirty="0"/>
          </a:p>
        </p:txBody>
      </p:sp>
      <p:grpSp>
        <p:nvGrpSpPr>
          <p:cNvPr id="6" name="Группа 41"/>
          <p:cNvGrpSpPr/>
          <p:nvPr/>
        </p:nvGrpSpPr>
        <p:grpSpPr>
          <a:xfrm>
            <a:off x="6429388" y="1142990"/>
            <a:ext cx="2571768" cy="2571768"/>
            <a:chOff x="2824" y="924564"/>
            <a:chExt cx="3803731" cy="1297584"/>
          </a:xfrm>
          <a:solidFill>
            <a:srgbClr val="0070C0"/>
          </a:solidFill>
          <a:scene3d>
            <a:camera prst="orthographicFront"/>
            <a:lightRig rig="threePt" dir="t"/>
          </a:scene3d>
        </p:grpSpPr>
        <p:sp>
          <p:nvSpPr>
            <p:cNvPr id="43" name="Скругленный прямоугольник 42"/>
            <p:cNvSpPr/>
            <p:nvPr/>
          </p:nvSpPr>
          <p:spPr>
            <a:xfrm>
              <a:off x="2824" y="924564"/>
              <a:ext cx="3803731" cy="1297584"/>
            </a:xfrm>
            <a:prstGeom prst="roundRect">
              <a:avLst>
                <a:gd name="adj" fmla="val 10000"/>
              </a:avLst>
            </a:prstGeom>
            <a:grpFill/>
            <a:sp3d>
              <a:bevelT/>
            </a:sp3d>
          </p:spPr>
          <p:style>
            <a:lnRef idx="1">
              <a:schemeClr val="accent1"/>
            </a:lnRef>
            <a:fillRef idx="2">
              <a:schemeClr val="accent1"/>
            </a:fillRef>
            <a:effectRef idx="1">
              <a:schemeClr val="accent1"/>
            </a:effectRef>
            <a:fontRef idx="minor">
              <a:schemeClr val="dk1">
                <a:hueOff val="0"/>
                <a:satOff val="0"/>
                <a:lumOff val="0"/>
                <a:alphaOff val="0"/>
              </a:schemeClr>
            </a:fontRef>
          </p:style>
        </p:sp>
        <p:sp>
          <p:nvSpPr>
            <p:cNvPr id="44" name="Скругленный прямоугольник 4"/>
            <p:cNvSpPr/>
            <p:nvPr/>
          </p:nvSpPr>
          <p:spPr>
            <a:xfrm>
              <a:off x="28618" y="1042528"/>
              <a:ext cx="3752143" cy="825735"/>
            </a:xfrm>
            <a:prstGeom prst="rect">
              <a:avLst/>
            </a:prstGeom>
            <a:grp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30480" tIns="30480" rIns="30480" bIns="30480" spcCol="1270" anchor="ctr"/>
            <a:lstStyle/>
            <a:p>
              <a:pPr algn="ctr" defTabSz="1066800">
                <a:lnSpc>
                  <a:spcPct val="90000"/>
                </a:lnSpc>
                <a:spcAft>
                  <a:spcPct val="35000"/>
                </a:spcAft>
                <a:defRPr/>
              </a:pPr>
              <a:endParaRPr lang="ru-RU" sz="2000" b="1" dirty="0">
                <a:solidFill>
                  <a:schemeClr val="bg1"/>
                </a:solidFill>
                <a:latin typeface="PT Astra Serif" pitchFamily="18" charset="-52"/>
                <a:ea typeface="PT Astra Serif" pitchFamily="18" charset="-52"/>
                <a:cs typeface="Times New Roman" panose="02020603050405020304" pitchFamily="18" charset="0"/>
              </a:endParaRPr>
            </a:p>
          </p:txBody>
        </p:sp>
      </p:grpSp>
      <p:sp>
        <p:nvSpPr>
          <p:cNvPr id="15409" name="Прямоугольник 44"/>
          <p:cNvSpPr>
            <a:spLocks noChangeArrowheads="1"/>
          </p:cNvSpPr>
          <p:nvPr/>
        </p:nvSpPr>
        <p:spPr bwMode="auto">
          <a:xfrm>
            <a:off x="6500813" y="1214438"/>
            <a:ext cx="2357437" cy="2336800"/>
          </a:xfrm>
          <a:prstGeom prst="rect">
            <a:avLst/>
          </a:prstGeom>
          <a:solidFill>
            <a:srgbClr val="0070C0"/>
          </a:solidFill>
          <a:ln w="9525">
            <a:noFill/>
            <a:miter lim="800000"/>
            <a:headEnd/>
            <a:tailEnd/>
          </a:ln>
        </p:spPr>
        <p:txBody>
          <a:bodyPr>
            <a:spAutoFit/>
          </a:bodyPr>
          <a:lstStyle/>
          <a:p>
            <a:pPr algn="ctr">
              <a:lnSpc>
                <a:spcPct val="90000"/>
              </a:lnSpc>
            </a:pPr>
            <a:r>
              <a:rPr lang="ru-RU" sz="1000" b="1">
                <a:solidFill>
                  <a:schemeClr val="bg1"/>
                </a:solidFill>
                <a:latin typeface="PT Astra Serif" pitchFamily="18" charset="-52"/>
              </a:rPr>
              <a:t>Участники  ГИА:</a:t>
            </a:r>
          </a:p>
          <a:p>
            <a:pPr algn="ctr">
              <a:lnSpc>
                <a:spcPct val="90000"/>
              </a:lnSpc>
            </a:pPr>
            <a:r>
              <a:rPr lang="ru-RU" sz="1000" b="1">
                <a:solidFill>
                  <a:schemeClr val="bg1"/>
                </a:solidFill>
                <a:latin typeface="PT Astra Serif" pitchFamily="18" charset="-52"/>
              </a:rPr>
              <a:t>повторно допущенные председателем ГЭК к ГИА в текущем году по соответствующим учебным предметам </a:t>
            </a:r>
          </a:p>
          <a:p>
            <a:pPr algn="ctr">
              <a:lnSpc>
                <a:spcPct val="90000"/>
              </a:lnSpc>
            </a:pPr>
            <a:r>
              <a:rPr lang="ru-RU" sz="1000" b="1">
                <a:solidFill>
                  <a:schemeClr val="bg1"/>
                </a:solidFill>
                <a:latin typeface="PT Astra Serif" pitchFamily="18" charset="-52"/>
              </a:rPr>
              <a:t>(пункты 47 и 80 Порядка);</a:t>
            </a:r>
          </a:p>
          <a:p>
            <a:pPr algn="ctr">
              <a:lnSpc>
                <a:spcPct val="90000"/>
              </a:lnSpc>
            </a:pPr>
            <a:endParaRPr lang="ru-RU" sz="1000" b="1">
              <a:solidFill>
                <a:schemeClr val="bg1"/>
              </a:solidFill>
              <a:latin typeface="PT Astra Serif" pitchFamily="18" charset="-52"/>
            </a:endParaRPr>
          </a:p>
          <a:p>
            <a:pPr algn="ctr">
              <a:lnSpc>
                <a:spcPct val="90000"/>
              </a:lnSpc>
            </a:pPr>
            <a:r>
              <a:rPr lang="ru-RU" sz="1000" b="1">
                <a:solidFill>
                  <a:schemeClr val="bg1"/>
                </a:solidFill>
                <a:latin typeface="PT Astra Serif" pitchFamily="18" charset="-52"/>
              </a:rPr>
              <a:t>у которых совпали сроки проведения экзаменов по отдельным учебным предметам – </a:t>
            </a:r>
            <a:r>
              <a:rPr lang="ru-RU" sz="1200" b="1">
                <a:solidFill>
                  <a:srgbClr val="FFC000"/>
                </a:solidFill>
                <a:latin typeface="PT Astra Serif" pitchFamily="18" charset="-52"/>
              </a:rPr>
              <a:t>участие в экзаменах по соответствующему учебному предмету </a:t>
            </a:r>
          </a:p>
          <a:p>
            <a:pPr algn="ctr">
              <a:lnSpc>
                <a:spcPct val="90000"/>
              </a:lnSpc>
            </a:pPr>
            <a:r>
              <a:rPr lang="ru-RU" sz="1200" b="1">
                <a:solidFill>
                  <a:srgbClr val="FFC000"/>
                </a:solidFill>
                <a:latin typeface="PT Astra Serif" pitchFamily="18" charset="-52"/>
              </a:rPr>
              <a:t>в резервные сроки соответствующего периода проведения ГИА</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5"/>
          <p:cNvGraphicFramePr>
            <a:graphicFrameLocks noChangeAspect="1"/>
          </p:cNvGraphicFramePr>
          <p:nvPr/>
        </p:nvGraphicFramePr>
        <p:xfrm>
          <a:off x="179388" y="844550"/>
          <a:ext cx="8785225" cy="4171950"/>
        </p:xfrm>
        <a:graphic>
          <a:graphicData uri="http://schemas.openxmlformats.org/presentationml/2006/ole">
            <p:oleObj spid="_x0000_s16386" name="CorelDRAW" r:id="rId4" imgW="9486720" imgH="5441760" progId="">
              <p:embed/>
            </p:oleObj>
          </a:graphicData>
        </a:graphic>
      </p:graphicFrame>
      <p:sp>
        <p:nvSpPr>
          <p:cNvPr id="16387" name="Прямоугольник 13"/>
          <p:cNvSpPr>
            <a:spLocks noChangeArrowheads="1"/>
          </p:cNvSpPr>
          <p:nvPr/>
        </p:nvSpPr>
        <p:spPr bwMode="auto">
          <a:xfrm rot="-5400000">
            <a:off x="830263" y="3170238"/>
            <a:ext cx="766762"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10169</a:t>
            </a:r>
          </a:p>
        </p:txBody>
      </p:sp>
      <p:sp>
        <p:nvSpPr>
          <p:cNvPr id="16388" name="Прямоугольник 13"/>
          <p:cNvSpPr>
            <a:spLocks noChangeArrowheads="1"/>
          </p:cNvSpPr>
          <p:nvPr/>
        </p:nvSpPr>
        <p:spPr bwMode="auto">
          <a:xfrm rot="-5400000">
            <a:off x="2840831" y="2986882"/>
            <a:ext cx="528637" cy="342900"/>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16389" name="Прямоугольник 13"/>
          <p:cNvSpPr>
            <a:spLocks noChangeArrowheads="1"/>
          </p:cNvSpPr>
          <p:nvPr/>
        </p:nvSpPr>
        <p:spPr bwMode="auto">
          <a:xfrm rot="-5400000">
            <a:off x="2346325" y="3235325"/>
            <a:ext cx="760413" cy="341313"/>
          </a:xfrm>
          <a:prstGeom prst="rect">
            <a:avLst/>
          </a:prstGeom>
          <a:noFill/>
          <a:ln w="9525">
            <a:noFill/>
            <a:miter lim="800000"/>
            <a:headEnd/>
            <a:tailEnd/>
          </a:ln>
        </p:spPr>
        <p:txBody>
          <a:bodyPr>
            <a:spAutoFit/>
          </a:bodyPr>
          <a:lstStyle/>
          <a:p>
            <a:pPr marL="339725" indent="-334963"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16390" name="Прямоугольник 13"/>
          <p:cNvSpPr>
            <a:spLocks noChangeArrowheads="1"/>
          </p:cNvSpPr>
          <p:nvPr/>
        </p:nvSpPr>
        <p:spPr bwMode="auto">
          <a:xfrm rot="-5400000">
            <a:off x="456406" y="3158332"/>
            <a:ext cx="650875"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9913</a:t>
            </a:r>
          </a:p>
        </p:txBody>
      </p:sp>
      <p:sp>
        <p:nvSpPr>
          <p:cNvPr id="16391" name="Прямоугольник 13"/>
          <p:cNvSpPr>
            <a:spLocks noChangeArrowheads="1"/>
          </p:cNvSpPr>
          <p:nvPr/>
        </p:nvSpPr>
        <p:spPr bwMode="auto">
          <a:xfrm rot="-5400000">
            <a:off x="5296694" y="2953544"/>
            <a:ext cx="766762" cy="342900"/>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22367</a:t>
            </a:r>
          </a:p>
        </p:txBody>
      </p:sp>
      <p:sp>
        <p:nvSpPr>
          <p:cNvPr id="16392" name="Прямоугольник 13"/>
          <p:cNvSpPr>
            <a:spLocks noChangeArrowheads="1"/>
          </p:cNvSpPr>
          <p:nvPr/>
        </p:nvSpPr>
        <p:spPr bwMode="auto">
          <a:xfrm rot="-5400000">
            <a:off x="4864101" y="2928937"/>
            <a:ext cx="766762"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21800</a:t>
            </a:r>
          </a:p>
        </p:txBody>
      </p:sp>
      <p:sp>
        <p:nvSpPr>
          <p:cNvPr id="16393" name="Прямоугольник 13"/>
          <p:cNvSpPr>
            <a:spLocks noChangeArrowheads="1"/>
          </p:cNvSpPr>
          <p:nvPr/>
        </p:nvSpPr>
        <p:spPr bwMode="auto">
          <a:xfrm rot="-5400000">
            <a:off x="3273425" y="2954338"/>
            <a:ext cx="527050" cy="342900"/>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16394" name="Прямоугольник 13"/>
          <p:cNvSpPr>
            <a:spLocks noChangeArrowheads="1"/>
          </p:cNvSpPr>
          <p:nvPr/>
        </p:nvSpPr>
        <p:spPr bwMode="auto">
          <a:xfrm rot="-5400000">
            <a:off x="1190625" y="3216275"/>
            <a:ext cx="766763"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10222</a:t>
            </a:r>
          </a:p>
        </p:txBody>
      </p:sp>
      <p:sp>
        <p:nvSpPr>
          <p:cNvPr id="23" name="Line 2"/>
          <p:cNvSpPr>
            <a:spLocks noChangeShapeType="1"/>
          </p:cNvSpPr>
          <p:nvPr/>
        </p:nvSpPr>
        <p:spPr bwMode="auto">
          <a:xfrm>
            <a:off x="1071563" y="625475"/>
            <a:ext cx="7500937" cy="1588"/>
          </a:xfrm>
          <a:prstGeom prst="line">
            <a:avLst/>
          </a:prstGeom>
          <a:noFill/>
          <a:ln w="38160" cap="sq">
            <a:solidFill>
              <a:srgbClr val="4F81BD"/>
            </a:solidFill>
            <a:miter lim="800000"/>
            <a:headEnd/>
            <a:tailEnd/>
          </a:ln>
          <a:effectLst>
            <a:outerShdw dist="23040" dir="5400000" algn="ctr" rotWithShape="0">
              <a:srgbClr val="000000">
                <a:alpha val="35036"/>
              </a:srgbClr>
            </a:outerShdw>
          </a:effectLst>
        </p:spPr>
        <p:txBody>
          <a:bodyPr/>
          <a:lstStyle/>
          <a:p>
            <a:pPr fontAlgn="auto">
              <a:spcBef>
                <a:spcPts val="0"/>
              </a:spcBef>
              <a:spcAft>
                <a:spcPts val="0"/>
              </a:spcAft>
              <a:defRPr/>
            </a:pPr>
            <a:endParaRPr lang="ru-RU">
              <a:latin typeface="+mn-lt"/>
              <a:cs typeface="+mn-cs"/>
            </a:endParaRPr>
          </a:p>
        </p:txBody>
      </p:sp>
      <p:sp>
        <p:nvSpPr>
          <p:cNvPr id="16396" name="Text Box 1"/>
          <p:cNvSpPr txBox="1">
            <a:spLocks noChangeArrowheads="1"/>
          </p:cNvSpPr>
          <p:nvPr/>
        </p:nvSpPr>
        <p:spPr bwMode="auto">
          <a:xfrm>
            <a:off x="1042988" y="123825"/>
            <a:ext cx="7561262" cy="493713"/>
          </a:xfrm>
          <a:prstGeom prst="rect">
            <a:avLst/>
          </a:prstGeom>
          <a:noFill/>
          <a:ln w="9525">
            <a:noFill/>
            <a:round/>
            <a:headEnd/>
            <a:tailEnd/>
          </a:ln>
        </p:spPr>
        <p:txBody>
          <a:bodyPr lIns="90000" tIns="45000" rIns="90000" bIns="45000"/>
          <a:lstStyle/>
          <a:p>
            <a:pPr algn="ct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altLang="ru-RU" sz="2800" b="1">
              <a:solidFill>
                <a:srgbClr val="002060"/>
              </a:solidFill>
              <a:latin typeface="PT Astra Serif" pitchFamily="18" charset="-52"/>
            </a:endParaRPr>
          </a:p>
        </p:txBody>
      </p:sp>
      <p:sp>
        <p:nvSpPr>
          <p:cNvPr id="16397" name="Прямоугольник 13"/>
          <p:cNvSpPr>
            <a:spLocks noChangeArrowheads="1"/>
          </p:cNvSpPr>
          <p:nvPr/>
        </p:nvSpPr>
        <p:spPr bwMode="auto">
          <a:xfrm rot="-5400000">
            <a:off x="1699419" y="3228181"/>
            <a:ext cx="650875"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9536</a:t>
            </a:r>
          </a:p>
        </p:txBody>
      </p:sp>
      <p:sp>
        <p:nvSpPr>
          <p:cNvPr id="16398" name="Прямоугольник 13"/>
          <p:cNvSpPr>
            <a:spLocks noChangeArrowheads="1"/>
          </p:cNvSpPr>
          <p:nvPr/>
        </p:nvSpPr>
        <p:spPr bwMode="auto">
          <a:xfrm rot="-5400000">
            <a:off x="3686175" y="3025776"/>
            <a:ext cx="528637" cy="341312"/>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16399" name="Прямоугольник 13"/>
          <p:cNvSpPr>
            <a:spLocks noChangeArrowheads="1"/>
          </p:cNvSpPr>
          <p:nvPr/>
        </p:nvSpPr>
        <p:spPr bwMode="auto">
          <a:xfrm rot="-5400000">
            <a:off x="5673725" y="3000375"/>
            <a:ext cx="766763"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20984</a:t>
            </a:r>
          </a:p>
        </p:txBody>
      </p:sp>
      <p:sp>
        <p:nvSpPr>
          <p:cNvPr id="16400" name="Прямоугольник 13"/>
          <p:cNvSpPr>
            <a:spLocks noChangeArrowheads="1"/>
          </p:cNvSpPr>
          <p:nvPr/>
        </p:nvSpPr>
        <p:spPr bwMode="auto">
          <a:xfrm rot="-5400000">
            <a:off x="6088062" y="3000376"/>
            <a:ext cx="766763"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21322</a:t>
            </a:r>
          </a:p>
        </p:txBody>
      </p:sp>
      <p:sp>
        <p:nvSpPr>
          <p:cNvPr id="16401" name="Прямоугольник 33"/>
          <p:cNvSpPr>
            <a:spLocks noChangeArrowheads="1"/>
          </p:cNvSpPr>
          <p:nvPr/>
        </p:nvSpPr>
        <p:spPr bwMode="auto">
          <a:xfrm>
            <a:off x="4286250" y="857250"/>
            <a:ext cx="3571875" cy="1062038"/>
          </a:xfrm>
          <a:prstGeom prst="rect">
            <a:avLst/>
          </a:prstGeom>
          <a:noFill/>
          <a:ln w="9525">
            <a:noFill/>
            <a:miter lim="800000"/>
            <a:headEnd/>
            <a:tailEnd/>
          </a:ln>
        </p:spPr>
        <p:txBody>
          <a:bodyPr>
            <a:spAutoFit/>
          </a:bodyPr>
          <a:lstStyle/>
          <a:p>
            <a:pPr>
              <a:lnSpc>
                <a:spcPct val="90000"/>
              </a:lnSpc>
            </a:pPr>
            <a:r>
              <a:rPr lang="ru-RU" sz="1400" b="1">
                <a:solidFill>
                  <a:srgbClr val="FFFFFF"/>
                </a:solidFill>
                <a:latin typeface="Century Gothic" pitchFamily="34" charset="0"/>
                <a:cs typeface="Calibri" pitchFamily="34" charset="0"/>
                <a:sym typeface="Calibri" pitchFamily="34" charset="0"/>
              </a:rPr>
              <a:t>Приказ министерства просвещения Российской Федерации </a:t>
            </a:r>
          </a:p>
          <a:p>
            <a:pPr>
              <a:lnSpc>
                <a:spcPct val="90000"/>
              </a:lnSpc>
            </a:pPr>
            <a:r>
              <a:rPr lang="ru-RU" sz="1400" b="1">
                <a:solidFill>
                  <a:srgbClr val="FFFFFF"/>
                </a:solidFill>
                <a:latin typeface="Century Gothic" pitchFamily="34" charset="0"/>
                <a:cs typeface="Calibri" pitchFamily="34" charset="0"/>
                <a:sym typeface="Calibri" pitchFamily="34" charset="0"/>
              </a:rPr>
              <a:t>и Федеральной службы по надзору </a:t>
            </a:r>
          </a:p>
          <a:p>
            <a:pPr>
              <a:lnSpc>
                <a:spcPct val="90000"/>
              </a:lnSpc>
            </a:pPr>
            <a:r>
              <a:rPr lang="ru-RU" sz="1400" b="1">
                <a:solidFill>
                  <a:srgbClr val="FFFFFF"/>
                </a:solidFill>
                <a:latin typeface="Century Gothic" pitchFamily="34" charset="0"/>
                <a:cs typeface="Calibri" pitchFamily="34" charset="0"/>
                <a:sym typeface="Calibri" pitchFamily="34" charset="0"/>
              </a:rPr>
              <a:t>в сфере образования и науки </a:t>
            </a:r>
          </a:p>
          <a:p>
            <a:pPr>
              <a:lnSpc>
                <a:spcPct val="90000"/>
              </a:lnSpc>
            </a:pPr>
            <a:r>
              <a:rPr lang="ru-RU" sz="1400" b="1">
                <a:solidFill>
                  <a:srgbClr val="FFFFFF"/>
                </a:solidFill>
                <a:latin typeface="Century Gothic" pitchFamily="34" charset="0"/>
                <a:cs typeface="Calibri" pitchFamily="34" charset="0"/>
                <a:sym typeface="Calibri" pitchFamily="34" charset="0"/>
              </a:rPr>
              <a:t>от 4 апреля 2023 года № 232/551</a:t>
            </a:r>
            <a:endParaRPr lang="ru-RU" sz="1400"/>
          </a:p>
        </p:txBody>
      </p:sp>
      <p:pic>
        <p:nvPicPr>
          <p:cNvPr id="16402" name="Picture 4" descr="D:\Документы - YudinAV\Юдин\Герб Саратовской области без подложки.gif"/>
          <p:cNvPicPr>
            <a:picLocks noChangeAspect="1" noChangeArrowheads="1"/>
          </p:cNvPicPr>
          <p:nvPr/>
        </p:nvPicPr>
        <p:blipFill>
          <a:blip r:embed="rId5" cstate="print"/>
          <a:srcRect/>
          <a:stretch>
            <a:fillRect/>
          </a:stretch>
        </p:blipFill>
        <p:spPr bwMode="auto">
          <a:xfrm>
            <a:off x="142875" y="0"/>
            <a:ext cx="439738" cy="714375"/>
          </a:xfrm>
          <a:prstGeom prst="rect">
            <a:avLst/>
          </a:prstGeom>
          <a:noFill/>
          <a:ln w="9525">
            <a:noFill/>
            <a:miter lim="800000"/>
            <a:headEnd/>
            <a:tailEnd/>
          </a:ln>
        </p:spPr>
      </p:pic>
      <p:sp>
        <p:nvSpPr>
          <p:cNvPr id="16403" name="Прямоугольник 23"/>
          <p:cNvSpPr>
            <a:spLocks noChangeArrowheads="1"/>
          </p:cNvSpPr>
          <p:nvPr/>
        </p:nvSpPr>
        <p:spPr bwMode="auto">
          <a:xfrm>
            <a:off x="1285875" y="214313"/>
            <a:ext cx="7286625" cy="327025"/>
          </a:xfrm>
          <a:prstGeom prst="rect">
            <a:avLst/>
          </a:prstGeom>
          <a:noFill/>
          <a:ln w="9525">
            <a:noFill/>
            <a:miter lim="800000"/>
            <a:headEnd/>
            <a:tailEnd/>
          </a:ln>
        </p:spPr>
        <p:txBody>
          <a:bodyPr>
            <a:spAutoFit/>
          </a:bodyPr>
          <a:lstStyle/>
          <a:p>
            <a:pPr>
              <a:lnSpc>
                <a:spcPct val="85000"/>
              </a:lnSpc>
            </a:pPr>
            <a:r>
              <a:rPr lang="ru-RU" b="1">
                <a:solidFill>
                  <a:srgbClr val="0033A0"/>
                </a:solidFill>
                <a:latin typeface="PT Astra Serif" pitchFamily="18" charset="-52"/>
                <a:ea typeface="PT Astra Serif" pitchFamily="18" charset="-52"/>
                <a:cs typeface="Times New Roman" pitchFamily="18" charset="0"/>
              </a:rPr>
              <a:t> </a:t>
            </a:r>
            <a:endParaRPr lang="ru-RU">
              <a:solidFill>
                <a:srgbClr val="0033A0"/>
              </a:solidFill>
              <a:latin typeface="PT Astra Serif" pitchFamily="18" charset="-52"/>
              <a:ea typeface="PT Astra Serif" pitchFamily="18" charset="-52"/>
              <a:cs typeface="Century Gothic" pitchFamily="34" charset="0"/>
              <a:sym typeface="Century Gothic" pitchFamily="34" charset="0"/>
            </a:endParaRPr>
          </a:p>
        </p:txBody>
      </p:sp>
      <p:sp>
        <p:nvSpPr>
          <p:cNvPr id="16404" name="Прямоугольник 24"/>
          <p:cNvSpPr>
            <a:spLocks noChangeArrowheads="1"/>
          </p:cNvSpPr>
          <p:nvPr/>
        </p:nvSpPr>
        <p:spPr bwMode="auto">
          <a:xfrm>
            <a:off x="785813" y="214313"/>
            <a:ext cx="8358187" cy="354012"/>
          </a:xfrm>
          <a:prstGeom prst="rect">
            <a:avLst/>
          </a:prstGeom>
          <a:noFill/>
          <a:ln w="9525">
            <a:noFill/>
            <a:miter lim="800000"/>
            <a:headEnd/>
            <a:tailEnd/>
          </a:ln>
        </p:spPr>
        <p:txBody>
          <a:bodyPr>
            <a:spAutoFit/>
          </a:bodyPr>
          <a:lstStyle/>
          <a:p>
            <a:pPr>
              <a:lnSpc>
                <a:spcPct val="85000"/>
              </a:lnSpc>
            </a:pPr>
            <a:r>
              <a:rPr lang="ru-RU" sz="2000" b="1">
                <a:solidFill>
                  <a:srgbClr val="003876"/>
                </a:solidFill>
                <a:latin typeface="PT Astra Serif" pitchFamily="18" charset="-52"/>
                <a:ea typeface="PT Astra Serif" pitchFamily="18" charset="-52"/>
                <a:cs typeface="Century Gothic" pitchFamily="34" charset="0"/>
                <a:sym typeface="Century Gothic" pitchFamily="34" charset="0"/>
              </a:rPr>
              <a:t>П. 43 Порядка ГИА-9. Участники ГИА-9 в досрочный период </a:t>
            </a:r>
          </a:p>
        </p:txBody>
      </p:sp>
      <p:grpSp>
        <p:nvGrpSpPr>
          <p:cNvPr id="16405" name="Google Shape;204;p4"/>
          <p:cNvGrpSpPr>
            <a:grpSpLocks/>
          </p:cNvGrpSpPr>
          <p:nvPr/>
        </p:nvGrpSpPr>
        <p:grpSpPr bwMode="auto">
          <a:xfrm>
            <a:off x="1214438" y="857250"/>
            <a:ext cx="7215187" cy="4000500"/>
            <a:chOff x="285765" y="0"/>
            <a:chExt cx="7215224" cy="5537775"/>
          </a:xfrm>
        </p:grpSpPr>
        <p:sp>
          <p:nvSpPr>
            <p:cNvPr id="22" name="Google Shape;205;p4"/>
            <p:cNvSpPr/>
            <p:nvPr/>
          </p:nvSpPr>
          <p:spPr>
            <a:xfrm>
              <a:off x="285765" y="0"/>
              <a:ext cx="6375433" cy="1661333"/>
            </a:xfrm>
            <a:prstGeom prst="roundRect">
              <a:avLst>
                <a:gd name="adj" fmla="val 10000"/>
              </a:avLst>
            </a:prstGeom>
            <a:solidFill>
              <a:srgbClr val="0070C0"/>
            </a:solidFill>
            <a:ln>
              <a:noFill/>
            </a:ln>
            <a:effectLst>
              <a:outerShdw blurRad="40000" dist="23000" dir="5400000" rotWithShape="0">
                <a:srgbClr val="000000">
                  <a:alpha val="34901"/>
                </a:srgbClr>
              </a:outerShdw>
            </a:effectLst>
          </p:spPr>
          <p:txBody>
            <a:bodyPr spcFirstLastPara="1" lIns="91425" tIns="91425" rIns="91425" bIns="91425" anchor="ctr"/>
            <a:lstStyle/>
            <a:p>
              <a:pPr>
                <a:spcBef>
                  <a:spcPts val="0"/>
                </a:spcBef>
                <a:spcAft>
                  <a:spcPts val="0"/>
                </a:spcAft>
                <a:defRPr/>
              </a:pPr>
              <a:endParaRPr/>
            </a:p>
          </p:txBody>
        </p:sp>
        <p:sp>
          <p:nvSpPr>
            <p:cNvPr id="16410" name="Google Shape;206;p4"/>
            <p:cNvSpPr txBox="1">
              <a:spLocks noChangeArrowheads="1"/>
            </p:cNvSpPr>
            <p:nvPr/>
          </p:nvSpPr>
          <p:spPr bwMode="auto">
            <a:xfrm>
              <a:off x="955523" y="309063"/>
              <a:ext cx="4210231" cy="950911"/>
            </a:xfrm>
            <a:prstGeom prst="rect">
              <a:avLst/>
            </a:prstGeom>
            <a:noFill/>
            <a:ln w="9525">
              <a:noFill/>
              <a:miter lim="800000"/>
              <a:headEnd/>
              <a:tailEnd/>
            </a:ln>
          </p:spPr>
          <p:txBody>
            <a:bodyPr lIns="76200" tIns="76200" rIns="76200" bIns="76200" anchor="ctr"/>
            <a:lstStyle/>
            <a:p>
              <a:pPr algn="ctr">
                <a:lnSpc>
                  <a:spcPct val="90000"/>
                </a:lnSpc>
              </a:pPr>
              <a:endParaRPr lang="ru-RU" sz="2000" b="1">
                <a:solidFill>
                  <a:srgbClr val="FFC000"/>
                </a:solidFill>
                <a:latin typeface="PT Astra Serif" pitchFamily="18" charset="-52"/>
                <a:ea typeface="PT Astra Serif" pitchFamily="18" charset="-52"/>
                <a:cs typeface="Calibri" pitchFamily="34" charset="0"/>
                <a:sym typeface="Calibri" pitchFamily="34" charset="0"/>
              </a:endParaRPr>
            </a:p>
          </p:txBody>
        </p:sp>
        <p:sp>
          <p:nvSpPr>
            <p:cNvPr id="25" name="Google Shape;207;p4"/>
            <p:cNvSpPr/>
            <p:nvPr/>
          </p:nvSpPr>
          <p:spPr>
            <a:xfrm>
              <a:off x="561991" y="1938221"/>
              <a:ext cx="6377020" cy="1661333"/>
            </a:xfrm>
            <a:prstGeom prst="roundRect">
              <a:avLst>
                <a:gd name="adj" fmla="val 10000"/>
              </a:avLst>
            </a:prstGeom>
            <a:solidFill>
              <a:srgbClr val="0070C0"/>
            </a:solidFill>
            <a:ln>
              <a:noFill/>
            </a:ln>
            <a:effectLst>
              <a:outerShdw blurRad="40000" dist="23000" dir="5400000" rotWithShape="0">
                <a:srgbClr val="000000">
                  <a:alpha val="34901"/>
                </a:srgbClr>
              </a:outerShdw>
            </a:effectLst>
          </p:spPr>
          <p:txBody>
            <a:bodyPr spcFirstLastPara="1" lIns="91425" tIns="91425" rIns="91425" bIns="91425" anchor="ctr"/>
            <a:lstStyle/>
            <a:p>
              <a:pPr algn="ctr">
                <a:spcBef>
                  <a:spcPts val="0"/>
                </a:spcBef>
                <a:spcAft>
                  <a:spcPts val="0"/>
                </a:spcAft>
                <a:defRPr/>
              </a:pPr>
              <a:endParaRPr sz="2800" b="1">
                <a:solidFill>
                  <a:schemeClr val="bg1"/>
                </a:solidFill>
                <a:latin typeface="PT Astra Serif" pitchFamily="18" charset="-52"/>
                <a:ea typeface="PT Astra Serif" pitchFamily="18" charset="-52"/>
              </a:endParaRPr>
            </a:p>
          </p:txBody>
        </p:sp>
        <p:sp>
          <p:nvSpPr>
            <p:cNvPr id="16412" name="Google Shape;208;p4"/>
            <p:cNvSpPr txBox="1">
              <a:spLocks noChangeArrowheads="1"/>
            </p:cNvSpPr>
            <p:nvPr/>
          </p:nvSpPr>
          <p:spPr bwMode="auto">
            <a:xfrm>
              <a:off x="1017100" y="2114167"/>
              <a:ext cx="4684742" cy="1319160"/>
            </a:xfrm>
            <a:prstGeom prst="rect">
              <a:avLst/>
            </a:prstGeom>
            <a:noFill/>
            <a:ln w="9525">
              <a:noFill/>
              <a:miter lim="800000"/>
              <a:headEnd/>
              <a:tailEnd/>
            </a:ln>
          </p:spPr>
          <p:txBody>
            <a:bodyPr lIns="76200" tIns="76200" rIns="76200" bIns="76200" anchor="ctr"/>
            <a:lstStyle/>
            <a:p>
              <a:pPr>
                <a:lnSpc>
                  <a:spcPct val="90000"/>
                </a:lnSpc>
              </a:pPr>
              <a:endParaRPr lang="ru-RU" sz="2000">
                <a:solidFill>
                  <a:srgbClr val="FFFFFF"/>
                </a:solidFill>
                <a:latin typeface="Calibri" pitchFamily="34" charset="0"/>
                <a:cs typeface="Calibri" pitchFamily="34" charset="0"/>
                <a:sym typeface="Calibri" pitchFamily="34" charset="0"/>
              </a:endParaRPr>
            </a:p>
          </p:txBody>
        </p:sp>
        <p:sp>
          <p:nvSpPr>
            <p:cNvPr id="27" name="Google Shape;209;p4"/>
            <p:cNvSpPr/>
            <p:nvPr/>
          </p:nvSpPr>
          <p:spPr>
            <a:xfrm>
              <a:off x="1125556" y="3876442"/>
              <a:ext cx="6375433" cy="1661333"/>
            </a:xfrm>
            <a:prstGeom prst="roundRect">
              <a:avLst>
                <a:gd name="adj" fmla="val 10000"/>
              </a:avLst>
            </a:prstGeom>
            <a:solidFill>
              <a:srgbClr val="0070C0"/>
            </a:solidFill>
            <a:ln>
              <a:noFill/>
            </a:ln>
            <a:effectLst>
              <a:outerShdw blurRad="40000" dist="23000" dir="5400000" rotWithShape="0">
                <a:srgbClr val="000000">
                  <a:alpha val="34901"/>
                </a:srgbClr>
              </a:outerShdw>
            </a:effectLst>
          </p:spPr>
          <p:txBody>
            <a:bodyPr spcFirstLastPara="1" lIns="91425" tIns="91425" rIns="91425" bIns="91425" anchor="ctr"/>
            <a:lstStyle/>
            <a:p>
              <a:pPr>
                <a:spcBef>
                  <a:spcPts val="0"/>
                </a:spcBef>
                <a:spcAft>
                  <a:spcPts val="0"/>
                </a:spcAft>
                <a:defRPr/>
              </a:pPr>
              <a:endParaRPr/>
            </a:p>
          </p:txBody>
        </p:sp>
        <p:sp>
          <p:nvSpPr>
            <p:cNvPr id="16414" name="Google Shape;210;p4"/>
            <p:cNvSpPr txBox="1">
              <a:spLocks noChangeArrowheads="1"/>
            </p:cNvSpPr>
            <p:nvPr/>
          </p:nvSpPr>
          <p:spPr bwMode="auto">
            <a:xfrm>
              <a:off x="1285897" y="4449999"/>
              <a:ext cx="5786478" cy="673357"/>
            </a:xfrm>
            <a:prstGeom prst="rect">
              <a:avLst/>
            </a:prstGeom>
            <a:noFill/>
            <a:ln w="9525">
              <a:noFill/>
              <a:miter lim="800000"/>
              <a:headEnd/>
              <a:tailEnd/>
            </a:ln>
          </p:spPr>
          <p:txBody>
            <a:bodyPr lIns="76200" tIns="76200" rIns="76200" bIns="76200" anchor="ctr"/>
            <a:lstStyle/>
            <a:p>
              <a:pPr algn="ctr"/>
              <a:endParaRPr lang="ru-RU" sz="1400" b="1">
                <a:solidFill>
                  <a:schemeClr val="bg1"/>
                </a:solidFill>
                <a:latin typeface="PT Astra Serif" pitchFamily="18" charset="-52"/>
              </a:endParaRPr>
            </a:p>
          </p:txBody>
        </p:sp>
        <p:sp>
          <p:nvSpPr>
            <p:cNvPr id="29" name="Google Shape;211;p4"/>
            <p:cNvSpPr/>
            <p:nvPr/>
          </p:nvSpPr>
          <p:spPr>
            <a:xfrm>
              <a:off x="5295941" y="1467950"/>
              <a:ext cx="1079506" cy="1081185"/>
            </a:xfrm>
            <a:prstGeom prst="downArrow">
              <a:avLst>
                <a:gd name="adj1" fmla="val 55000"/>
                <a:gd name="adj2" fmla="val 45000"/>
              </a:avLst>
            </a:prstGeom>
            <a:solidFill>
              <a:schemeClr val="bg1">
                <a:lumMod val="75000"/>
              </a:schemeClr>
            </a:solidFill>
            <a:ln w="9525" cap="flat" cmpd="sng">
              <a:solidFill>
                <a:schemeClr val="bg1">
                  <a:lumMod val="75000"/>
                </a:schemeClr>
              </a:solidFill>
              <a:prstDash val="solid"/>
              <a:round/>
              <a:headEnd type="none" w="sm" len="sm"/>
              <a:tailEnd type="none" w="sm" len="sm"/>
            </a:ln>
            <a:effectLst>
              <a:outerShdw blurRad="40000" dist="20000" dir="5400000" rotWithShape="0">
                <a:srgbClr val="000000">
                  <a:alpha val="37647"/>
                </a:srgbClr>
              </a:outerShdw>
            </a:effectLst>
          </p:spPr>
          <p:txBody>
            <a:bodyPr spcFirstLastPara="1" lIns="91425" tIns="91425" rIns="91425" bIns="91425" anchor="ctr"/>
            <a:lstStyle/>
            <a:p>
              <a:pPr>
                <a:spcBef>
                  <a:spcPts val="0"/>
                </a:spcBef>
                <a:spcAft>
                  <a:spcPts val="0"/>
                </a:spcAft>
                <a:defRPr/>
              </a:pPr>
              <a:endParaRPr/>
            </a:p>
          </p:txBody>
        </p:sp>
        <p:sp>
          <p:nvSpPr>
            <p:cNvPr id="30" name="Google Shape;213;p4"/>
            <p:cNvSpPr/>
            <p:nvPr/>
          </p:nvSpPr>
          <p:spPr>
            <a:xfrm>
              <a:off x="5857919" y="3381999"/>
              <a:ext cx="1081093" cy="1081185"/>
            </a:xfrm>
            <a:prstGeom prst="downArrow">
              <a:avLst>
                <a:gd name="adj1" fmla="val 55000"/>
                <a:gd name="adj2" fmla="val 45000"/>
              </a:avLst>
            </a:prstGeom>
            <a:solidFill>
              <a:schemeClr val="bg1">
                <a:lumMod val="75000"/>
              </a:schemeClr>
            </a:solidFill>
            <a:ln w="9525" cap="flat" cmpd="sng">
              <a:solidFill>
                <a:schemeClr val="bg1">
                  <a:lumMod val="75000"/>
                </a:schemeClr>
              </a:solidFill>
              <a:prstDash val="solid"/>
              <a:round/>
              <a:headEnd type="none" w="sm" len="sm"/>
              <a:tailEnd type="none" w="sm" len="sm"/>
            </a:ln>
            <a:effectLst>
              <a:outerShdw blurRad="40000" dist="20000" dir="5400000" rotWithShape="0">
                <a:srgbClr val="000000">
                  <a:alpha val="37647"/>
                </a:srgbClr>
              </a:outerShdw>
            </a:effectLst>
          </p:spPr>
          <p:txBody>
            <a:bodyPr spcFirstLastPara="1" lIns="91425" tIns="91425" rIns="91425" bIns="91425" anchor="ctr"/>
            <a:lstStyle/>
            <a:p>
              <a:pPr>
                <a:spcBef>
                  <a:spcPts val="0"/>
                </a:spcBef>
                <a:spcAft>
                  <a:spcPts val="0"/>
                </a:spcAft>
                <a:defRPr/>
              </a:pPr>
              <a:endParaRPr/>
            </a:p>
          </p:txBody>
        </p:sp>
      </p:grpSp>
      <p:sp>
        <p:nvSpPr>
          <p:cNvPr id="16406" name="Прямоугольник 30"/>
          <p:cNvSpPr>
            <a:spLocks noChangeArrowheads="1"/>
          </p:cNvSpPr>
          <p:nvPr/>
        </p:nvSpPr>
        <p:spPr bwMode="auto">
          <a:xfrm>
            <a:off x="2286000" y="2571750"/>
            <a:ext cx="4572000" cy="839788"/>
          </a:xfrm>
          <a:prstGeom prst="rect">
            <a:avLst/>
          </a:prstGeom>
          <a:noFill/>
          <a:ln w="9525">
            <a:noFill/>
            <a:miter lim="800000"/>
            <a:headEnd/>
            <a:tailEnd/>
          </a:ln>
        </p:spPr>
        <p:txBody>
          <a:bodyPr>
            <a:spAutoFit/>
          </a:bodyPr>
          <a:lstStyle/>
          <a:p>
            <a:pPr algn="ctr">
              <a:lnSpc>
                <a:spcPct val="90000"/>
              </a:lnSpc>
            </a:pPr>
            <a:r>
              <a:rPr lang="ru-RU" b="1">
                <a:solidFill>
                  <a:schemeClr val="bg1"/>
                </a:solidFill>
                <a:latin typeface="PT Astra Serif" pitchFamily="18" charset="-52"/>
                <a:ea typeface="PT Astra Serif" pitchFamily="18" charset="-52"/>
                <a:cs typeface="Calibri" pitchFamily="34" charset="0"/>
                <a:sym typeface="Calibri" pitchFamily="34" charset="0"/>
              </a:rPr>
              <a:t>Заявление + документы в ГЭК =</a:t>
            </a:r>
          </a:p>
          <a:p>
            <a:pPr algn="ctr">
              <a:lnSpc>
                <a:spcPct val="90000"/>
              </a:lnSpc>
            </a:pPr>
            <a:r>
              <a:rPr lang="ru-RU" b="1">
                <a:solidFill>
                  <a:schemeClr val="bg1"/>
                </a:solidFill>
                <a:latin typeface="PT Astra Serif" pitchFamily="18" charset="-52"/>
                <a:ea typeface="PT Astra Serif" pitchFamily="18" charset="-52"/>
                <a:cs typeface="Calibri" pitchFamily="34" charset="0"/>
                <a:sym typeface="Calibri" pitchFamily="34" charset="0"/>
              </a:rPr>
              <a:t>решение председателя ГЭК</a:t>
            </a:r>
          </a:p>
          <a:p>
            <a:pPr algn="ctr">
              <a:lnSpc>
                <a:spcPct val="90000"/>
              </a:lnSpc>
            </a:pPr>
            <a:r>
              <a:rPr lang="ru-RU" b="1">
                <a:solidFill>
                  <a:schemeClr val="bg1"/>
                </a:solidFill>
                <a:latin typeface="PT Astra Serif" pitchFamily="18" charset="-52"/>
                <a:ea typeface="PT Astra Serif" pitchFamily="18" charset="-52"/>
                <a:cs typeface="Calibri" pitchFamily="34" charset="0"/>
                <a:sym typeface="Calibri" pitchFamily="34" charset="0"/>
              </a:rPr>
              <a:t>- </a:t>
            </a:r>
            <a:r>
              <a:rPr lang="ru-RU" b="1">
                <a:solidFill>
                  <a:srgbClr val="FFC000"/>
                </a:solidFill>
                <a:latin typeface="PT Astra Serif" pitchFamily="18" charset="-52"/>
                <a:ea typeface="PT Astra Serif" pitchFamily="18" charset="-52"/>
                <a:cs typeface="Calibri" pitchFamily="34" charset="0"/>
                <a:sym typeface="Calibri" pitchFamily="34" charset="0"/>
              </a:rPr>
              <a:t>нововведение</a:t>
            </a:r>
          </a:p>
        </p:txBody>
      </p:sp>
      <p:sp>
        <p:nvSpPr>
          <p:cNvPr id="16407" name="Прямоугольник 31"/>
          <p:cNvSpPr>
            <a:spLocks noChangeArrowheads="1"/>
          </p:cNvSpPr>
          <p:nvPr/>
        </p:nvSpPr>
        <p:spPr bwMode="auto">
          <a:xfrm>
            <a:off x="2286000" y="4000500"/>
            <a:ext cx="4572000" cy="590550"/>
          </a:xfrm>
          <a:prstGeom prst="rect">
            <a:avLst/>
          </a:prstGeom>
          <a:noFill/>
          <a:ln w="9525">
            <a:noFill/>
            <a:miter lim="800000"/>
            <a:headEnd/>
            <a:tailEnd/>
          </a:ln>
        </p:spPr>
        <p:txBody>
          <a:bodyPr>
            <a:spAutoFit/>
          </a:bodyPr>
          <a:lstStyle/>
          <a:p>
            <a:pPr algn="ctr">
              <a:lnSpc>
                <a:spcPct val="90000"/>
              </a:lnSpc>
            </a:pPr>
            <a:r>
              <a:rPr lang="ru-RU" b="1">
                <a:solidFill>
                  <a:schemeClr val="bg1"/>
                </a:solidFill>
                <a:latin typeface="PT Astra Serif" pitchFamily="18" charset="-52"/>
                <a:ea typeface="PT Astra Serif" pitchFamily="18" charset="-52"/>
                <a:cs typeface="Calibri" pitchFamily="34" charset="0"/>
                <a:sym typeface="Calibri" pitchFamily="34" charset="0"/>
              </a:rPr>
              <a:t>Досрочный период</a:t>
            </a:r>
          </a:p>
          <a:p>
            <a:pPr algn="ctr">
              <a:lnSpc>
                <a:spcPct val="90000"/>
              </a:lnSpc>
            </a:pPr>
            <a:r>
              <a:rPr lang="ru-RU" b="1">
                <a:solidFill>
                  <a:schemeClr val="bg1"/>
                </a:solidFill>
                <a:latin typeface="PT Astra Serif" pitchFamily="18" charset="-52"/>
                <a:ea typeface="PT Astra Serif" pitchFamily="18" charset="-52"/>
                <a:cs typeface="Calibri" pitchFamily="34" charset="0"/>
                <a:sym typeface="Calibri" pitchFamily="34" charset="0"/>
              </a:rPr>
              <a:t>(не ранее 20 апреля)</a:t>
            </a:r>
          </a:p>
        </p:txBody>
      </p:sp>
      <p:sp>
        <p:nvSpPr>
          <p:cNvPr id="16408" name="Прямоугольник 32"/>
          <p:cNvSpPr>
            <a:spLocks noChangeArrowheads="1"/>
          </p:cNvSpPr>
          <p:nvPr/>
        </p:nvSpPr>
        <p:spPr bwMode="auto">
          <a:xfrm>
            <a:off x="1857375" y="1071563"/>
            <a:ext cx="5286375" cy="839787"/>
          </a:xfrm>
          <a:prstGeom prst="rect">
            <a:avLst/>
          </a:prstGeom>
          <a:noFill/>
          <a:ln w="9525">
            <a:noFill/>
            <a:miter lim="800000"/>
            <a:headEnd/>
            <a:tailEnd/>
          </a:ln>
        </p:spPr>
        <p:txBody>
          <a:bodyPr>
            <a:spAutoFit/>
          </a:bodyPr>
          <a:lstStyle/>
          <a:p>
            <a:pPr algn="ctr">
              <a:lnSpc>
                <a:spcPct val="90000"/>
              </a:lnSpc>
            </a:pPr>
            <a:r>
              <a:rPr lang="ru-RU" b="1">
                <a:solidFill>
                  <a:schemeClr val="bg1"/>
                </a:solidFill>
                <a:latin typeface="PT Astra Serif" pitchFamily="18" charset="-52"/>
                <a:ea typeface="PT Astra Serif" pitchFamily="18" charset="-52"/>
                <a:cs typeface="Calibri" pitchFamily="34" charset="0"/>
                <a:sym typeface="Calibri" pitchFamily="34" charset="0"/>
              </a:rPr>
              <a:t>Участники ГИА-9, не имеющие возможности  по уважительным причинам, подтвержденным  документально,  пройти ГИА в основной период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Object 5"/>
          <p:cNvGraphicFramePr>
            <a:graphicFrameLocks noChangeAspect="1"/>
          </p:cNvGraphicFramePr>
          <p:nvPr/>
        </p:nvGraphicFramePr>
        <p:xfrm>
          <a:off x="179388" y="785813"/>
          <a:ext cx="8785225" cy="4230687"/>
        </p:xfrm>
        <a:graphic>
          <a:graphicData uri="http://schemas.openxmlformats.org/presentationml/2006/ole">
            <p:oleObj spid="_x0000_s17410" name="CorelDRAW" r:id="rId4" imgW="9486720" imgH="5441760" progId="">
              <p:embed/>
            </p:oleObj>
          </a:graphicData>
        </a:graphic>
      </p:graphicFrame>
      <p:sp>
        <p:nvSpPr>
          <p:cNvPr id="17411" name="Прямоугольник 13"/>
          <p:cNvSpPr>
            <a:spLocks noChangeArrowheads="1"/>
          </p:cNvSpPr>
          <p:nvPr/>
        </p:nvSpPr>
        <p:spPr bwMode="auto">
          <a:xfrm rot="-5400000">
            <a:off x="830263" y="3170238"/>
            <a:ext cx="766762"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10169</a:t>
            </a:r>
          </a:p>
        </p:txBody>
      </p:sp>
      <p:sp>
        <p:nvSpPr>
          <p:cNvPr id="17412" name="Прямоугольник 13"/>
          <p:cNvSpPr>
            <a:spLocks noChangeArrowheads="1"/>
          </p:cNvSpPr>
          <p:nvPr/>
        </p:nvSpPr>
        <p:spPr bwMode="auto">
          <a:xfrm rot="-5400000">
            <a:off x="2840831" y="2986882"/>
            <a:ext cx="528637" cy="342900"/>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17413" name="Прямоугольник 13"/>
          <p:cNvSpPr>
            <a:spLocks noChangeArrowheads="1"/>
          </p:cNvSpPr>
          <p:nvPr/>
        </p:nvSpPr>
        <p:spPr bwMode="auto">
          <a:xfrm rot="-5400000">
            <a:off x="2346325" y="3235325"/>
            <a:ext cx="760413" cy="341313"/>
          </a:xfrm>
          <a:prstGeom prst="rect">
            <a:avLst/>
          </a:prstGeom>
          <a:noFill/>
          <a:ln w="9525">
            <a:noFill/>
            <a:miter lim="800000"/>
            <a:headEnd/>
            <a:tailEnd/>
          </a:ln>
        </p:spPr>
        <p:txBody>
          <a:bodyPr>
            <a:spAutoFit/>
          </a:bodyPr>
          <a:lstStyle/>
          <a:p>
            <a:pPr marL="339725" indent="-334963"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17414" name="Прямоугольник 13"/>
          <p:cNvSpPr>
            <a:spLocks noChangeArrowheads="1"/>
          </p:cNvSpPr>
          <p:nvPr/>
        </p:nvSpPr>
        <p:spPr bwMode="auto">
          <a:xfrm rot="-5400000">
            <a:off x="456406" y="3158332"/>
            <a:ext cx="650875"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9913</a:t>
            </a:r>
          </a:p>
        </p:txBody>
      </p:sp>
      <p:sp>
        <p:nvSpPr>
          <p:cNvPr id="17415" name="Прямоугольник 13"/>
          <p:cNvSpPr>
            <a:spLocks noChangeArrowheads="1"/>
          </p:cNvSpPr>
          <p:nvPr/>
        </p:nvSpPr>
        <p:spPr bwMode="auto">
          <a:xfrm rot="-5400000">
            <a:off x="5296694" y="2953544"/>
            <a:ext cx="766762" cy="342900"/>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22367</a:t>
            </a:r>
          </a:p>
        </p:txBody>
      </p:sp>
      <p:sp>
        <p:nvSpPr>
          <p:cNvPr id="17416" name="Прямоугольник 13"/>
          <p:cNvSpPr>
            <a:spLocks noChangeArrowheads="1"/>
          </p:cNvSpPr>
          <p:nvPr/>
        </p:nvSpPr>
        <p:spPr bwMode="auto">
          <a:xfrm rot="-5400000">
            <a:off x="4864101" y="2928937"/>
            <a:ext cx="766762"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21800</a:t>
            </a:r>
          </a:p>
        </p:txBody>
      </p:sp>
      <p:sp>
        <p:nvSpPr>
          <p:cNvPr id="17417" name="Прямоугольник 13"/>
          <p:cNvSpPr>
            <a:spLocks noChangeArrowheads="1"/>
          </p:cNvSpPr>
          <p:nvPr/>
        </p:nvSpPr>
        <p:spPr bwMode="auto">
          <a:xfrm rot="-5400000">
            <a:off x="3273425" y="2954338"/>
            <a:ext cx="527050" cy="342900"/>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17418" name="Прямоугольник 13"/>
          <p:cNvSpPr>
            <a:spLocks noChangeArrowheads="1"/>
          </p:cNvSpPr>
          <p:nvPr/>
        </p:nvSpPr>
        <p:spPr bwMode="auto">
          <a:xfrm rot="-5400000">
            <a:off x="1190625" y="3216275"/>
            <a:ext cx="766763"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10222</a:t>
            </a:r>
          </a:p>
        </p:txBody>
      </p:sp>
      <p:sp>
        <p:nvSpPr>
          <p:cNvPr id="23" name="Line 2"/>
          <p:cNvSpPr>
            <a:spLocks noChangeShapeType="1"/>
          </p:cNvSpPr>
          <p:nvPr/>
        </p:nvSpPr>
        <p:spPr bwMode="auto">
          <a:xfrm>
            <a:off x="1071563" y="625475"/>
            <a:ext cx="7500937" cy="1588"/>
          </a:xfrm>
          <a:prstGeom prst="line">
            <a:avLst/>
          </a:prstGeom>
          <a:noFill/>
          <a:ln w="38160" cap="sq">
            <a:solidFill>
              <a:srgbClr val="4F81BD"/>
            </a:solidFill>
            <a:miter lim="800000"/>
            <a:headEnd/>
            <a:tailEnd/>
          </a:ln>
          <a:effectLst>
            <a:outerShdw dist="23040" dir="5400000" algn="ctr" rotWithShape="0">
              <a:srgbClr val="000000">
                <a:alpha val="35036"/>
              </a:srgbClr>
            </a:outerShdw>
          </a:effectLst>
        </p:spPr>
        <p:txBody>
          <a:bodyPr/>
          <a:lstStyle/>
          <a:p>
            <a:pPr fontAlgn="auto">
              <a:spcBef>
                <a:spcPts val="0"/>
              </a:spcBef>
              <a:spcAft>
                <a:spcPts val="0"/>
              </a:spcAft>
              <a:defRPr/>
            </a:pPr>
            <a:endParaRPr lang="ru-RU">
              <a:latin typeface="+mn-lt"/>
              <a:cs typeface="+mn-cs"/>
            </a:endParaRPr>
          </a:p>
        </p:txBody>
      </p:sp>
      <p:sp>
        <p:nvSpPr>
          <p:cNvPr id="17420" name="Text Box 1"/>
          <p:cNvSpPr txBox="1">
            <a:spLocks noChangeArrowheads="1"/>
          </p:cNvSpPr>
          <p:nvPr/>
        </p:nvSpPr>
        <p:spPr bwMode="auto">
          <a:xfrm>
            <a:off x="1042988" y="123825"/>
            <a:ext cx="7561262" cy="493713"/>
          </a:xfrm>
          <a:prstGeom prst="rect">
            <a:avLst/>
          </a:prstGeom>
          <a:noFill/>
          <a:ln w="9525">
            <a:noFill/>
            <a:round/>
            <a:headEnd/>
            <a:tailEnd/>
          </a:ln>
        </p:spPr>
        <p:txBody>
          <a:bodyPr lIns="90000" tIns="45000" rIns="90000" bIns="45000"/>
          <a:lstStyle/>
          <a:p>
            <a:pPr algn="ct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altLang="ru-RU" sz="2800" b="1">
              <a:solidFill>
                <a:srgbClr val="002060"/>
              </a:solidFill>
              <a:latin typeface="PT Astra Serif" pitchFamily="18" charset="-52"/>
            </a:endParaRPr>
          </a:p>
        </p:txBody>
      </p:sp>
      <p:sp>
        <p:nvSpPr>
          <p:cNvPr id="17421" name="Прямоугольник 13"/>
          <p:cNvSpPr>
            <a:spLocks noChangeArrowheads="1"/>
          </p:cNvSpPr>
          <p:nvPr/>
        </p:nvSpPr>
        <p:spPr bwMode="auto">
          <a:xfrm rot="-5400000">
            <a:off x="1699419" y="3228181"/>
            <a:ext cx="650875"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9536</a:t>
            </a:r>
          </a:p>
        </p:txBody>
      </p:sp>
      <p:sp>
        <p:nvSpPr>
          <p:cNvPr id="17422" name="Прямоугольник 13"/>
          <p:cNvSpPr>
            <a:spLocks noChangeArrowheads="1"/>
          </p:cNvSpPr>
          <p:nvPr/>
        </p:nvSpPr>
        <p:spPr bwMode="auto">
          <a:xfrm rot="-5400000">
            <a:off x="3686175" y="3025776"/>
            <a:ext cx="528637" cy="341312"/>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17423" name="Прямоугольник 13"/>
          <p:cNvSpPr>
            <a:spLocks noChangeArrowheads="1"/>
          </p:cNvSpPr>
          <p:nvPr/>
        </p:nvSpPr>
        <p:spPr bwMode="auto">
          <a:xfrm rot="-5400000">
            <a:off x="5673725" y="3000375"/>
            <a:ext cx="766763"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20984</a:t>
            </a:r>
          </a:p>
        </p:txBody>
      </p:sp>
      <p:sp>
        <p:nvSpPr>
          <p:cNvPr id="17424" name="Прямоугольник 13"/>
          <p:cNvSpPr>
            <a:spLocks noChangeArrowheads="1"/>
          </p:cNvSpPr>
          <p:nvPr/>
        </p:nvSpPr>
        <p:spPr bwMode="auto">
          <a:xfrm rot="-5400000">
            <a:off x="6088062" y="3000376"/>
            <a:ext cx="766763"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21322</a:t>
            </a:r>
          </a:p>
        </p:txBody>
      </p:sp>
      <p:sp>
        <p:nvSpPr>
          <p:cNvPr id="17425" name="Прямоугольник 33"/>
          <p:cNvSpPr>
            <a:spLocks noChangeArrowheads="1"/>
          </p:cNvSpPr>
          <p:nvPr/>
        </p:nvSpPr>
        <p:spPr bwMode="auto">
          <a:xfrm>
            <a:off x="4286250" y="857250"/>
            <a:ext cx="3571875" cy="1062038"/>
          </a:xfrm>
          <a:prstGeom prst="rect">
            <a:avLst/>
          </a:prstGeom>
          <a:noFill/>
          <a:ln w="9525">
            <a:noFill/>
            <a:miter lim="800000"/>
            <a:headEnd/>
            <a:tailEnd/>
          </a:ln>
        </p:spPr>
        <p:txBody>
          <a:bodyPr>
            <a:spAutoFit/>
          </a:bodyPr>
          <a:lstStyle/>
          <a:p>
            <a:pPr>
              <a:lnSpc>
                <a:spcPct val="90000"/>
              </a:lnSpc>
            </a:pPr>
            <a:r>
              <a:rPr lang="ru-RU" sz="1400" b="1">
                <a:solidFill>
                  <a:srgbClr val="FFFFFF"/>
                </a:solidFill>
                <a:latin typeface="Century Gothic" pitchFamily="34" charset="0"/>
                <a:cs typeface="Calibri" pitchFamily="34" charset="0"/>
                <a:sym typeface="Calibri" pitchFamily="34" charset="0"/>
              </a:rPr>
              <a:t>Приказ министерства просвещения Российской Федерации </a:t>
            </a:r>
          </a:p>
          <a:p>
            <a:pPr>
              <a:lnSpc>
                <a:spcPct val="90000"/>
              </a:lnSpc>
            </a:pPr>
            <a:r>
              <a:rPr lang="ru-RU" sz="1400" b="1">
                <a:solidFill>
                  <a:srgbClr val="FFFFFF"/>
                </a:solidFill>
                <a:latin typeface="Century Gothic" pitchFamily="34" charset="0"/>
                <a:cs typeface="Calibri" pitchFamily="34" charset="0"/>
                <a:sym typeface="Calibri" pitchFamily="34" charset="0"/>
              </a:rPr>
              <a:t>и Федеральной службы по надзору </a:t>
            </a:r>
          </a:p>
          <a:p>
            <a:pPr>
              <a:lnSpc>
                <a:spcPct val="90000"/>
              </a:lnSpc>
            </a:pPr>
            <a:r>
              <a:rPr lang="ru-RU" sz="1400" b="1">
                <a:solidFill>
                  <a:srgbClr val="FFFFFF"/>
                </a:solidFill>
                <a:latin typeface="Century Gothic" pitchFamily="34" charset="0"/>
                <a:cs typeface="Calibri" pitchFamily="34" charset="0"/>
                <a:sym typeface="Calibri" pitchFamily="34" charset="0"/>
              </a:rPr>
              <a:t>в сфере образования и науки </a:t>
            </a:r>
          </a:p>
          <a:p>
            <a:pPr>
              <a:lnSpc>
                <a:spcPct val="90000"/>
              </a:lnSpc>
            </a:pPr>
            <a:r>
              <a:rPr lang="ru-RU" sz="1400" b="1">
                <a:solidFill>
                  <a:srgbClr val="FFFFFF"/>
                </a:solidFill>
                <a:latin typeface="Century Gothic" pitchFamily="34" charset="0"/>
                <a:cs typeface="Calibri" pitchFamily="34" charset="0"/>
                <a:sym typeface="Calibri" pitchFamily="34" charset="0"/>
              </a:rPr>
              <a:t>от 4 апреля 2023 года № 232/551</a:t>
            </a:r>
            <a:endParaRPr lang="ru-RU" sz="1400"/>
          </a:p>
        </p:txBody>
      </p:sp>
      <p:pic>
        <p:nvPicPr>
          <p:cNvPr id="17426" name="Picture 4" descr="D:\Документы - YudinAV\Юдин\Герб Саратовской области без подложки.gif"/>
          <p:cNvPicPr>
            <a:picLocks noChangeAspect="1" noChangeArrowheads="1"/>
          </p:cNvPicPr>
          <p:nvPr/>
        </p:nvPicPr>
        <p:blipFill>
          <a:blip r:embed="rId5" cstate="print"/>
          <a:srcRect/>
          <a:stretch>
            <a:fillRect/>
          </a:stretch>
        </p:blipFill>
        <p:spPr bwMode="auto">
          <a:xfrm>
            <a:off x="142875" y="0"/>
            <a:ext cx="439738" cy="714375"/>
          </a:xfrm>
          <a:prstGeom prst="rect">
            <a:avLst/>
          </a:prstGeom>
          <a:noFill/>
          <a:ln w="9525">
            <a:noFill/>
            <a:miter lim="800000"/>
            <a:headEnd/>
            <a:tailEnd/>
          </a:ln>
        </p:spPr>
      </p:pic>
      <p:sp>
        <p:nvSpPr>
          <p:cNvPr id="17427" name="Прямоугольник 23"/>
          <p:cNvSpPr>
            <a:spLocks noChangeArrowheads="1"/>
          </p:cNvSpPr>
          <p:nvPr/>
        </p:nvSpPr>
        <p:spPr bwMode="auto">
          <a:xfrm>
            <a:off x="1285875" y="214313"/>
            <a:ext cx="7286625" cy="327025"/>
          </a:xfrm>
          <a:prstGeom prst="rect">
            <a:avLst/>
          </a:prstGeom>
          <a:noFill/>
          <a:ln w="9525">
            <a:noFill/>
            <a:miter lim="800000"/>
            <a:headEnd/>
            <a:tailEnd/>
          </a:ln>
        </p:spPr>
        <p:txBody>
          <a:bodyPr>
            <a:spAutoFit/>
          </a:bodyPr>
          <a:lstStyle/>
          <a:p>
            <a:pPr>
              <a:lnSpc>
                <a:spcPct val="85000"/>
              </a:lnSpc>
            </a:pPr>
            <a:r>
              <a:rPr lang="ru-RU" b="1">
                <a:solidFill>
                  <a:srgbClr val="0033A0"/>
                </a:solidFill>
                <a:latin typeface="PT Astra Serif" pitchFamily="18" charset="-52"/>
                <a:ea typeface="PT Astra Serif" pitchFamily="18" charset="-52"/>
                <a:cs typeface="Times New Roman" pitchFamily="18" charset="0"/>
              </a:rPr>
              <a:t> </a:t>
            </a:r>
            <a:endParaRPr lang="ru-RU">
              <a:solidFill>
                <a:srgbClr val="0033A0"/>
              </a:solidFill>
              <a:latin typeface="PT Astra Serif" pitchFamily="18" charset="-52"/>
              <a:ea typeface="PT Astra Serif" pitchFamily="18" charset="-52"/>
              <a:cs typeface="Century Gothic" pitchFamily="34" charset="0"/>
              <a:sym typeface="Century Gothic" pitchFamily="34" charset="0"/>
            </a:endParaRPr>
          </a:p>
        </p:txBody>
      </p:sp>
      <p:sp>
        <p:nvSpPr>
          <p:cNvPr id="17428" name="Прямоугольник 24"/>
          <p:cNvSpPr>
            <a:spLocks noChangeArrowheads="1"/>
          </p:cNvSpPr>
          <p:nvPr/>
        </p:nvSpPr>
        <p:spPr bwMode="auto">
          <a:xfrm>
            <a:off x="785813" y="214313"/>
            <a:ext cx="8358187" cy="354012"/>
          </a:xfrm>
          <a:prstGeom prst="rect">
            <a:avLst/>
          </a:prstGeom>
          <a:noFill/>
          <a:ln w="9525">
            <a:noFill/>
            <a:miter lim="800000"/>
            <a:headEnd/>
            <a:tailEnd/>
          </a:ln>
        </p:spPr>
        <p:txBody>
          <a:bodyPr>
            <a:spAutoFit/>
          </a:bodyPr>
          <a:lstStyle/>
          <a:p>
            <a:pPr>
              <a:lnSpc>
                <a:spcPct val="85000"/>
              </a:lnSpc>
            </a:pPr>
            <a:r>
              <a:rPr lang="ru-RU" sz="2000" b="1">
                <a:solidFill>
                  <a:srgbClr val="003876"/>
                </a:solidFill>
                <a:latin typeface="PT Astra Serif" pitchFamily="18" charset="-52"/>
                <a:ea typeface="PT Astra Serif" pitchFamily="18" charset="-52"/>
                <a:cs typeface="Century Gothic" pitchFamily="34" charset="0"/>
                <a:sym typeface="Century Gothic" pitchFamily="34" charset="0"/>
              </a:rPr>
              <a:t>П. 44 Порядка ГИА-9. Участники ГИА-9 в сроки, определяемые ОИВ </a:t>
            </a:r>
          </a:p>
        </p:txBody>
      </p:sp>
      <p:grpSp>
        <p:nvGrpSpPr>
          <p:cNvPr id="17429" name="Google Shape;204;p4"/>
          <p:cNvGrpSpPr>
            <a:grpSpLocks/>
          </p:cNvGrpSpPr>
          <p:nvPr/>
        </p:nvGrpSpPr>
        <p:grpSpPr bwMode="auto">
          <a:xfrm>
            <a:off x="1000125" y="785813"/>
            <a:ext cx="7215188" cy="4000500"/>
            <a:chOff x="285765" y="0"/>
            <a:chExt cx="7215224" cy="5537775"/>
          </a:xfrm>
        </p:grpSpPr>
        <p:sp>
          <p:nvSpPr>
            <p:cNvPr id="22" name="Google Shape;205;p4"/>
            <p:cNvSpPr/>
            <p:nvPr/>
          </p:nvSpPr>
          <p:spPr>
            <a:xfrm>
              <a:off x="285765" y="0"/>
              <a:ext cx="6375432" cy="1661333"/>
            </a:xfrm>
            <a:prstGeom prst="roundRect">
              <a:avLst>
                <a:gd name="adj" fmla="val 10000"/>
              </a:avLst>
            </a:prstGeom>
            <a:solidFill>
              <a:srgbClr val="0070C0"/>
            </a:solidFill>
            <a:ln>
              <a:noFill/>
            </a:ln>
            <a:effectLst>
              <a:outerShdw blurRad="40000" dist="23000" dir="5400000" rotWithShape="0">
                <a:srgbClr val="000000">
                  <a:alpha val="34901"/>
                </a:srgbClr>
              </a:outerShdw>
            </a:effectLst>
          </p:spPr>
          <p:txBody>
            <a:bodyPr spcFirstLastPara="1" lIns="91425" tIns="91425" rIns="91425" bIns="91425" anchor="ctr"/>
            <a:lstStyle/>
            <a:p>
              <a:pPr>
                <a:spcBef>
                  <a:spcPts val="0"/>
                </a:spcBef>
                <a:spcAft>
                  <a:spcPts val="0"/>
                </a:spcAft>
                <a:defRPr/>
              </a:pPr>
              <a:endParaRPr/>
            </a:p>
          </p:txBody>
        </p:sp>
        <p:sp>
          <p:nvSpPr>
            <p:cNvPr id="17434" name="Google Shape;206;p4"/>
            <p:cNvSpPr txBox="1">
              <a:spLocks noChangeArrowheads="1"/>
            </p:cNvSpPr>
            <p:nvPr/>
          </p:nvSpPr>
          <p:spPr bwMode="auto">
            <a:xfrm>
              <a:off x="955523" y="309063"/>
              <a:ext cx="4210231" cy="950911"/>
            </a:xfrm>
            <a:prstGeom prst="rect">
              <a:avLst/>
            </a:prstGeom>
            <a:noFill/>
            <a:ln w="9525">
              <a:noFill/>
              <a:miter lim="800000"/>
              <a:headEnd/>
              <a:tailEnd/>
            </a:ln>
          </p:spPr>
          <p:txBody>
            <a:bodyPr lIns="76200" tIns="76200" rIns="76200" bIns="76200" anchor="ctr"/>
            <a:lstStyle/>
            <a:p>
              <a:pPr algn="ctr">
                <a:lnSpc>
                  <a:spcPct val="90000"/>
                </a:lnSpc>
              </a:pPr>
              <a:endParaRPr lang="ru-RU" sz="2000" b="1">
                <a:solidFill>
                  <a:srgbClr val="FFC000"/>
                </a:solidFill>
                <a:latin typeface="PT Astra Serif" pitchFamily="18" charset="-52"/>
                <a:ea typeface="PT Astra Serif" pitchFamily="18" charset="-52"/>
                <a:cs typeface="Calibri" pitchFamily="34" charset="0"/>
                <a:sym typeface="Calibri" pitchFamily="34" charset="0"/>
              </a:endParaRPr>
            </a:p>
          </p:txBody>
        </p:sp>
        <p:sp>
          <p:nvSpPr>
            <p:cNvPr id="25" name="Google Shape;207;p4"/>
            <p:cNvSpPr/>
            <p:nvPr/>
          </p:nvSpPr>
          <p:spPr>
            <a:xfrm>
              <a:off x="561991" y="1938221"/>
              <a:ext cx="6377020" cy="1661333"/>
            </a:xfrm>
            <a:prstGeom prst="roundRect">
              <a:avLst>
                <a:gd name="adj" fmla="val 10000"/>
              </a:avLst>
            </a:prstGeom>
            <a:solidFill>
              <a:srgbClr val="0070C0"/>
            </a:solidFill>
            <a:ln>
              <a:noFill/>
            </a:ln>
            <a:effectLst>
              <a:outerShdw blurRad="40000" dist="23000" dir="5400000" rotWithShape="0">
                <a:srgbClr val="000000">
                  <a:alpha val="34901"/>
                </a:srgbClr>
              </a:outerShdw>
            </a:effectLst>
          </p:spPr>
          <p:txBody>
            <a:bodyPr spcFirstLastPara="1" lIns="91425" tIns="91425" rIns="91425" bIns="91425" anchor="ctr"/>
            <a:lstStyle/>
            <a:p>
              <a:pPr algn="ctr">
                <a:spcBef>
                  <a:spcPts val="0"/>
                </a:spcBef>
                <a:spcAft>
                  <a:spcPts val="0"/>
                </a:spcAft>
                <a:defRPr/>
              </a:pPr>
              <a:endParaRPr sz="2800" b="1">
                <a:solidFill>
                  <a:schemeClr val="bg1"/>
                </a:solidFill>
                <a:latin typeface="PT Astra Serif" pitchFamily="18" charset="-52"/>
                <a:ea typeface="PT Astra Serif" pitchFamily="18" charset="-52"/>
              </a:endParaRPr>
            </a:p>
          </p:txBody>
        </p:sp>
        <p:sp>
          <p:nvSpPr>
            <p:cNvPr id="17436" name="Google Shape;208;p4"/>
            <p:cNvSpPr txBox="1">
              <a:spLocks noChangeArrowheads="1"/>
            </p:cNvSpPr>
            <p:nvPr/>
          </p:nvSpPr>
          <p:spPr bwMode="auto">
            <a:xfrm>
              <a:off x="1017100" y="2114167"/>
              <a:ext cx="4684742" cy="1319160"/>
            </a:xfrm>
            <a:prstGeom prst="rect">
              <a:avLst/>
            </a:prstGeom>
            <a:noFill/>
            <a:ln w="9525">
              <a:noFill/>
              <a:miter lim="800000"/>
              <a:headEnd/>
              <a:tailEnd/>
            </a:ln>
          </p:spPr>
          <p:txBody>
            <a:bodyPr lIns="76200" tIns="76200" rIns="76200" bIns="76200" anchor="ctr"/>
            <a:lstStyle/>
            <a:p>
              <a:pPr>
                <a:lnSpc>
                  <a:spcPct val="90000"/>
                </a:lnSpc>
              </a:pPr>
              <a:endParaRPr lang="ru-RU" sz="2000">
                <a:solidFill>
                  <a:srgbClr val="FFFFFF"/>
                </a:solidFill>
                <a:latin typeface="Calibri" pitchFamily="34" charset="0"/>
                <a:cs typeface="Calibri" pitchFamily="34" charset="0"/>
                <a:sym typeface="Calibri" pitchFamily="34" charset="0"/>
              </a:endParaRPr>
            </a:p>
          </p:txBody>
        </p:sp>
        <p:sp>
          <p:nvSpPr>
            <p:cNvPr id="27" name="Google Shape;209;p4"/>
            <p:cNvSpPr/>
            <p:nvPr/>
          </p:nvSpPr>
          <p:spPr>
            <a:xfrm>
              <a:off x="1125557" y="3876443"/>
              <a:ext cx="6375432" cy="1661333"/>
            </a:xfrm>
            <a:prstGeom prst="roundRect">
              <a:avLst>
                <a:gd name="adj" fmla="val 10000"/>
              </a:avLst>
            </a:prstGeom>
            <a:solidFill>
              <a:srgbClr val="0070C0"/>
            </a:solidFill>
            <a:ln>
              <a:noFill/>
            </a:ln>
            <a:effectLst>
              <a:outerShdw blurRad="40000" dist="23000" dir="5400000" rotWithShape="0">
                <a:srgbClr val="000000">
                  <a:alpha val="34901"/>
                </a:srgbClr>
              </a:outerShdw>
            </a:effectLst>
          </p:spPr>
          <p:txBody>
            <a:bodyPr spcFirstLastPara="1" lIns="91425" tIns="91425" rIns="91425" bIns="91425" anchor="ctr"/>
            <a:lstStyle/>
            <a:p>
              <a:pPr>
                <a:spcBef>
                  <a:spcPts val="0"/>
                </a:spcBef>
                <a:spcAft>
                  <a:spcPts val="0"/>
                </a:spcAft>
                <a:defRPr/>
              </a:pPr>
              <a:endParaRPr/>
            </a:p>
          </p:txBody>
        </p:sp>
        <p:sp>
          <p:nvSpPr>
            <p:cNvPr id="17438" name="Google Shape;210;p4"/>
            <p:cNvSpPr txBox="1">
              <a:spLocks noChangeArrowheads="1"/>
            </p:cNvSpPr>
            <p:nvPr/>
          </p:nvSpPr>
          <p:spPr bwMode="auto">
            <a:xfrm>
              <a:off x="1285897" y="4449999"/>
              <a:ext cx="5786478" cy="673357"/>
            </a:xfrm>
            <a:prstGeom prst="rect">
              <a:avLst/>
            </a:prstGeom>
            <a:noFill/>
            <a:ln w="9525">
              <a:noFill/>
              <a:miter lim="800000"/>
              <a:headEnd/>
              <a:tailEnd/>
            </a:ln>
          </p:spPr>
          <p:txBody>
            <a:bodyPr lIns="76200" tIns="76200" rIns="76200" bIns="76200" anchor="ctr"/>
            <a:lstStyle/>
            <a:p>
              <a:pPr algn="ctr"/>
              <a:endParaRPr lang="ru-RU" sz="1400" b="1">
                <a:solidFill>
                  <a:schemeClr val="bg1"/>
                </a:solidFill>
                <a:latin typeface="PT Astra Serif" pitchFamily="18" charset="-52"/>
              </a:endParaRPr>
            </a:p>
          </p:txBody>
        </p:sp>
        <p:sp>
          <p:nvSpPr>
            <p:cNvPr id="29" name="Google Shape;211;p4"/>
            <p:cNvSpPr/>
            <p:nvPr/>
          </p:nvSpPr>
          <p:spPr>
            <a:xfrm>
              <a:off x="5295940" y="1467950"/>
              <a:ext cx="1079505" cy="1081185"/>
            </a:xfrm>
            <a:prstGeom prst="downArrow">
              <a:avLst>
                <a:gd name="adj1" fmla="val 55000"/>
                <a:gd name="adj2" fmla="val 45000"/>
              </a:avLst>
            </a:prstGeom>
            <a:solidFill>
              <a:schemeClr val="bg1">
                <a:lumMod val="75000"/>
              </a:schemeClr>
            </a:solidFill>
            <a:ln w="9525" cap="flat" cmpd="sng">
              <a:solidFill>
                <a:schemeClr val="bg1">
                  <a:lumMod val="75000"/>
                </a:schemeClr>
              </a:solidFill>
              <a:prstDash val="solid"/>
              <a:round/>
              <a:headEnd type="none" w="sm" len="sm"/>
              <a:tailEnd type="none" w="sm" len="sm"/>
            </a:ln>
            <a:effectLst>
              <a:outerShdw blurRad="40000" dist="20000" dir="5400000" rotWithShape="0">
                <a:srgbClr val="000000">
                  <a:alpha val="37647"/>
                </a:srgbClr>
              </a:outerShdw>
            </a:effectLst>
          </p:spPr>
          <p:txBody>
            <a:bodyPr spcFirstLastPara="1" lIns="91425" tIns="91425" rIns="91425" bIns="91425" anchor="ctr"/>
            <a:lstStyle/>
            <a:p>
              <a:pPr>
                <a:spcBef>
                  <a:spcPts val="0"/>
                </a:spcBef>
                <a:spcAft>
                  <a:spcPts val="0"/>
                </a:spcAft>
                <a:defRPr/>
              </a:pPr>
              <a:endParaRPr/>
            </a:p>
          </p:txBody>
        </p:sp>
        <p:sp>
          <p:nvSpPr>
            <p:cNvPr id="30" name="Google Shape;213;p4"/>
            <p:cNvSpPr/>
            <p:nvPr/>
          </p:nvSpPr>
          <p:spPr>
            <a:xfrm>
              <a:off x="5857918" y="3381998"/>
              <a:ext cx="1081093" cy="1081185"/>
            </a:xfrm>
            <a:prstGeom prst="downArrow">
              <a:avLst>
                <a:gd name="adj1" fmla="val 55000"/>
                <a:gd name="adj2" fmla="val 45000"/>
              </a:avLst>
            </a:prstGeom>
            <a:solidFill>
              <a:schemeClr val="bg1">
                <a:lumMod val="75000"/>
              </a:schemeClr>
            </a:solidFill>
            <a:ln w="9525" cap="flat" cmpd="sng">
              <a:solidFill>
                <a:schemeClr val="bg1">
                  <a:lumMod val="75000"/>
                </a:schemeClr>
              </a:solidFill>
              <a:prstDash val="solid"/>
              <a:round/>
              <a:headEnd type="none" w="sm" len="sm"/>
              <a:tailEnd type="none" w="sm" len="sm"/>
            </a:ln>
            <a:effectLst>
              <a:outerShdw blurRad="40000" dist="20000" dir="5400000" rotWithShape="0">
                <a:srgbClr val="000000">
                  <a:alpha val="37647"/>
                </a:srgbClr>
              </a:outerShdw>
            </a:effectLst>
          </p:spPr>
          <p:txBody>
            <a:bodyPr spcFirstLastPara="1" lIns="91425" tIns="91425" rIns="91425" bIns="91425" anchor="ctr"/>
            <a:lstStyle/>
            <a:p>
              <a:pPr>
                <a:spcBef>
                  <a:spcPts val="0"/>
                </a:spcBef>
                <a:spcAft>
                  <a:spcPts val="0"/>
                </a:spcAft>
                <a:defRPr/>
              </a:pPr>
              <a:endParaRPr/>
            </a:p>
          </p:txBody>
        </p:sp>
      </p:grpSp>
      <p:sp>
        <p:nvSpPr>
          <p:cNvPr id="17430" name="Прямоугольник 30"/>
          <p:cNvSpPr>
            <a:spLocks noChangeArrowheads="1"/>
          </p:cNvSpPr>
          <p:nvPr/>
        </p:nvSpPr>
        <p:spPr bwMode="auto">
          <a:xfrm>
            <a:off x="2286000" y="2571750"/>
            <a:ext cx="4572000" cy="341313"/>
          </a:xfrm>
          <a:prstGeom prst="rect">
            <a:avLst/>
          </a:prstGeom>
          <a:noFill/>
          <a:ln w="9525">
            <a:noFill/>
            <a:miter lim="800000"/>
            <a:headEnd/>
            <a:tailEnd/>
          </a:ln>
        </p:spPr>
        <p:txBody>
          <a:bodyPr>
            <a:spAutoFit/>
          </a:bodyPr>
          <a:lstStyle/>
          <a:p>
            <a:pPr algn="ctr">
              <a:lnSpc>
                <a:spcPct val="90000"/>
              </a:lnSpc>
            </a:pPr>
            <a:r>
              <a:rPr lang="ru-RU" b="1">
                <a:solidFill>
                  <a:schemeClr val="bg1"/>
                </a:solidFill>
                <a:latin typeface="PT Astra Serif" pitchFamily="18" charset="-52"/>
                <a:ea typeface="PT Astra Serif" pitchFamily="18" charset="-52"/>
                <a:cs typeface="Calibri" pitchFamily="34" charset="0"/>
                <a:sym typeface="Calibri" pitchFamily="34" charset="0"/>
              </a:rPr>
              <a:t>ГИА-9 в форме ГВЭ </a:t>
            </a:r>
            <a:r>
              <a:rPr lang="ru-RU" b="1">
                <a:solidFill>
                  <a:srgbClr val="FFC000"/>
                </a:solidFill>
                <a:latin typeface="PT Astra Serif" pitchFamily="18" charset="-52"/>
                <a:ea typeface="PT Astra Serif" pitchFamily="18" charset="-52"/>
                <a:cs typeface="Calibri" pitchFamily="34" charset="0"/>
                <a:sym typeface="Calibri" pitchFamily="34" charset="0"/>
              </a:rPr>
              <a:t>- нововведение</a:t>
            </a:r>
          </a:p>
        </p:txBody>
      </p:sp>
      <p:sp>
        <p:nvSpPr>
          <p:cNvPr id="17431" name="Прямоугольник 31"/>
          <p:cNvSpPr>
            <a:spLocks noChangeArrowheads="1"/>
          </p:cNvSpPr>
          <p:nvPr/>
        </p:nvSpPr>
        <p:spPr bwMode="auto">
          <a:xfrm>
            <a:off x="2286000" y="3714750"/>
            <a:ext cx="4572000" cy="1089025"/>
          </a:xfrm>
          <a:prstGeom prst="rect">
            <a:avLst/>
          </a:prstGeom>
          <a:noFill/>
          <a:ln w="9525">
            <a:noFill/>
            <a:miter lim="800000"/>
            <a:headEnd/>
            <a:tailEnd/>
          </a:ln>
        </p:spPr>
        <p:txBody>
          <a:bodyPr>
            <a:spAutoFit/>
          </a:bodyPr>
          <a:lstStyle/>
          <a:p>
            <a:pPr algn="ctr">
              <a:lnSpc>
                <a:spcPct val="90000"/>
              </a:lnSpc>
            </a:pPr>
            <a:r>
              <a:rPr lang="ru-RU" b="1">
                <a:solidFill>
                  <a:schemeClr val="bg1"/>
                </a:solidFill>
                <a:latin typeface="PT Astra Serif" pitchFamily="18" charset="-52"/>
                <a:ea typeface="PT Astra Serif" pitchFamily="18" charset="-52"/>
                <a:cs typeface="Century Gothic" pitchFamily="34" charset="0"/>
                <a:sym typeface="Century Gothic" pitchFamily="34" charset="0"/>
              </a:rPr>
              <a:t>Сроки, определяемые ОИВ, </a:t>
            </a:r>
          </a:p>
          <a:p>
            <a:pPr algn="ctr">
              <a:lnSpc>
                <a:spcPct val="90000"/>
              </a:lnSpc>
            </a:pPr>
            <a:r>
              <a:rPr lang="ru-RU" b="1">
                <a:solidFill>
                  <a:schemeClr val="bg1"/>
                </a:solidFill>
                <a:latin typeface="PT Astra Serif" pitchFamily="18" charset="-52"/>
                <a:ea typeface="PT Astra Serif" pitchFamily="18" charset="-52"/>
                <a:cs typeface="Century Gothic" pitchFamily="34" charset="0"/>
                <a:sym typeface="Century Gothic" pitchFamily="34" charset="0"/>
              </a:rPr>
              <a:t>по согласованию с УФСИН России </a:t>
            </a:r>
          </a:p>
          <a:p>
            <a:pPr algn="ctr">
              <a:lnSpc>
                <a:spcPct val="90000"/>
              </a:lnSpc>
            </a:pPr>
            <a:r>
              <a:rPr lang="ru-RU" b="1">
                <a:solidFill>
                  <a:schemeClr val="bg1"/>
                </a:solidFill>
                <a:latin typeface="PT Astra Serif" pitchFamily="18" charset="-52"/>
                <a:ea typeface="PT Astra Serif" pitchFamily="18" charset="-52"/>
                <a:cs typeface="Century Gothic" pitchFamily="34" charset="0"/>
                <a:sym typeface="Century Gothic" pitchFamily="34" charset="0"/>
              </a:rPr>
              <a:t>по Саратовской области </a:t>
            </a:r>
          </a:p>
          <a:p>
            <a:pPr algn="ctr">
              <a:lnSpc>
                <a:spcPct val="90000"/>
              </a:lnSpc>
            </a:pPr>
            <a:r>
              <a:rPr lang="ru-RU" b="1">
                <a:solidFill>
                  <a:schemeClr val="bg1"/>
                </a:solidFill>
                <a:latin typeface="PT Astra Serif" pitchFamily="18" charset="-52"/>
                <a:ea typeface="PT Astra Serif" pitchFamily="18" charset="-52"/>
                <a:cs typeface="Century Gothic" pitchFamily="34" charset="0"/>
                <a:sym typeface="Century Gothic" pitchFamily="34" charset="0"/>
              </a:rPr>
              <a:t>(но не ранее 20 февраля текущего года)</a:t>
            </a:r>
            <a:endParaRPr lang="ru-RU" b="1">
              <a:solidFill>
                <a:schemeClr val="bg1"/>
              </a:solidFill>
              <a:latin typeface="PT Astra Serif" pitchFamily="18" charset="-52"/>
              <a:ea typeface="PT Astra Serif" pitchFamily="18" charset="-52"/>
              <a:cs typeface="Calibri" pitchFamily="34" charset="0"/>
              <a:sym typeface="Calibri" pitchFamily="34" charset="0"/>
            </a:endParaRPr>
          </a:p>
        </p:txBody>
      </p:sp>
      <p:sp>
        <p:nvSpPr>
          <p:cNvPr id="17432" name="Прямоугольник 32"/>
          <p:cNvSpPr>
            <a:spLocks noChangeArrowheads="1"/>
          </p:cNvSpPr>
          <p:nvPr/>
        </p:nvSpPr>
        <p:spPr bwMode="auto">
          <a:xfrm>
            <a:off x="1571625" y="857250"/>
            <a:ext cx="5572125" cy="1089025"/>
          </a:xfrm>
          <a:prstGeom prst="rect">
            <a:avLst/>
          </a:prstGeom>
          <a:noFill/>
          <a:ln w="9525">
            <a:noFill/>
            <a:miter lim="800000"/>
            <a:headEnd/>
            <a:tailEnd/>
          </a:ln>
        </p:spPr>
        <p:txBody>
          <a:bodyPr>
            <a:spAutoFit/>
          </a:bodyPr>
          <a:lstStyle/>
          <a:p>
            <a:pPr algn="ctr">
              <a:lnSpc>
                <a:spcPct val="90000"/>
              </a:lnSpc>
            </a:pPr>
            <a:r>
              <a:rPr lang="ru-RU" b="1">
                <a:solidFill>
                  <a:schemeClr val="bg1"/>
                </a:solidFill>
                <a:latin typeface="PT Astra Serif" pitchFamily="18" charset="-52"/>
                <a:ea typeface="PT Astra Serif" pitchFamily="18" charset="-52"/>
                <a:cs typeface="Calibri" pitchFamily="34" charset="0"/>
                <a:sym typeface="Calibri" pitchFamily="34" charset="0"/>
              </a:rPr>
              <a:t>Участники ГИА-9, обучающиеся в учреждениях, исполняющих наказание в виде лишения свободы, освобождаемые от отбывания наказания не ранее чем за три месяца до  начала ГИА-9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Object 5"/>
          <p:cNvGraphicFramePr>
            <a:graphicFrameLocks noChangeAspect="1"/>
          </p:cNvGraphicFramePr>
          <p:nvPr/>
        </p:nvGraphicFramePr>
        <p:xfrm>
          <a:off x="179388" y="844550"/>
          <a:ext cx="8785225" cy="4171950"/>
        </p:xfrm>
        <a:graphic>
          <a:graphicData uri="http://schemas.openxmlformats.org/presentationml/2006/ole">
            <p:oleObj spid="_x0000_s18434" name="CorelDRAW" r:id="rId4" imgW="9486720" imgH="5441760" progId="">
              <p:embed/>
            </p:oleObj>
          </a:graphicData>
        </a:graphic>
      </p:graphicFrame>
      <p:sp>
        <p:nvSpPr>
          <p:cNvPr id="18435" name="Прямоугольник 13"/>
          <p:cNvSpPr>
            <a:spLocks noChangeArrowheads="1"/>
          </p:cNvSpPr>
          <p:nvPr/>
        </p:nvSpPr>
        <p:spPr bwMode="auto">
          <a:xfrm rot="-5400000">
            <a:off x="830263" y="3170238"/>
            <a:ext cx="766762"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10169</a:t>
            </a:r>
          </a:p>
        </p:txBody>
      </p:sp>
      <p:sp>
        <p:nvSpPr>
          <p:cNvPr id="18436" name="Прямоугольник 13"/>
          <p:cNvSpPr>
            <a:spLocks noChangeArrowheads="1"/>
          </p:cNvSpPr>
          <p:nvPr/>
        </p:nvSpPr>
        <p:spPr bwMode="auto">
          <a:xfrm rot="-5400000">
            <a:off x="2840831" y="2986882"/>
            <a:ext cx="528637" cy="342900"/>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18437" name="Прямоугольник 13"/>
          <p:cNvSpPr>
            <a:spLocks noChangeArrowheads="1"/>
          </p:cNvSpPr>
          <p:nvPr/>
        </p:nvSpPr>
        <p:spPr bwMode="auto">
          <a:xfrm rot="-5400000">
            <a:off x="2346325" y="3235325"/>
            <a:ext cx="760413" cy="341313"/>
          </a:xfrm>
          <a:prstGeom prst="rect">
            <a:avLst/>
          </a:prstGeom>
          <a:noFill/>
          <a:ln w="9525">
            <a:noFill/>
            <a:miter lim="800000"/>
            <a:headEnd/>
            <a:tailEnd/>
          </a:ln>
        </p:spPr>
        <p:txBody>
          <a:bodyPr>
            <a:spAutoFit/>
          </a:bodyPr>
          <a:lstStyle/>
          <a:p>
            <a:pPr marL="339725" indent="-334963"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18438" name="Прямоугольник 13"/>
          <p:cNvSpPr>
            <a:spLocks noChangeArrowheads="1"/>
          </p:cNvSpPr>
          <p:nvPr/>
        </p:nvSpPr>
        <p:spPr bwMode="auto">
          <a:xfrm rot="-5400000">
            <a:off x="456406" y="3158332"/>
            <a:ext cx="650875"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9913</a:t>
            </a:r>
          </a:p>
        </p:txBody>
      </p:sp>
      <p:sp>
        <p:nvSpPr>
          <p:cNvPr id="18439" name="Прямоугольник 13"/>
          <p:cNvSpPr>
            <a:spLocks noChangeArrowheads="1"/>
          </p:cNvSpPr>
          <p:nvPr/>
        </p:nvSpPr>
        <p:spPr bwMode="auto">
          <a:xfrm rot="-5400000">
            <a:off x="5296694" y="2953544"/>
            <a:ext cx="766762" cy="342900"/>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22367</a:t>
            </a:r>
          </a:p>
        </p:txBody>
      </p:sp>
      <p:sp>
        <p:nvSpPr>
          <p:cNvPr id="18440" name="Прямоугольник 13"/>
          <p:cNvSpPr>
            <a:spLocks noChangeArrowheads="1"/>
          </p:cNvSpPr>
          <p:nvPr/>
        </p:nvSpPr>
        <p:spPr bwMode="auto">
          <a:xfrm rot="-5400000">
            <a:off x="4864101" y="2928937"/>
            <a:ext cx="766762"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21800</a:t>
            </a:r>
          </a:p>
        </p:txBody>
      </p:sp>
      <p:sp>
        <p:nvSpPr>
          <p:cNvPr id="18441" name="Прямоугольник 13"/>
          <p:cNvSpPr>
            <a:spLocks noChangeArrowheads="1"/>
          </p:cNvSpPr>
          <p:nvPr/>
        </p:nvSpPr>
        <p:spPr bwMode="auto">
          <a:xfrm rot="-5400000">
            <a:off x="3273425" y="2954338"/>
            <a:ext cx="527050" cy="342900"/>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18442" name="Прямоугольник 13"/>
          <p:cNvSpPr>
            <a:spLocks noChangeArrowheads="1"/>
          </p:cNvSpPr>
          <p:nvPr/>
        </p:nvSpPr>
        <p:spPr bwMode="auto">
          <a:xfrm rot="-5400000">
            <a:off x="1190625" y="3216275"/>
            <a:ext cx="766763"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10222</a:t>
            </a:r>
          </a:p>
        </p:txBody>
      </p:sp>
      <p:sp>
        <p:nvSpPr>
          <p:cNvPr id="23" name="Line 2"/>
          <p:cNvSpPr>
            <a:spLocks noChangeShapeType="1"/>
          </p:cNvSpPr>
          <p:nvPr/>
        </p:nvSpPr>
        <p:spPr bwMode="auto">
          <a:xfrm>
            <a:off x="1071563" y="625475"/>
            <a:ext cx="7500937" cy="1588"/>
          </a:xfrm>
          <a:prstGeom prst="line">
            <a:avLst/>
          </a:prstGeom>
          <a:noFill/>
          <a:ln w="38160" cap="sq">
            <a:solidFill>
              <a:srgbClr val="4F81BD"/>
            </a:solidFill>
            <a:miter lim="800000"/>
            <a:headEnd/>
            <a:tailEnd/>
          </a:ln>
          <a:effectLst>
            <a:outerShdw dist="23040" dir="5400000" algn="ctr" rotWithShape="0">
              <a:srgbClr val="000000">
                <a:alpha val="35036"/>
              </a:srgbClr>
            </a:outerShdw>
          </a:effectLst>
        </p:spPr>
        <p:txBody>
          <a:bodyPr/>
          <a:lstStyle/>
          <a:p>
            <a:pPr fontAlgn="auto">
              <a:spcBef>
                <a:spcPts val="0"/>
              </a:spcBef>
              <a:spcAft>
                <a:spcPts val="0"/>
              </a:spcAft>
              <a:defRPr/>
            </a:pPr>
            <a:endParaRPr lang="ru-RU">
              <a:latin typeface="+mn-lt"/>
              <a:cs typeface="+mn-cs"/>
            </a:endParaRPr>
          </a:p>
        </p:txBody>
      </p:sp>
      <p:sp>
        <p:nvSpPr>
          <p:cNvPr id="18444" name="Text Box 1"/>
          <p:cNvSpPr txBox="1">
            <a:spLocks noChangeArrowheads="1"/>
          </p:cNvSpPr>
          <p:nvPr/>
        </p:nvSpPr>
        <p:spPr bwMode="auto">
          <a:xfrm>
            <a:off x="1042988" y="123825"/>
            <a:ext cx="7561262" cy="493713"/>
          </a:xfrm>
          <a:prstGeom prst="rect">
            <a:avLst/>
          </a:prstGeom>
          <a:noFill/>
          <a:ln w="9525">
            <a:noFill/>
            <a:round/>
            <a:headEnd/>
            <a:tailEnd/>
          </a:ln>
        </p:spPr>
        <p:txBody>
          <a:bodyPr lIns="90000" tIns="45000" rIns="90000" bIns="45000"/>
          <a:lstStyle/>
          <a:p>
            <a:pPr algn="ct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altLang="ru-RU" sz="2800" b="1">
              <a:solidFill>
                <a:srgbClr val="002060"/>
              </a:solidFill>
              <a:latin typeface="PT Astra Serif" pitchFamily="18" charset="-52"/>
            </a:endParaRPr>
          </a:p>
        </p:txBody>
      </p:sp>
      <p:sp>
        <p:nvSpPr>
          <p:cNvPr id="18445" name="Прямоугольник 13"/>
          <p:cNvSpPr>
            <a:spLocks noChangeArrowheads="1"/>
          </p:cNvSpPr>
          <p:nvPr/>
        </p:nvSpPr>
        <p:spPr bwMode="auto">
          <a:xfrm rot="-5400000">
            <a:off x="1699419" y="3228181"/>
            <a:ext cx="650875"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9536</a:t>
            </a:r>
          </a:p>
        </p:txBody>
      </p:sp>
      <p:sp>
        <p:nvSpPr>
          <p:cNvPr id="18446" name="Прямоугольник 13"/>
          <p:cNvSpPr>
            <a:spLocks noChangeArrowheads="1"/>
          </p:cNvSpPr>
          <p:nvPr/>
        </p:nvSpPr>
        <p:spPr bwMode="auto">
          <a:xfrm rot="-5400000">
            <a:off x="3686175" y="3025776"/>
            <a:ext cx="528637" cy="341312"/>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18447" name="Прямоугольник 13"/>
          <p:cNvSpPr>
            <a:spLocks noChangeArrowheads="1"/>
          </p:cNvSpPr>
          <p:nvPr/>
        </p:nvSpPr>
        <p:spPr bwMode="auto">
          <a:xfrm rot="-5400000">
            <a:off x="5673725" y="3000375"/>
            <a:ext cx="766763"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20984</a:t>
            </a:r>
          </a:p>
        </p:txBody>
      </p:sp>
      <p:sp>
        <p:nvSpPr>
          <p:cNvPr id="18448" name="Прямоугольник 13"/>
          <p:cNvSpPr>
            <a:spLocks noChangeArrowheads="1"/>
          </p:cNvSpPr>
          <p:nvPr/>
        </p:nvSpPr>
        <p:spPr bwMode="auto">
          <a:xfrm rot="-5400000">
            <a:off x="6088062" y="3000376"/>
            <a:ext cx="766763"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21322</a:t>
            </a:r>
          </a:p>
        </p:txBody>
      </p:sp>
      <p:sp>
        <p:nvSpPr>
          <p:cNvPr id="18449" name="Прямоугольник 33"/>
          <p:cNvSpPr>
            <a:spLocks noChangeArrowheads="1"/>
          </p:cNvSpPr>
          <p:nvPr/>
        </p:nvSpPr>
        <p:spPr bwMode="auto">
          <a:xfrm>
            <a:off x="4286250" y="857250"/>
            <a:ext cx="3571875" cy="1062038"/>
          </a:xfrm>
          <a:prstGeom prst="rect">
            <a:avLst/>
          </a:prstGeom>
          <a:noFill/>
          <a:ln w="9525">
            <a:noFill/>
            <a:miter lim="800000"/>
            <a:headEnd/>
            <a:tailEnd/>
          </a:ln>
        </p:spPr>
        <p:txBody>
          <a:bodyPr>
            <a:spAutoFit/>
          </a:bodyPr>
          <a:lstStyle/>
          <a:p>
            <a:pPr>
              <a:lnSpc>
                <a:spcPct val="90000"/>
              </a:lnSpc>
            </a:pPr>
            <a:r>
              <a:rPr lang="ru-RU" sz="1400" b="1">
                <a:solidFill>
                  <a:srgbClr val="FFFFFF"/>
                </a:solidFill>
                <a:latin typeface="Century Gothic" pitchFamily="34" charset="0"/>
                <a:cs typeface="Calibri" pitchFamily="34" charset="0"/>
                <a:sym typeface="Calibri" pitchFamily="34" charset="0"/>
              </a:rPr>
              <a:t>Приказ министерства просвещения Российской Федерации </a:t>
            </a:r>
          </a:p>
          <a:p>
            <a:pPr>
              <a:lnSpc>
                <a:spcPct val="90000"/>
              </a:lnSpc>
            </a:pPr>
            <a:r>
              <a:rPr lang="ru-RU" sz="1400" b="1">
                <a:solidFill>
                  <a:srgbClr val="FFFFFF"/>
                </a:solidFill>
                <a:latin typeface="Century Gothic" pitchFamily="34" charset="0"/>
                <a:cs typeface="Calibri" pitchFamily="34" charset="0"/>
                <a:sym typeface="Calibri" pitchFamily="34" charset="0"/>
              </a:rPr>
              <a:t>и Федеральной службы по надзору </a:t>
            </a:r>
          </a:p>
          <a:p>
            <a:pPr>
              <a:lnSpc>
                <a:spcPct val="90000"/>
              </a:lnSpc>
            </a:pPr>
            <a:r>
              <a:rPr lang="ru-RU" sz="1400" b="1">
                <a:solidFill>
                  <a:srgbClr val="FFFFFF"/>
                </a:solidFill>
                <a:latin typeface="Century Gothic" pitchFamily="34" charset="0"/>
                <a:cs typeface="Calibri" pitchFamily="34" charset="0"/>
                <a:sym typeface="Calibri" pitchFamily="34" charset="0"/>
              </a:rPr>
              <a:t>в сфере образования и науки </a:t>
            </a:r>
          </a:p>
          <a:p>
            <a:pPr>
              <a:lnSpc>
                <a:spcPct val="90000"/>
              </a:lnSpc>
            </a:pPr>
            <a:r>
              <a:rPr lang="ru-RU" sz="1400" b="1">
                <a:solidFill>
                  <a:srgbClr val="FFFFFF"/>
                </a:solidFill>
                <a:latin typeface="Century Gothic" pitchFamily="34" charset="0"/>
                <a:cs typeface="Calibri" pitchFamily="34" charset="0"/>
                <a:sym typeface="Calibri" pitchFamily="34" charset="0"/>
              </a:rPr>
              <a:t>от 4 апреля 2023 года № 232/551</a:t>
            </a:r>
            <a:endParaRPr lang="ru-RU" sz="1400"/>
          </a:p>
        </p:txBody>
      </p:sp>
      <p:pic>
        <p:nvPicPr>
          <p:cNvPr id="18450" name="Picture 4" descr="D:\Документы - YudinAV\Юдин\Герб Саратовской области без подложки.gif"/>
          <p:cNvPicPr>
            <a:picLocks noChangeAspect="1" noChangeArrowheads="1"/>
          </p:cNvPicPr>
          <p:nvPr/>
        </p:nvPicPr>
        <p:blipFill>
          <a:blip r:embed="rId5" cstate="print"/>
          <a:srcRect/>
          <a:stretch>
            <a:fillRect/>
          </a:stretch>
        </p:blipFill>
        <p:spPr bwMode="auto">
          <a:xfrm>
            <a:off x="142875" y="0"/>
            <a:ext cx="439738" cy="714375"/>
          </a:xfrm>
          <a:prstGeom prst="rect">
            <a:avLst/>
          </a:prstGeom>
          <a:noFill/>
          <a:ln w="9525">
            <a:noFill/>
            <a:miter lim="800000"/>
            <a:headEnd/>
            <a:tailEnd/>
          </a:ln>
        </p:spPr>
      </p:pic>
      <p:sp>
        <p:nvSpPr>
          <p:cNvPr id="18451" name="Прямоугольник 23"/>
          <p:cNvSpPr>
            <a:spLocks noChangeArrowheads="1"/>
          </p:cNvSpPr>
          <p:nvPr/>
        </p:nvSpPr>
        <p:spPr bwMode="auto">
          <a:xfrm>
            <a:off x="1285875" y="214313"/>
            <a:ext cx="7286625" cy="327025"/>
          </a:xfrm>
          <a:prstGeom prst="rect">
            <a:avLst/>
          </a:prstGeom>
          <a:noFill/>
          <a:ln w="9525">
            <a:noFill/>
            <a:miter lim="800000"/>
            <a:headEnd/>
            <a:tailEnd/>
          </a:ln>
        </p:spPr>
        <p:txBody>
          <a:bodyPr>
            <a:spAutoFit/>
          </a:bodyPr>
          <a:lstStyle/>
          <a:p>
            <a:pPr>
              <a:lnSpc>
                <a:spcPct val="85000"/>
              </a:lnSpc>
            </a:pPr>
            <a:r>
              <a:rPr lang="ru-RU" b="1">
                <a:solidFill>
                  <a:srgbClr val="0033A0"/>
                </a:solidFill>
                <a:latin typeface="PT Astra Serif" pitchFamily="18" charset="-52"/>
                <a:ea typeface="PT Astra Serif" pitchFamily="18" charset="-52"/>
                <a:cs typeface="Times New Roman" pitchFamily="18" charset="0"/>
              </a:rPr>
              <a:t> </a:t>
            </a:r>
            <a:endParaRPr lang="ru-RU">
              <a:solidFill>
                <a:srgbClr val="0033A0"/>
              </a:solidFill>
              <a:latin typeface="PT Astra Serif" pitchFamily="18" charset="-52"/>
              <a:ea typeface="PT Astra Serif" pitchFamily="18" charset="-52"/>
              <a:cs typeface="Century Gothic" pitchFamily="34" charset="0"/>
              <a:sym typeface="Century Gothic" pitchFamily="34" charset="0"/>
            </a:endParaRPr>
          </a:p>
        </p:txBody>
      </p:sp>
      <p:sp>
        <p:nvSpPr>
          <p:cNvPr id="18452" name="Прямоугольник 24"/>
          <p:cNvSpPr>
            <a:spLocks noChangeArrowheads="1"/>
          </p:cNvSpPr>
          <p:nvPr/>
        </p:nvSpPr>
        <p:spPr bwMode="auto">
          <a:xfrm>
            <a:off x="785813" y="214313"/>
            <a:ext cx="8358187" cy="354012"/>
          </a:xfrm>
          <a:prstGeom prst="rect">
            <a:avLst/>
          </a:prstGeom>
          <a:noFill/>
          <a:ln w="9525">
            <a:noFill/>
            <a:miter lim="800000"/>
            <a:headEnd/>
            <a:tailEnd/>
          </a:ln>
        </p:spPr>
        <p:txBody>
          <a:bodyPr>
            <a:spAutoFit/>
          </a:bodyPr>
          <a:lstStyle/>
          <a:p>
            <a:pPr>
              <a:lnSpc>
                <a:spcPct val="85000"/>
              </a:lnSpc>
            </a:pPr>
            <a:r>
              <a:rPr lang="ru-RU" sz="2000" b="1">
                <a:solidFill>
                  <a:srgbClr val="003876"/>
                </a:solidFill>
                <a:latin typeface="PT Astra Serif" pitchFamily="18" charset="-52"/>
                <a:ea typeface="PT Astra Serif" pitchFamily="18" charset="-52"/>
                <a:cs typeface="Century Gothic" pitchFamily="34" charset="0"/>
                <a:sym typeface="Century Gothic" pitchFamily="34" charset="0"/>
              </a:rPr>
              <a:t>П. 45 Порядка ГИА-9. Перерыв между экзаменами </a:t>
            </a:r>
          </a:p>
        </p:txBody>
      </p:sp>
      <p:grpSp>
        <p:nvGrpSpPr>
          <p:cNvPr id="18453" name="Google Shape;204;p4"/>
          <p:cNvGrpSpPr>
            <a:grpSpLocks/>
          </p:cNvGrpSpPr>
          <p:nvPr/>
        </p:nvGrpSpPr>
        <p:grpSpPr bwMode="auto">
          <a:xfrm>
            <a:off x="1214438" y="857250"/>
            <a:ext cx="7215187" cy="4000500"/>
            <a:chOff x="285765" y="0"/>
            <a:chExt cx="7215224" cy="5537775"/>
          </a:xfrm>
        </p:grpSpPr>
        <p:sp>
          <p:nvSpPr>
            <p:cNvPr id="22" name="Google Shape;205;p4"/>
            <p:cNvSpPr/>
            <p:nvPr/>
          </p:nvSpPr>
          <p:spPr>
            <a:xfrm>
              <a:off x="285765" y="0"/>
              <a:ext cx="6375433" cy="1661333"/>
            </a:xfrm>
            <a:prstGeom prst="roundRect">
              <a:avLst>
                <a:gd name="adj" fmla="val 10000"/>
              </a:avLst>
            </a:prstGeom>
            <a:solidFill>
              <a:srgbClr val="0070C0"/>
            </a:solidFill>
            <a:ln>
              <a:noFill/>
            </a:ln>
            <a:effectLst>
              <a:outerShdw blurRad="40000" dist="23000" dir="5400000" rotWithShape="0">
                <a:srgbClr val="000000">
                  <a:alpha val="34901"/>
                </a:srgbClr>
              </a:outerShdw>
            </a:effectLst>
          </p:spPr>
          <p:txBody>
            <a:bodyPr spcFirstLastPara="1" lIns="91425" tIns="91425" rIns="91425" bIns="91425" anchor="ctr"/>
            <a:lstStyle/>
            <a:p>
              <a:pPr>
                <a:spcBef>
                  <a:spcPts val="0"/>
                </a:spcBef>
                <a:spcAft>
                  <a:spcPts val="0"/>
                </a:spcAft>
                <a:defRPr/>
              </a:pPr>
              <a:endParaRPr/>
            </a:p>
          </p:txBody>
        </p:sp>
        <p:sp>
          <p:nvSpPr>
            <p:cNvPr id="18455" name="Google Shape;206;p4"/>
            <p:cNvSpPr txBox="1">
              <a:spLocks noChangeArrowheads="1"/>
            </p:cNvSpPr>
            <p:nvPr/>
          </p:nvSpPr>
          <p:spPr bwMode="auto">
            <a:xfrm>
              <a:off x="955523" y="309063"/>
              <a:ext cx="5259596" cy="950911"/>
            </a:xfrm>
            <a:prstGeom prst="rect">
              <a:avLst/>
            </a:prstGeom>
            <a:noFill/>
            <a:ln w="9525">
              <a:noFill/>
              <a:miter lim="800000"/>
              <a:headEnd/>
              <a:tailEnd/>
            </a:ln>
          </p:spPr>
          <p:txBody>
            <a:bodyPr lIns="76200" tIns="76200" rIns="76200" bIns="76200" anchor="ctr"/>
            <a:lstStyle/>
            <a:p>
              <a:pPr algn="ctr">
                <a:lnSpc>
                  <a:spcPct val="90000"/>
                </a:lnSpc>
              </a:pPr>
              <a:r>
                <a:rPr lang="ru-RU" sz="2000" b="1">
                  <a:solidFill>
                    <a:srgbClr val="FFFFFF"/>
                  </a:solidFill>
                  <a:latin typeface="PT Astra Serif" pitchFamily="18" charset="-52"/>
                  <a:ea typeface="PT Astra Serif" pitchFamily="18" charset="-52"/>
                  <a:cs typeface="Calibri" pitchFamily="34" charset="0"/>
                  <a:sym typeface="Calibri" pitchFamily="34" charset="0"/>
                </a:rPr>
                <a:t>Перерыв между экзаменами (</a:t>
              </a:r>
              <a:r>
                <a:rPr lang="ru-RU" sz="2000" b="1">
                  <a:solidFill>
                    <a:srgbClr val="00B050"/>
                  </a:solidFill>
                  <a:latin typeface="PT Astra Serif" pitchFamily="18" charset="-52"/>
                  <a:ea typeface="PT Astra Serif" pitchFamily="18" charset="-52"/>
                  <a:cs typeface="Calibri" pitchFamily="34" charset="0"/>
                  <a:sym typeface="Calibri" pitchFamily="34" charset="0"/>
                </a:rPr>
                <a:t>обязательными и предметами по выбору</a:t>
              </a:r>
              <a:r>
                <a:rPr lang="ru-RU" sz="2000" b="1">
                  <a:solidFill>
                    <a:srgbClr val="FFFFFF"/>
                  </a:solidFill>
                  <a:latin typeface="PT Astra Serif" pitchFamily="18" charset="-52"/>
                  <a:ea typeface="PT Astra Serif" pitchFamily="18" charset="-52"/>
                  <a:cs typeface="Calibri" pitchFamily="34" charset="0"/>
                  <a:sym typeface="Calibri" pitchFamily="34" charset="0"/>
                </a:rPr>
                <a:t>) </a:t>
              </a:r>
              <a:r>
                <a:rPr lang="ru-RU" sz="2000">
                  <a:solidFill>
                    <a:srgbClr val="FFFFFF"/>
                  </a:solidFill>
                  <a:latin typeface="Calibri" pitchFamily="34" charset="0"/>
                  <a:ea typeface="PT Astra Serif" pitchFamily="18" charset="-52"/>
                  <a:cs typeface="Calibri" pitchFamily="34" charset="0"/>
                  <a:sym typeface="Calibri" pitchFamily="34" charset="0"/>
                </a:rPr>
                <a:t>- </a:t>
              </a:r>
              <a:r>
                <a:rPr lang="ru-RU" sz="2000" b="1">
                  <a:solidFill>
                    <a:srgbClr val="FFC000"/>
                  </a:solidFill>
                  <a:latin typeface="PT Astra Serif" pitchFamily="18" charset="-52"/>
                  <a:ea typeface="PT Astra Serif" pitchFamily="18" charset="-52"/>
                  <a:cs typeface="Calibri" pitchFamily="34" charset="0"/>
                  <a:sym typeface="Calibri" pitchFamily="34" charset="0"/>
                </a:rPr>
                <a:t>нововведение</a:t>
              </a:r>
            </a:p>
          </p:txBody>
        </p:sp>
        <p:sp>
          <p:nvSpPr>
            <p:cNvPr id="25" name="Google Shape;207;p4"/>
            <p:cNvSpPr/>
            <p:nvPr/>
          </p:nvSpPr>
          <p:spPr>
            <a:xfrm>
              <a:off x="561991" y="1938221"/>
              <a:ext cx="6377020" cy="1661333"/>
            </a:xfrm>
            <a:prstGeom prst="roundRect">
              <a:avLst>
                <a:gd name="adj" fmla="val 10000"/>
              </a:avLst>
            </a:prstGeom>
            <a:solidFill>
              <a:srgbClr val="0070C0"/>
            </a:solidFill>
            <a:ln>
              <a:noFill/>
            </a:ln>
            <a:effectLst>
              <a:outerShdw blurRad="40000" dist="23000" dir="5400000" rotWithShape="0">
                <a:srgbClr val="000000">
                  <a:alpha val="34901"/>
                </a:srgbClr>
              </a:outerShdw>
            </a:effectLst>
          </p:spPr>
          <p:txBody>
            <a:bodyPr lIns="91425" tIns="91425" rIns="91425" bIns="91425" anchor="ctr"/>
            <a:lstStyle/>
            <a:p>
              <a:pPr algn="ctr">
                <a:defRPr/>
              </a:pPr>
              <a:r>
                <a:rPr lang="ru-RU" sz="2000" b="1" dirty="0">
                  <a:solidFill>
                    <a:schemeClr val="bg1"/>
                  </a:solidFill>
                  <a:latin typeface="PT Astra Serif" pitchFamily="18" charset="-52"/>
                </a:rPr>
                <a:t>Не менее 2 </a:t>
              </a:r>
              <a:r>
                <a:rPr lang="ru-RU" sz="2000" b="1" dirty="0">
                  <a:solidFill>
                    <a:srgbClr val="00B050"/>
                  </a:solidFill>
                  <a:latin typeface="PT Astra Serif" pitchFamily="18" charset="-52"/>
                </a:rPr>
                <a:t>календарных</a:t>
              </a:r>
              <a:r>
                <a:rPr lang="ru-RU" sz="2000" b="1" dirty="0">
                  <a:solidFill>
                    <a:schemeClr val="bg1"/>
                  </a:solidFill>
                  <a:latin typeface="PT Astra Serif" pitchFamily="18" charset="-52"/>
                </a:rPr>
                <a:t> дней </a:t>
              </a:r>
            </a:p>
            <a:p>
              <a:pPr algn="ctr">
                <a:defRPr/>
              </a:pPr>
              <a:r>
                <a:rPr lang="ru-RU" sz="2000" b="1" dirty="0">
                  <a:solidFill>
                    <a:schemeClr val="bg1"/>
                  </a:solidFill>
                  <a:latin typeface="PT Astra Serif" pitchFamily="18" charset="-52"/>
                </a:rPr>
                <a:t>- </a:t>
              </a:r>
              <a:r>
                <a:rPr lang="ru-RU" sz="2000" b="1" dirty="0">
                  <a:solidFill>
                    <a:srgbClr val="FFC000"/>
                  </a:solidFill>
                  <a:latin typeface="PT Astra Serif" pitchFamily="18" charset="-52"/>
                </a:rPr>
                <a:t>нововведение </a:t>
              </a:r>
            </a:p>
          </p:txBody>
        </p:sp>
        <p:sp>
          <p:nvSpPr>
            <p:cNvPr id="18457" name="Google Shape;208;p4"/>
            <p:cNvSpPr txBox="1">
              <a:spLocks noChangeArrowheads="1"/>
            </p:cNvSpPr>
            <p:nvPr/>
          </p:nvSpPr>
          <p:spPr bwMode="auto">
            <a:xfrm>
              <a:off x="1017100" y="2114167"/>
              <a:ext cx="4684742" cy="1319160"/>
            </a:xfrm>
            <a:prstGeom prst="rect">
              <a:avLst/>
            </a:prstGeom>
            <a:noFill/>
            <a:ln w="9525">
              <a:noFill/>
              <a:miter lim="800000"/>
              <a:headEnd/>
              <a:tailEnd/>
            </a:ln>
          </p:spPr>
          <p:txBody>
            <a:bodyPr lIns="76200" tIns="76200" rIns="76200" bIns="76200" anchor="ctr"/>
            <a:lstStyle/>
            <a:p>
              <a:pPr>
                <a:lnSpc>
                  <a:spcPct val="90000"/>
                </a:lnSpc>
              </a:pPr>
              <a:endParaRPr lang="ru-RU" sz="2000">
                <a:solidFill>
                  <a:srgbClr val="FFFFFF"/>
                </a:solidFill>
                <a:latin typeface="Calibri" pitchFamily="34" charset="0"/>
                <a:cs typeface="Calibri" pitchFamily="34" charset="0"/>
                <a:sym typeface="Calibri" pitchFamily="34" charset="0"/>
              </a:endParaRPr>
            </a:p>
          </p:txBody>
        </p:sp>
        <p:sp>
          <p:nvSpPr>
            <p:cNvPr id="27" name="Google Shape;209;p4"/>
            <p:cNvSpPr/>
            <p:nvPr/>
          </p:nvSpPr>
          <p:spPr>
            <a:xfrm>
              <a:off x="1125556" y="3876442"/>
              <a:ext cx="6375433" cy="1661333"/>
            </a:xfrm>
            <a:prstGeom prst="roundRect">
              <a:avLst>
                <a:gd name="adj" fmla="val 10000"/>
              </a:avLst>
            </a:prstGeom>
            <a:solidFill>
              <a:srgbClr val="0070C0"/>
            </a:solidFill>
            <a:ln>
              <a:noFill/>
            </a:ln>
            <a:effectLst>
              <a:outerShdw blurRad="40000" dist="23000" dir="5400000" rotWithShape="0">
                <a:srgbClr val="000000">
                  <a:alpha val="34901"/>
                </a:srgbClr>
              </a:outerShdw>
            </a:effectLst>
          </p:spPr>
          <p:txBody>
            <a:bodyPr spcFirstLastPara="1" lIns="91425" tIns="91425" rIns="91425" bIns="91425" anchor="ctr"/>
            <a:lstStyle/>
            <a:p>
              <a:pPr>
                <a:spcBef>
                  <a:spcPts val="0"/>
                </a:spcBef>
                <a:spcAft>
                  <a:spcPts val="0"/>
                </a:spcAft>
                <a:defRPr/>
              </a:pPr>
              <a:endParaRPr/>
            </a:p>
          </p:txBody>
        </p:sp>
        <p:sp>
          <p:nvSpPr>
            <p:cNvPr id="18459" name="Google Shape;210;p4"/>
            <p:cNvSpPr txBox="1">
              <a:spLocks noChangeArrowheads="1"/>
            </p:cNvSpPr>
            <p:nvPr/>
          </p:nvSpPr>
          <p:spPr bwMode="auto">
            <a:xfrm>
              <a:off x="1143001" y="4449998"/>
              <a:ext cx="5929373" cy="988888"/>
            </a:xfrm>
            <a:prstGeom prst="rect">
              <a:avLst/>
            </a:prstGeom>
            <a:noFill/>
            <a:ln w="9525">
              <a:noFill/>
              <a:miter lim="800000"/>
              <a:headEnd/>
              <a:tailEnd/>
            </a:ln>
          </p:spPr>
          <p:txBody>
            <a:bodyPr lIns="76200" tIns="76200" rIns="76200" bIns="76200" anchor="ctr"/>
            <a:lstStyle/>
            <a:p>
              <a:pPr algn="ctr"/>
              <a:r>
                <a:rPr lang="ru-RU" sz="2000" b="1">
                  <a:solidFill>
                    <a:schemeClr val="bg1"/>
                  </a:solidFill>
                  <a:latin typeface="PT Astra Serif" pitchFamily="18" charset="-52"/>
                </a:rPr>
                <a:t>Досрочный, основной, дополнительный периоды</a:t>
              </a:r>
            </a:p>
            <a:p>
              <a:pPr algn="ctr"/>
              <a:r>
                <a:rPr lang="ru-RU" sz="1400" b="1">
                  <a:solidFill>
                    <a:schemeClr val="bg1"/>
                  </a:solidFill>
                  <a:latin typeface="PT Astra Serif" pitchFamily="18" charset="-52"/>
                </a:rPr>
                <a:t>(исключение: резервные сроки соответствующего периода ГИА-9) </a:t>
              </a:r>
            </a:p>
            <a:p>
              <a:pPr algn="ctr"/>
              <a:r>
                <a:rPr lang="ru-RU" sz="1400" b="1">
                  <a:solidFill>
                    <a:schemeClr val="bg1"/>
                  </a:solidFill>
                  <a:latin typeface="PT Astra Serif" pitchFamily="18" charset="-52"/>
                </a:rPr>
                <a:t>- </a:t>
              </a:r>
              <a:r>
                <a:rPr lang="ru-RU" sz="2000" b="1">
                  <a:solidFill>
                    <a:srgbClr val="FFC000"/>
                  </a:solidFill>
                  <a:latin typeface="PT Astra Serif" pitchFamily="18" charset="-52"/>
                </a:rPr>
                <a:t>нововведение</a:t>
              </a:r>
            </a:p>
          </p:txBody>
        </p:sp>
        <p:sp>
          <p:nvSpPr>
            <p:cNvPr id="29" name="Google Shape;211;p4"/>
            <p:cNvSpPr/>
            <p:nvPr/>
          </p:nvSpPr>
          <p:spPr>
            <a:xfrm>
              <a:off x="5295941" y="1467950"/>
              <a:ext cx="1079506" cy="1081185"/>
            </a:xfrm>
            <a:prstGeom prst="downArrow">
              <a:avLst>
                <a:gd name="adj1" fmla="val 55000"/>
                <a:gd name="adj2" fmla="val 45000"/>
              </a:avLst>
            </a:prstGeom>
            <a:solidFill>
              <a:schemeClr val="bg1">
                <a:lumMod val="75000"/>
              </a:schemeClr>
            </a:solidFill>
            <a:ln w="9525" cap="flat" cmpd="sng">
              <a:solidFill>
                <a:schemeClr val="bg1">
                  <a:lumMod val="75000"/>
                </a:schemeClr>
              </a:solidFill>
              <a:prstDash val="solid"/>
              <a:round/>
              <a:headEnd type="none" w="sm" len="sm"/>
              <a:tailEnd type="none" w="sm" len="sm"/>
            </a:ln>
            <a:effectLst>
              <a:outerShdw blurRad="40000" dist="20000" dir="5400000" rotWithShape="0">
                <a:srgbClr val="000000">
                  <a:alpha val="37647"/>
                </a:srgbClr>
              </a:outerShdw>
            </a:effectLst>
          </p:spPr>
          <p:txBody>
            <a:bodyPr spcFirstLastPara="1" lIns="91425" tIns="91425" rIns="91425" bIns="91425" anchor="ctr"/>
            <a:lstStyle/>
            <a:p>
              <a:pPr>
                <a:spcBef>
                  <a:spcPts val="0"/>
                </a:spcBef>
                <a:spcAft>
                  <a:spcPts val="0"/>
                </a:spcAft>
                <a:defRPr/>
              </a:pPr>
              <a:endParaRPr/>
            </a:p>
          </p:txBody>
        </p:sp>
        <p:sp>
          <p:nvSpPr>
            <p:cNvPr id="30" name="Google Shape;213;p4"/>
            <p:cNvSpPr/>
            <p:nvPr/>
          </p:nvSpPr>
          <p:spPr>
            <a:xfrm>
              <a:off x="5857919" y="3381999"/>
              <a:ext cx="1081093" cy="1081185"/>
            </a:xfrm>
            <a:prstGeom prst="downArrow">
              <a:avLst>
                <a:gd name="adj1" fmla="val 55000"/>
                <a:gd name="adj2" fmla="val 45000"/>
              </a:avLst>
            </a:prstGeom>
            <a:solidFill>
              <a:schemeClr val="bg1">
                <a:lumMod val="75000"/>
              </a:schemeClr>
            </a:solidFill>
            <a:ln w="9525" cap="flat" cmpd="sng">
              <a:solidFill>
                <a:schemeClr val="bg1">
                  <a:lumMod val="75000"/>
                </a:schemeClr>
              </a:solidFill>
              <a:prstDash val="solid"/>
              <a:round/>
              <a:headEnd type="none" w="sm" len="sm"/>
              <a:tailEnd type="none" w="sm" len="sm"/>
            </a:ln>
            <a:effectLst>
              <a:outerShdw blurRad="40000" dist="20000" dir="5400000" rotWithShape="0">
                <a:srgbClr val="000000">
                  <a:alpha val="37647"/>
                </a:srgbClr>
              </a:outerShdw>
            </a:effectLst>
          </p:spPr>
          <p:txBody>
            <a:bodyPr spcFirstLastPara="1" lIns="91425" tIns="91425" rIns="91425" bIns="91425" anchor="ctr"/>
            <a:lstStyle/>
            <a:p>
              <a:pPr>
                <a:spcBef>
                  <a:spcPts val="0"/>
                </a:spcBef>
                <a:spcAft>
                  <a:spcPts val="0"/>
                </a:spcAft>
                <a:defRPr/>
              </a:pPr>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5"/>
          <p:cNvGraphicFramePr>
            <a:graphicFrameLocks noChangeAspect="1"/>
          </p:cNvGraphicFramePr>
          <p:nvPr/>
        </p:nvGraphicFramePr>
        <p:xfrm>
          <a:off x="179388" y="844550"/>
          <a:ext cx="8785225" cy="4171950"/>
        </p:xfrm>
        <a:graphic>
          <a:graphicData uri="http://schemas.openxmlformats.org/presentationml/2006/ole">
            <p:oleObj spid="_x0000_s1026" name="CorelDRAW" r:id="rId4" imgW="9486720" imgH="5441760" progId="">
              <p:embed/>
            </p:oleObj>
          </a:graphicData>
        </a:graphic>
      </p:graphicFrame>
      <p:sp>
        <p:nvSpPr>
          <p:cNvPr id="1027" name="Прямоугольник 13"/>
          <p:cNvSpPr>
            <a:spLocks noChangeArrowheads="1"/>
          </p:cNvSpPr>
          <p:nvPr/>
        </p:nvSpPr>
        <p:spPr bwMode="auto">
          <a:xfrm rot="-5400000">
            <a:off x="830263" y="3170238"/>
            <a:ext cx="766762"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10169</a:t>
            </a:r>
          </a:p>
        </p:txBody>
      </p:sp>
      <p:sp>
        <p:nvSpPr>
          <p:cNvPr id="1028" name="Прямоугольник 13"/>
          <p:cNvSpPr>
            <a:spLocks noChangeArrowheads="1"/>
          </p:cNvSpPr>
          <p:nvPr/>
        </p:nvSpPr>
        <p:spPr bwMode="auto">
          <a:xfrm rot="-5400000">
            <a:off x="2840831" y="2986882"/>
            <a:ext cx="528637" cy="342900"/>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1029" name="Прямоугольник 13"/>
          <p:cNvSpPr>
            <a:spLocks noChangeArrowheads="1"/>
          </p:cNvSpPr>
          <p:nvPr/>
        </p:nvSpPr>
        <p:spPr bwMode="auto">
          <a:xfrm rot="-5400000">
            <a:off x="2346325" y="3235325"/>
            <a:ext cx="760413" cy="341313"/>
          </a:xfrm>
          <a:prstGeom prst="rect">
            <a:avLst/>
          </a:prstGeom>
          <a:noFill/>
          <a:ln w="9525">
            <a:noFill/>
            <a:miter lim="800000"/>
            <a:headEnd/>
            <a:tailEnd/>
          </a:ln>
        </p:spPr>
        <p:txBody>
          <a:bodyPr>
            <a:spAutoFit/>
          </a:bodyPr>
          <a:lstStyle/>
          <a:p>
            <a:pPr marL="339725" indent="-334963"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1030" name="Прямоугольник 13"/>
          <p:cNvSpPr>
            <a:spLocks noChangeArrowheads="1"/>
          </p:cNvSpPr>
          <p:nvPr/>
        </p:nvSpPr>
        <p:spPr bwMode="auto">
          <a:xfrm rot="-5400000">
            <a:off x="456406" y="3158332"/>
            <a:ext cx="650875"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9913</a:t>
            </a:r>
          </a:p>
        </p:txBody>
      </p:sp>
      <p:sp>
        <p:nvSpPr>
          <p:cNvPr id="1031" name="Прямоугольник 13"/>
          <p:cNvSpPr>
            <a:spLocks noChangeArrowheads="1"/>
          </p:cNvSpPr>
          <p:nvPr/>
        </p:nvSpPr>
        <p:spPr bwMode="auto">
          <a:xfrm rot="-5400000">
            <a:off x="5296694" y="2953544"/>
            <a:ext cx="766762" cy="342900"/>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22367</a:t>
            </a:r>
          </a:p>
        </p:txBody>
      </p:sp>
      <p:sp>
        <p:nvSpPr>
          <p:cNvPr id="1032" name="Прямоугольник 13"/>
          <p:cNvSpPr>
            <a:spLocks noChangeArrowheads="1"/>
          </p:cNvSpPr>
          <p:nvPr/>
        </p:nvSpPr>
        <p:spPr bwMode="auto">
          <a:xfrm rot="-5400000">
            <a:off x="4864101" y="2928937"/>
            <a:ext cx="766762"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21800</a:t>
            </a:r>
          </a:p>
        </p:txBody>
      </p:sp>
      <p:sp>
        <p:nvSpPr>
          <p:cNvPr id="1033" name="Прямоугольник 13"/>
          <p:cNvSpPr>
            <a:spLocks noChangeArrowheads="1"/>
          </p:cNvSpPr>
          <p:nvPr/>
        </p:nvSpPr>
        <p:spPr bwMode="auto">
          <a:xfrm rot="-5400000">
            <a:off x="3273425" y="2954338"/>
            <a:ext cx="527050" cy="342900"/>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1034" name="Прямоугольник 13"/>
          <p:cNvSpPr>
            <a:spLocks noChangeArrowheads="1"/>
          </p:cNvSpPr>
          <p:nvPr/>
        </p:nvSpPr>
        <p:spPr bwMode="auto">
          <a:xfrm rot="-5400000">
            <a:off x="1190625" y="3216275"/>
            <a:ext cx="766763"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10222</a:t>
            </a:r>
          </a:p>
        </p:txBody>
      </p:sp>
      <p:sp>
        <p:nvSpPr>
          <p:cNvPr id="23" name="Line 2"/>
          <p:cNvSpPr>
            <a:spLocks noChangeShapeType="1"/>
          </p:cNvSpPr>
          <p:nvPr/>
        </p:nvSpPr>
        <p:spPr bwMode="auto">
          <a:xfrm>
            <a:off x="1071563" y="625475"/>
            <a:ext cx="7500937" cy="1588"/>
          </a:xfrm>
          <a:prstGeom prst="line">
            <a:avLst/>
          </a:prstGeom>
          <a:noFill/>
          <a:ln w="38160" cap="sq">
            <a:solidFill>
              <a:srgbClr val="4F81BD"/>
            </a:solidFill>
            <a:miter lim="800000"/>
            <a:headEnd/>
            <a:tailEnd/>
          </a:ln>
          <a:effectLst>
            <a:outerShdw dist="23040" dir="5400000" algn="ctr" rotWithShape="0">
              <a:srgbClr val="000000">
                <a:alpha val="35036"/>
              </a:srgbClr>
            </a:outerShdw>
          </a:effectLst>
        </p:spPr>
        <p:txBody>
          <a:bodyPr/>
          <a:lstStyle/>
          <a:p>
            <a:pPr fontAlgn="auto">
              <a:spcBef>
                <a:spcPts val="0"/>
              </a:spcBef>
              <a:spcAft>
                <a:spcPts val="0"/>
              </a:spcAft>
              <a:defRPr/>
            </a:pPr>
            <a:endParaRPr lang="ru-RU">
              <a:latin typeface="+mn-lt"/>
              <a:cs typeface="+mn-cs"/>
            </a:endParaRPr>
          </a:p>
        </p:txBody>
      </p:sp>
      <p:sp>
        <p:nvSpPr>
          <p:cNvPr id="1036" name="Text Box 1"/>
          <p:cNvSpPr txBox="1">
            <a:spLocks noChangeArrowheads="1"/>
          </p:cNvSpPr>
          <p:nvPr/>
        </p:nvSpPr>
        <p:spPr bwMode="auto">
          <a:xfrm>
            <a:off x="1042988" y="123825"/>
            <a:ext cx="7561262" cy="493713"/>
          </a:xfrm>
          <a:prstGeom prst="rect">
            <a:avLst/>
          </a:prstGeom>
          <a:noFill/>
          <a:ln w="9525">
            <a:noFill/>
            <a:round/>
            <a:headEnd/>
            <a:tailEnd/>
          </a:ln>
        </p:spPr>
        <p:txBody>
          <a:bodyPr lIns="90000" tIns="45000" rIns="90000" bIns="45000"/>
          <a:lstStyle/>
          <a:p>
            <a:pPr algn="ct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altLang="ru-RU" sz="2800" b="1">
              <a:solidFill>
                <a:srgbClr val="002060"/>
              </a:solidFill>
              <a:latin typeface="PT Astra Serif" pitchFamily="18" charset="-52"/>
            </a:endParaRPr>
          </a:p>
        </p:txBody>
      </p:sp>
      <p:sp>
        <p:nvSpPr>
          <p:cNvPr id="1037" name="Прямоугольник 13"/>
          <p:cNvSpPr>
            <a:spLocks noChangeArrowheads="1"/>
          </p:cNvSpPr>
          <p:nvPr/>
        </p:nvSpPr>
        <p:spPr bwMode="auto">
          <a:xfrm rot="-5400000">
            <a:off x="1699419" y="3228181"/>
            <a:ext cx="650875"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9536</a:t>
            </a:r>
          </a:p>
        </p:txBody>
      </p:sp>
      <p:sp>
        <p:nvSpPr>
          <p:cNvPr id="1038" name="Прямоугольник 13"/>
          <p:cNvSpPr>
            <a:spLocks noChangeArrowheads="1"/>
          </p:cNvSpPr>
          <p:nvPr/>
        </p:nvSpPr>
        <p:spPr bwMode="auto">
          <a:xfrm rot="-5400000">
            <a:off x="3686175" y="3025776"/>
            <a:ext cx="528637" cy="341312"/>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1039" name="Прямоугольник 13"/>
          <p:cNvSpPr>
            <a:spLocks noChangeArrowheads="1"/>
          </p:cNvSpPr>
          <p:nvPr/>
        </p:nvSpPr>
        <p:spPr bwMode="auto">
          <a:xfrm rot="-5400000">
            <a:off x="5673725" y="3000375"/>
            <a:ext cx="766763"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20984</a:t>
            </a:r>
          </a:p>
        </p:txBody>
      </p:sp>
      <p:sp>
        <p:nvSpPr>
          <p:cNvPr id="1040" name="Прямоугольник 13"/>
          <p:cNvSpPr>
            <a:spLocks noChangeArrowheads="1"/>
          </p:cNvSpPr>
          <p:nvPr/>
        </p:nvSpPr>
        <p:spPr bwMode="auto">
          <a:xfrm rot="-5400000">
            <a:off x="6088062" y="3000376"/>
            <a:ext cx="766763"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21322</a:t>
            </a:r>
          </a:p>
        </p:txBody>
      </p:sp>
      <p:sp>
        <p:nvSpPr>
          <p:cNvPr id="1041" name="Прямоугольник 20"/>
          <p:cNvSpPr>
            <a:spLocks noChangeArrowheads="1"/>
          </p:cNvSpPr>
          <p:nvPr/>
        </p:nvSpPr>
        <p:spPr bwMode="auto">
          <a:xfrm>
            <a:off x="1214438" y="214313"/>
            <a:ext cx="6715125" cy="406400"/>
          </a:xfrm>
          <a:prstGeom prst="rect">
            <a:avLst/>
          </a:prstGeom>
          <a:noFill/>
          <a:ln w="9525">
            <a:noFill/>
            <a:miter lim="800000"/>
            <a:headEnd/>
            <a:tailEnd/>
          </a:ln>
        </p:spPr>
        <p:txBody>
          <a:bodyPr>
            <a:spAutoFit/>
          </a:bodyPr>
          <a:lstStyle/>
          <a:p>
            <a:pPr>
              <a:lnSpc>
                <a:spcPct val="85000"/>
              </a:lnSpc>
            </a:pPr>
            <a:r>
              <a:rPr lang="ru-RU" sz="2400" b="1">
                <a:solidFill>
                  <a:srgbClr val="003876"/>
                </a:solidFill>
                <a:latin typeface="PT Astra Serif" pitchFamily="18" charset="-52"/>
                <a:ea typeface="PT Astra Serif" pitchFamily="18" charset="-52"/>
                <a:cs typeface="Century Gothic" pitchFamily="34" charset="0"/>
                <a:sym typeface="Century Gothic" pitchFamily="34" charset="0"/>
              </a:rPr>
              <a:t>Нормативно-правовая база    </a:t>
            </a:r>
          </a:p>
        </p:txBody>
      </p:sp>
      <p:pic>
        <p:nvPicPr>
          <p:cNvPr id="1042" name="Google Shape;122;p2" descr="2023-09-21_15-41-01.png"/>
          <p:cNvPicPr preferRelativeResize="0">
            <a:picLocks noChangeAspect="1" noChangeArrowheads="1"/>
          </p:cNvPicPr>
          <p:nvPr/>
        </p:nvPicPr>
        <p:blipFill>
          <a:blip r:embed="rId5" cstate="print"/>
          <a:srcRect/>
          <a:stretch>
            <a:fillRect/>
          </a:stretch>
        </p:blipFill>
        <p:spPr bwMode="auto">
          <a:xfrm>
            <a:off x="857250" y="857250"/>
            <a:ext cx="3000375" cy="4000500"/>
          </a:xfrm>
          <a:prstGeom prst="rect">
            <a:avLst/>
          </a:prstGeom>
          <a:noFill/>
          <a:ln w="9525">
            <a:solidFill>
              <a:srgbClr val="0033A0"/>
            </a:solidFill>
            <a:miter lim="800000"/>
            <a:headEnd/>
            <a:tailEnd/>
          </a:ln>
        </p:spPr>
      </p:pic>
      <p:grpSp>
        <p:nvGrpSpPr>
          <p:cNvPr id="1043" name="Google Shape;204;p4"/>
          <p:cNvGrpSpPr>
            <a:grpSpLocks/>
          </p:cNvGrpSpPr>
          <p:nvPr/>
        </p:nvGrpSpPr>
        <p:grpSpPr bwMode="auto">
          <a:xfrm>
            <a:off x="4071938" y="857250"/>
            <a:ext cx="4786312" cy="3714750"/>
            <a:chOff x="285765" y="0"/>
            <a:chExt cx="7215224" cy="5537775"/>
          </a:xfrm>
        </p:grpSpPr>
        <p:sp>
          <p:nvSpPr>
            <p:cNvPr id="26" name="Google Shape;205;p4"/>
            <p:cNvSpPr/>
            <p:nvPr/>
          </p:nvSpPr>
          <p:spPr>
            <a:xfrm>
              <a:off x="285765" y="0"/>
              <a:ext cx="6375243" cy="1661333"/>
            </a:xfrm>
            <a:prstGeom prst="roundRect">
              <a:avLst>
                <a:gd name="adj" fmla="val 10000"/>
              </a:avLst>
            </a:prstGeom>
            <a:solidFill>
              <a:srgbClr val="0070C0"/>
            </a:solidFill>
            <a:ln>
              <a:noFill/>
            </a:ln>
            <a:effectLst>
              <a:outerShdw blurRad="40000" dist="23000" dir="5400000" rotWithShape="0">
                <a:srgbClr val="000000">
                  <a:alpha val="34901"/>
                </a:srgbClr>
              </a:outerShdw>
            </a:effectLst>
          </p:spPr>
          <p:txBody>
            <a:bodyPr spcFirstLastPara="1" lIns="91425" tIns="91425" rIns="91425" bIns="91425" anchor="ctr"/>
            <a:lstStyle/>
            <a:p>
              <a:pPr>
                <a:spcBef>
                  <a:spcPts val="0"/>
                </a:spcBef>
                <a:spcAft>
                  <a:spcPts val="0"/>
                </a:spcAft>
                <a:defRPr/>
              </a:pPr>
              <a:endParaRPr/>
            </a:p>
          </p:txBody>
        </p:sp>
        <p:sp>
          <p:nvSpPr>
            <p:cNvPr id="1047" name="Google Shape;206;p4"/>
            <p:cNvSpPr txBox="1">
              <a:spLocks noChangeArrowheads="1"/>
            </p:cNvSpPr>
            <p:nvPr/>
          </p:nvSpPr>
          <p:spPr bwMode="auto">
            <a:xfrm>
              <a:off x="955523" y="309062"/>
              <a:ext cx="4210231" cy="950911"/>
            </a:xfrm>
            <a:prstGeom prst="rect">
              <a:avLst/>
            </a:prstGeom>
            <a:noFill/>
            <a:ln w="9525">
              <a:noFill/>
              <a:miter lim="800000"/>
              <a:headEnd/>
              <a:tailEnd/>
            </a:ln>
          </p:spPr>
          <p:txBody>
            <a:bodyPr lIns="76200" tIns="76200" rIns="76200" bIns="76200" anchor="ctr"/>
            <a:lstStyle/>
            <a:p>
              <a:pPr>
                <a:lnSpc>
                  <a:spcPct val="90000"/>
                </a:lnSpc>
              </a:pPr>
              <a:endParaRPr lang="ru-RU" sz="2000">
                <a:solidFill>
                  <a:srgbClr val="FFFFFF"/>
                </a:solidFill>
                <a:latin typeface="Calibri" pitchFamily="34" charset="0"/>
                <a:cs typeface="Calibri" pitchFamily="34" charset="0"/>
                <a:sym typeface="Calibri" pitchFamily="34" charset="0"/>
              </a:endParaRPr>
            </a:p>
          </p:txBody>
        </p:sp>
        <p:sp>
          <p:nvSpPr>
            <p:cNvPr id="28" name="Google Shape;207;p4"/>
            <p:cNvSpPr/>
            <p:nvPr/>
          </p:nvSpPr>
          <p:spPr>
            <a:xfrm>
              <a:off x="563366" y="1938222"/>
              <a:ext cx="6375243" cy="1661333"/>
            </a:xfrm>
            <a:prstGeom prst="roundRect">
              <a:avLst>
                <a:gd name="adj" fmla="val 10000"/>
              </a:avLst>
            </a:prstGeom>
            <a:solidFill>
              <a:srgbClr val="0070C0"/>
            </a:solidFill>
            <a:ln>
              <a:noFill/>
            </a:ln>
            <a:effectLst>
              <a:outerShdw blurRad="40000" dist="23000" dir="5400000" rotWithShape="0">
                <a:srgbClr val="000000">
                  <a:alpha val="34901"/>
                </a:srgbClr>
              </a:outerShdw>
            </a:effectLst>
          </p:spPr>
          <p:txBody>
            <a:bodyPr spcFirstLastPara="1" lIns="91425" tIns="91425" rIns="91425" bIns="91425" anchor="ctr"/>
            <a:lstStyle/>
            <a:p>
              <a:pPr>
                <a:spcBef>
                  <a:spcPts val="0"/>
                </a:spcBef>
                <a:spcAft>
                  <a:spcPts val="0"/>
                </a:spcAft>
                <a:defRPr/>
              </a:pPr>
              <a:endParaRPr/>
            </a:p>
          </p:txBody>
        </p:sp>
        <p:sp>
          <p:nvSpPr>
            <p:cNvPr id="1049" name="Google Shape;208;p4"/>
            <p:cNvSpPr txBox="1">
              <a:spLocks noChangeArrowheads="1"/>
            </p:cNvSpPr>
            <p:nvPr/>
          </p:nvSpPr>
          <p:spPr bwMode="auto">
            <a:xfrm>
              <a:off x="1017100" y="2114167"/>
              <a:ext cx="4684742" cy="1319160"/>
            </a:xfrm>
            <a:prstGeom prst="rect">
              <a:avLst/>
            </a:prstGeom>
            <a:noFill/>
            <a:ln w="9525">
              <a:noFill/>
              <a:miter lim="800000"/>
              <a:headEnd/>
              <a:tailEnd/>
            </a:ln>
          </p:spPr>
          <p:txBody>
            <a:bodyPr lIns="76200" tIns="76200" rIns="76200" bIns="76200" anchor="ctr"/>
            <a:lstStyle/>
            <a:p>
              <a:pPr>
                <a:lnSpc>
                  <a:spcPct val="90000"/>
                </a:lnSpc>
              </a:pPr>
              <a:r>
                <a:rPr lang="ru-RU" sz="1600" b="1">
                  <a:solidFill>
                    <a:srgbClr val="FFFFFF"/>
                  </a:solidFill>
                  <a:latin typeface="PT Astra Serif" pitchFamily="18" charset="-52"/>
                  <a:ea typeface="PT Astra Serif" pitchFamily="18" charset="-52"/>
                  <a:cs typeface="Calibri" pitchFamily="34" charset="0"/>
                  <a:sym typeface="Century Gothic" pitchFamily="34" charset="0"/>
                </a:rPr>
                <a:t>Вступил в силу </a:t>
              </a:r>
            </a:p>
            <a:p>
              <a:pPr>
                <a:lnSpc>
                  <a:spcPct val="90000"/>
                </a:lnSpc>
              </a:pPr>
              <a:r>
                <a:rPr lang="ru-RU" sz="1600" b="1">
                  <a:solidFill>
                    <a:srgbClr val="FFFFFF"/>
                  </a:solidFill>
                  <a:latin typeface="PT Astra Serif" pitchFamily="18" charset="-52"/>
                  <a:ea typeface="PT Astra Serif" pitchFamily="18" charset="-52"/>
                  <a:cs typeface="Calibri" pitchFamily="34" charset="0"/>
                  <a:sym typeface="Century Gothic" pitchFamily="34" charset="0"/>
                </a:rPr>
                <a:t>с 1 сентября 2023 года</a:t>
              </a:r>
              <a:endParaRPr lang="ru-RU" sz="1600">
                <a:solidFill>
                  <a:srgbClr val="FFFFFF"/>
                </a:solidFill>
                <a:latin typeface="PT Astra Serif" pitchFamily="18" charset="-52"/>
                <a:ea typeface="PT Astra Serif" pitchFamily="18" charset="-52"/>
                <a:cs typeface="Calibri" pitchFamily="34" charset="0"/>
                <a:sym typeface="Calibri" pitchFamily="34" charset="0"/>
              </a:endParaRPr>
            </a:p>
          </p:txBody>
        </p:sp>
        <p:sp>
          <p:nvSpPr>
            <p:cNvPr id="30" name="Google Shape;209;p4"/>
            <p:cNvSpPr/>
            <p:nvPr/>
          </p:nvSpPr>
          <p:spPr>
            <a:xfrm>
              <a:off x="1125746" y="3876443"/>
              <a:ext cx="6375243" cy="1661333"/>
            </a:xfrm>
            <a:prstGeom prst="roundRect">
              <a:avLst>
                <a:gd name="adj" fmla="val 10000"/>
              </a:avLst>
            </a:prstGeom>
            <a:solidFill>
              <a:srgbClr val="0070C0"/>
            </a:solidFill>
            <a:ln>
              <a:noFill/>
            </a:ln>
            <a:effectLst>
              <a:outerShdw blurRad="40000" dist="23000" dir="5400000" rotWithShape="0">
                <a:srgbClr val="000000">
                  <a:alpha val="34901"/>
                </a:srgbClr>
              </a:outerShdw>
            </a:effectLst>
          </p:spPr>
          <p:txBody>
            <a:bodyPr spcFirstLastPara="1" lIns="91425" tIns="91425" rIns="91425" bIns="91425" anchor="ctr"/>
            <a:lstStyle/>
            <a:p>
              <a:pPr>
                <a:spcBef>
                  <a:spcPts val="0"/>
                </a:spcBef>
                <a:spcAft>
                  <a:spcPts val="0"/>
                </a:spcAft>
                <a:defRPr/>
              </a:pPr>
              <a:endParaRPr/>
            </a:p>
          </p:txBody>
        </p:sp>
        <p:sp>
          <p:nvSpPr>
            <p:cNvPr id="1051" name="Google Shape;210;p4"/>
            <p:cNvSpPr txBox="1">
              <a:spLocks noChangeArrowheads="1"/>
            </p:cNvSpPr>
            <p:nvPr/>
          </p:nvSpPr>
          <p:spPr bwMode="auto">
            <a:xfrm>
              <a:off x="1526502" y="4260116"/>
              <a:ext cx="4636082" cy="863240"/>
            </a:xfrm>
            <a:prstGeom prst="rect">
              <a:avLst/>
            </a:prstGeom>
            <a:noFill/>
            <a:ln w="9525">
              <a:noFill/>
              <a:miter lim="800000"/>
              <a:headEnd/>
              <a:tailEnd/>
            </a:ln>
          </p:spPr>
          <p:txBody>
            <a:bodyPr lIns="76200" tIns="76200" rIns="76200" bIns="76200" anchor="ctr"/>
            <a:lstStyle/>
            <a:p>
              <a:pPr>
                <a:lnSpc>
                  <a:spcPct val="90000"/>
                </a:lnSpc>
              </a:pPr>
              <a:r>
                <a:rPr lang="ru-RU" sz="1600" b="1">
                  <a:solidFill>
                    <a:srgbClr val="FFFFFF"/>
                  </a:solidFill>
                  <a:latin typeface="PT Astra Serif" pitchFamily="18" charset="-52"/>
                  <a:ea typeface="PT Astra Serif" pitchFamily="18" charset="-52"/>
                  <a:cs typeface="Calibri" pitchFamily="34" charset="0"/>
                  <a:sym typeface="Century Gothic" pitchFamily="34" charset="0"/>
                </a:rPr>
                <a:t>Действует </a:t>
              </a:r>
            </a:p>
            <a:p>
              <a:pPr>
                <a:lnSpc>
                  <a:spcPct val="90000"/>
                </a:lnSpc>
              </a:pPr>
              <a:r>
                <a:rPr lang="ru-RU" sz="1600" b="1">
                  <a:solidFill>
                    <a:srgbClr val="FFFFFF"/>
                  </a:solidFill>
                  <a:latin typeface="PT Astra Serif" pitchFamily="18" charset="-52"/>
                  <a:ea typeface="PT Astra Serif" pitchFamily="18" charset="-52"/>
                  <a:cs typeface="Calibri" pitchFamily="34" charset="0"/>
                  <a:sym typeface="Century Gothic" pitchFamily="34" charset="0"/>
                </a:rPr>
                <a:t>до 1 сентября 2029 года</a:t>
              </a:r>
              <a:endParaRPr lang="ru-RU" sz="1600">
                <a:solidFill>
                  <a:srgbClr val="FFFFFF"/>
                </a:solidFill>
                <a:latin typeface="PT Astra Serif" pitchFamily="18" charset="-52"/>
                <a:ea typeface="PT Astra Serif" pitchFamily="18" charset="-52"/>
                <a:cs typeface="Calibri" pitchFamily="34" charset="0"/>
                <a:sym typeface="Calibri" pitchFamily="34" charset="0"/>
              </a:endParaRPr>
            </a:p>
          </p:txBody>
        </p:sp>
        <p:sp>
          <p:nvSpPr>
            <p:cNvPr id="32" name="Google Shape;211;p4"/>
            <p:cNvSpPr/>
            <p:nvPr/>
          </p:nvSpPr>
          <p:spPr>
            <a:xfrm>
              <a:off x="5296936" y="1469641"/>
              <a:ext cx="1079292" cy="1079156"/>
            </a:xfrm>
            <a:prstGeom prst="downArrow">
              <a:avLst>
                <a:gd name="adj1" fmla="val 55000"/>
                <a:gd name="adj2" fmla="val 45000"/>
              </a:avLst>
            </a:prstGeom>
            <a:solidFill>
              <a:schemeClr val="bg1">
                <a:lumMod val="75000"/>
              </a:schemeClr>
            </a:solidFill>
            <a:ln w="9525" cap="flat" cmpd="sng">
              <a:solidFill>
                <a:schemeClr val="bg1">
                  <a:lumMod val="75000"/>
                </a:schemeClr>
              </a:solidFill>
              <a:prstDash val="solid"/>
              <a:round/>
              <a:headEnd type="none" w="sm" len="sm"/>
              <a:tailEnd type="none" w="sm" len="sm"/>
            </a:ln>
            <a:effectLst>
              <a:outerShdw blurRad="40000" dist="20000" dir="5400000" rotWithShape="0">
                <a:srgbClr val="000000">
                  <a:alpha val="37647"/>
                </a:srgbClr>
              </a:outerShdw>
            </a:effectLst>
          </p:spPr>
          <p:txBody>
            <a:bodyPr spcFirstLastPara="1" lIns="91425" tIns="91425" rIns="91425" bIns="91425" anchor="ctr"/>
            <a:lstStyle/>
            <a:p>
              <a:pPr>
                <a:spcBef>
                  <a:spcPts val="0"/>
                </a:spcBef>
                <a:spcAft>
                  <a:spcPts val="0"/>
                </a:spcAft>
                <a:defRPr/>
              </a:pPr>
              <a:endParaRPr/>
            </a:p>
          </p:txBody>
        </p:sp>
        <p:sp>
          <p:nvSpPr>
            <p:cNvPr id="33" name="Google Shape;213;p4"/>
            <p:cNvSpPr/>
            <p:nvPr/>
          </p:nvSpPr>
          <p:spPr>
            <a:xfrm>
              <a:off x="5859316" y="3381830"/>
              <a:ext cx="1079293" cy="1081522"/>
            </a:xfrm>
            <a:prstGeom prst="downArrow">
              <a:avLst>
                <a:gd name="adj1" fmla="val 55000"/>
                <a:gd name="adj2" fmla="val 45000"/>
              </a:avLst>
            </a:prstGeom>
            <a:solidFill>
              <a:schemeClr val="bg1">
                <a:lumMod val="75000"/>
              </a:schemeClr>
            </a:solidFill>
            <a:ln w="9525" cap="flat" cmpd="sng">
              <a:solidFill>
                <a:schemeClr val="bg1">
                  <a:lumMod val="75000"/>
                </a:schemeClr>
              </a:solidFill>
              <a:prstDash val="solid"/>
              <a:round/>
              <a:headEnd type="none" w="sm" len="sm"/>
              <a:tailEnd type="none" w="sm" len="sm"/>
            </a:ln>
            <a:effectLst>
              <a:outerShdw blurRad="40000" dist="20000" dir="5400000" rotWithShape="0">
                <a:srgbClr val="000000">
                  <a:alpha val="37647"/>
                </a:srgbClr>
              </a:outerShdw>
            </a:effectLst>
          </p:spPr>
          <p:txBody>
            <a:bodyPr spcFirstLastPara="1" lIns="91425" tIns="91425" rIns="91425" bIns="91425" anchor="ctr"/>
            <a:lstStyle/>
            <a:p>
              <a:pPr>
                <a:spcBef>
                  <a:spcPts val="0"/>
                </a:spcBef>
                <a:spcAft>
                  <a:spcPts val="0"/>
                </a:spcAft>
                <a:defRPr/>
              </a:pPr>
              <a:endParaRPr/>
            </a:p>
          </p:txBody>
        </p:sp>
      </p:grpSp>
      <p:sp>
        <p:nvSpPr>
          <p:cNvPr id="1044" name="Прямоугольник 33"/>
          <p:cNvSpPr>
            <a:spLocks noChangeArrowheads="1"/>
          </p:cNvSpPr>
          <p:nvPr/>
        </p:nvSpPr>
        <p:spPr bwMode="auto">
          <a:xfrm>
            <a:off x="4286250" y="857250"/>
            <a:ext cx="3571875" cy="1062038"/>
          </a:xfrm>
          <a:prstGeom prst="rect">
            <a:avLst/>
          </a:prstGeom>
          <a:noFill/>
          <a:ln w="9525">
            <a:noFill/>
            <a:miter lim="800000"/>
            <a:headEnd/>
            <a:tailEnd/>
          </a:ln>
        </p:spPr>
        <p:txBody>
          <a:bodyPr>
            <a:spAutoFit/>
          </a:bodyPr>
          <a:lstStyle/>
          <a:p>
            <a:pPr>
              <a:lnSpc>
                <a:spcPct val="90000"/>
              </a:lnSpc>
            </a:pPr>
            <a:r>
              <a:rPr lang="ru-RU" sz="1400" b="1">
                <a:solidFill>
                  <a:srgbClr val="FFFFFF"/>
                </a:solidFill>
                <a:latin typeface="PT Astra Serif" pitchFamily="18" charset="-52"/>
                <a:ea typeface="PT Astra Serif" pitchFamily="18" charset="-52"/>
                <a:cs typeface="Calibri" pitchFamily="34" charset="0"/>
                <a:sym typeface="Calibri" pitchFamily="34" charset="0"/>
              </a:rPr>
              <a:t>Приказ министерства просвещения Российской Федерации </a:t>
            </a:r>
          </a:p>
          <a:p>
            <a:pPr>
              <a:lnSpc>
                <a:spcPct val="90000"/>
              </a:lnSpc>
            </a:pPr>
            <a:r>
              <a:rPr lang="ru-RU" sz="1400" b="1">
                <a:solidFill>
                  <a:srgbClr val="FFFFFF"/>
                </a:solidFill>
                <a:latin typeface="PT Astra Serif" pitchFamily="18" charset="-52"/>
                <a:ea typeface="PT Astra Serif" pitchFamily="18" charset="-52"/>
                <a:cs typeface="Calibri" pitchFamily="34" charset="0"/>
                <a:sym typeface="Calibri" pitchFamily="34" charset="0"/>
              </a:rPr>
              <a:t>и Федеральной службы по надзору </a:t>
            </a:r>
          </a:p>
          <a:p>
            <a:pPr>
              <a:lnSpc>
                <a:spcPct val="90000"/>
              </a:lnSpc>
            </a:pPr>
            <a:r>
              <a:rPr lang="ru-RU" sz="1400" b="1">
                <a:solidFill>
                  <a:srgbClr val="FFFFFF"/>
                </a:solidFill>
                <a:latin typeface="PT Astra Serif" pitchFamily="18" charset="-52"/>
                <a:ea typeface="PT Astra Serif" pitchFamily="18" charset="-52"/>
                <a:cs typeface="Calibri" pitchFamily="34" charset="0"/>
                <a:sym typeface="Calibri" pitchFamily="34" charset="0"/>
              </a:rPr>
              <a:t>в сфере образования и науки </a:t>
            </a:r>
          </a:p>
          <a:p>
            <a:pPr>
              <a:lnSpc>
                <a:spcPct val="90000"/>
              </a:lnSpc>
            </a:pPr>
            <a:r>
              <a:rPr lang="ru-RU" sz="1400" b="1">
                <a:solidFill>
                  <a:srgbClr val="FFFFFF"/>
                </a:solidFill>
                <a:latin typeface="PT Astra Serif" pitchFamily="18" charset="-52"/>
                <a:ea typeface="PT Astra Serif" pitchFamily="18" charset="-52"/>
                <a:cs typeface="Calibri" pitchFamily="34" charset="0"/>
                <a:sym typeface="Calibri" pitchFamily="34" charset="0"/>
              </a:rPr>
              <a:t>от 4 апреля 2023 года № 232/551</a:t>
            </a:r>
            <a:endParaRPr lang="ru-RU" sz="1400">
              <a:latin typeface="PT Astra Serif" pitchFamily="18" charset="-52"/>
              <a:ea typeface="PT Astra Serif" pitchFamily="18" charset="-52"/>
              <a:cs typeface="Calibri" pitchFamily="34" charset="0"/>
            </a:endParaRPr>
          </a:p>
        </p:txBody>
      </p:sp>
      <p:pic>
        <p:nvPicPr>
          <p:cNvPr id="1045" name="Picture 4" descr="D:\Документы - YudinAV\Юдин\Герб Саратовской области без подложки.gif"/>
          <p:cNvPicPr>
            <a:picLocks noChangeAspect="1" noChangeArrowheads="1"/>
          </p:cNvPicPr>
          <p:nvPr/>
        </p:nvPicPr>
        <p:blipFill>
          <a:blip r:embed="rId6" cstate="print"/>
          <a:srcRect/>
          <a:stretch>
            <a:fillRect/>
          </a:stretch>
        </p:blipFill>
        <p:spPr bwMode="auto">
          <a:xfrm>
            <a:off x="142875" y="0"/>
            <a:ext cx="439738" cy="80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Object 5"/>
          <p:cNvGraphicFramePr>
            <a:graphicFrameLocks noChangeAspect="1"/>
          </p:cNvGraphicFramePr>
          <p:nvPr/>
        </p:nvGraphicFramePr>
        <p:xfrm>
          <a:off x="179388" y="844550"/>
          <a:ext cx="8964612" cy="4171950"/>
        </p:xfrm>
        <a:graphic>
          <a:graphicData uri="http://schemas.openxmlformats.org/presentationml/2006/ole">
            <p:oleObj spid="_x0000_s19458" name="CorelDRAW" r:id="rId4" imgW="9486720" imgH="5441760" progId="">
              <p:embed/>
            </p:oleObj>
          </a:graphicData>
        </a:graphic>
      </p:graphicFrame>
      <p:sp>
        <p:nvSpPr>
          <p:cNvPr id="19459" name="Прямоугольник 13"/>
          <p:cNvSpPr>
            <a:spLocks noChangeArrowheads="1"/>
          </p:cNvSpPr>
          <p:nvPr/>
        </p:nvSpPr>
        <p:spPr bwMode="auto">
          <a:xfrm rot="-5400000">
            <a:off x="830263" y="3170238"/>
            <a:ext cx="766762"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10169</a:t>
            </a:r>
          </a:p>
        </p:txBody>
      </p:sp>
      <p:sp>
        <p:nvSpPr>
          <p:cNvPr id="19460" name="Прямоугольник 13"/>
          <p:cNvSpPr>
            <a:spLocks noChangeArrowheads="1"/>
          </p:cNvSpPr>
          <p:nvPr/>
        </p:nvSpPr>
        <p:spPr bwMode="auto">
          <a:xfrm rot="-5400000">
            <a:off x="2840831" y="2986882"/>
            <a:ext cx="528637" cy="342900"/>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19461" name="Прямоугольник 13"/>
          <p:cNvSpPr>
            <a:spLocks noChangeArrowheads="1"/>
          </p:cNvSpPr>
          <p:nvPr/>
        </p:nvSpPr>
        <p:spPr bwMode="auto">
          <a:xfrm rot="-5400000">
            <a:off x="2346325" y="3235325"/>
            <a:ext cx="760413" cy="341313"/>
          </a:xfrm>
          <a:prstGeom prst="rect">
            <a:avLst/>
          </a:prstGeom>
          <a:noFill/>
          <a:ln w="9525">
            <a:noFill/>
            <a:miter lim="800000"/>
            <a:headEnd/>
            <a:tailEnd/>
          </a:ln>
        </p:spPr>
        <p:txBody>
          <a:bodyPr>
            <a:spAutoFit/>
          </a:bodyPr>
          <a:lstStyle/>
          <a:p>
            <a:pPr marL="339725" indent="-334963"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19462" name="Прямоугольник 13"/>
          <p:cNvSpPr>
            <a:spLocks noChangeArrowheads="1"/>
          </p:cNvSpPr>
          <p:nvPr/>
        </p:nvSpPr>
        <p:spPr bwMode="auto">
          <a:xfrm rot="-5400000">
            <a:off x="456406" y="3158332"/>
            <a:ext cx="650875"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9913</a:t>
            </a:r>
          </a:p>
        </p:txBody>
      </p:sp>
      <p:sp>
        <p:nvSpPr>
          <p:cNvPr id="19463" name="Прямоугольник 13"/>
          <p:cNvSpPr>
            <a:spLocks noChangeArrowheads="1"/>
          </p:cNvSpPr>
          <p:nvPr/>
        </p:nvSpPr>
        <p:spPr bwMode="auto">
          <a:xfrm rot="-5400000">
            <a:off x="5296694" y="2953544"/>
            <a:ext cx="766762" cy="342900"/>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22367</a:t>
            </a:r>
          </a:p>
        </p:txBody>
      </p:sp>
      <p:sp>
        <p:nvSpPr>
          <p:cNvPr id="19464" name="Прямоугольник 13"/>
          <p:cNvSpPr>
            <a:spLocks noChangeArrowheads="1"/>
          </p:cNvSpPr>
          <p:nvPr/>
        </p:nvSpPr>
        <p:spPr bwMode="auto">
          <a:xfrm rot="-5400000">
            <a:off x="4864101" y="2928937"/>
            <a:ext cx="766762"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21800</a:t>
            </a:r>
          </a:p>
        </p:txBody>
      </p:sp>
      <p:sp>
        <p:nvSpPr>
          <p:cNvPr id="19465" name="Прямоугольник 13"/>
          <p:cNvSpPr>
            <a:spLocks noChangeArrowheads="1"/>
          </p:cNvSpPr>
          <p:nvPr/>
        </p:nvSpPr>
        <p:spPr bwMode="auto">
          <a:xfrm rot="-5400000">
            <a:off x="3273425" y="2954338"/>
            <a:ext cx="527050" cy="342900"/>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19466" name="Прямоугольник 13"/>
          <p:cNvSpPr>
            <a:spLocks noChangeArrowheads="1"/>
          </p:cNvSpPr>
          <p:nvPr/>
        </p:nvSpPr>
        <p:spPr bwMode="auto">
          <a:xfrm rot="-5400000">
            <a:off x="1190625" y="3216275"/>
            <a:ext cx="766763"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10222</a:t>
            </a:r>
          </a:p>
        </p:txBody>
      </p:sp>
      <p:sp>
        <p:nvSpPr>
          <p:cNvPr id="23" name="Line 2"/>
          <p:cNvSpPr>
            <a:spLocks noChangeShapeType="1"/>
          </p:cNvSpPr>
          <p:nvPr/>
        </p:nvSpPr>
        <p:spPr bwMode="auto">
          <a:xfrm>
            <a:off x="1071563" y="625475"/>
            <a:ext cx="7500937" cy="1588"/>
          </a:xfrm>
          <a:prstGeom prst="line">
            <a:avLst/>
          </a:prstGeom>
          <a:noFill/>
          <a:ln w="38160" cap="sq">
            <a:solidFill>
              <a:srgbClr val="4F81BD"/>
            </a:solidFill>
            <a:miter lim="800000"/>
            <a:headEnd/>
            <a:tailEnd/>
          </a:ln>
          <a:effectLst>
            <a:outerShdw dist="23040" dir="5400000" algn="ctr" rotWithShape="0">
              <a:srgbClr val="000000">
                <a:alpha val="35036"/>
              </a:srgbClr>
            </a:outerShdw>
          </a:effectLst>
        </p:spPr>
        <p:txBody>
          <a:bodyPr/>
          <a:lstStyle/>
          <a:p>
            <a:pPr fontAlgn="auto">
              <a:spcBef>
                <a:spcPts val="0"/>
              </a:spcBef>
              <a:spcAft>
                <a:spcPts val="0"/>
              </a:spcAft>
              <a:defRPr/>
            </a:pPr>
            <a:endParaRPr lang="ru-RU">
              <a:latin typeface="+mn-lt"/>
              <a:cs typeface="+mn-cs"/>
            </a:endParaRPr>
          </a:p>
        </p:txBody>
      </p:sp>
      <p:sp>
        <p:nvSpPr>
          <p:cNvPr id="19468" name="Text Box 1"/>
          <p:cNvSpPr txBox="1">
            <a:spLocks noChangeArrowheads="1"/>
          </p:cNvSpPr>
          <p:nvPr/>
        </p:nvSpPr>
        <p:spPr bwMode="auto">
          <a:xfrm>
            <a:off x="1042988" y="123825"/>
            <a:ext cx="7561262" cy="493713"/>
          </a:xfrm>
          <a:prstGeom prst="rect">
            <a:avLst/>
          </a:prstGeom>
          <a:noFill/>
          <a:ln w="9525">
            <a:noFill/>
            <a:round/>
            <a:headEnd/>
            <a:tailEnd/>
          </a:ln>
        </p:spPr>
        <p:txBody>
          <a:bodyPr lIns="90000" tIns="45000" rIns="90000" bIns="45000"/>
          <a:lstStyle/>
          <a:p>
            <a:pPr algn="ct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altLang="ru-RU" sz="2800" b="1">
              <a:solidFill>
                <a:srgbClr val="002060"/>
              </a:solidFill>
              <a:latin typeface="PT Astra Serif" pitchFamily="18" charset="-52"/>
            </a:endParaRPr>
          </a:p>
        </p:txBody>
      </p:sp>
      <p:sp>
        <p:nvSpPr>
          <p:cNvPr id="19469" name="Прямоугольник 13"/>
          <p:cNvSpPr>
            <a:spLocks noChangeArrowheads="1"/>
          </p:cNvSpPr>
          <p:nvPr/>
        </p:nvSpPr>
        <p:spPr bwMode="auto">
          <a:xfrm rot="-5400000">
            <a:off x="1699419" y="3228181"/>
            <a:ext cx="650875"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9536</a:t>
            </a:r>
          </a:p>
        </p:txBody>
      </p:sp>
      <p:sp>
        <p:nvSpPr>
          <p:cNvPr id="19470" name="Прямоугольник 13"/>
          <p:cNvSpPr>
            <a:spLocks noChangeArrowheads="1"/>
          </p:cNvSpPr>
          <p:nvPr/>
        </p:nvSpPr>
        <p:spPr bwMode="auto">
          <a:xfrm rot="-5400000">
            <a:off x="3686175" y="3025776"/>
            <a:ext cx="528637" cy="341312"/>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19471" name="Прямоугольник 13"/>
          <p:cNvSpPr>
            <a:spLocks noChangeArrowheads="1"/>
          </p:cNvSpPr>
          <p:nvPr/>
        </p:nvSpPr>
        <p:spPr bwMode="auto">
          <a:xfrm rot="-5400000">
            <a:off x="5673725" y="3000375"/>
            <a:ext cx="766763"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20984</a:t>
            </a:r>
          </a:p>
        </p:txBody>
      </p:sp>
      <p:sp>
        <p:nvSpPr>
          <p:cNvPr id="19472" name="Прямоугольник 13"/>
          <p:cNvSpPr>
            <a:spLocks noChangeArrowheads="1"/>
          </p:cNvSpPr>
          <p:nvPr/>
        </p:nvSpPr>
        <p:spPr bwMode="auto">
          <a:xfrm rot="-5400000">
            <a:off x="6088062" y="3000376"/>
            <a:ext cx="766763"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21322</a:t>
            </a:r>
          </a:p>
        </p:txBody>
      </p:sp>
      <p:sp>
        <p:nvSpPr>
          <p:cNvPr id="19473" name="Прямоугольник 33"/>
          <p:cNvSpPr>
            <a:spLocks noChangeArrowheads="1"/>
          </p:cNvSpPr>
          <p:nvPr/>
        </p:nvSpPr>
        <p:spPr bwMode="auto">
          <a:xfrm>
            <a:off x="4286250" y="857250"/>
            <a:ext cx="3571875" cy="1062038"/>
          </a:xfrm>
          <a:prstGeom prst="rect">
            <a:avLst/>
          </a:prstGeom>
          <a:noFill/>
          <a:ln w="9525">
            <a:noFill/>
            <a:miter lim="800000"/>
            <a:headEnd/>
            <a:tailEnd/>
          </a:ln>
        </p:spPr>
        <p:txBody>
          <a:bodyPr>
            <a:spAutoFit/>
          </a:bodyPr>
          <a:lstStyle/>
          <a:p>
            <a:pPr>
              <a:lnSpc>
                <a:spcPct val="90000"/>
              </a:lnSpc>
            </a:pPr>
            <a:r>
              <a:rPr lang="ru-RU" sz="1400" b="1">
                <a:solidFill>
                  <a:srgbClr val="FFFFFF"/>
                </a:solidFill>
                <a:latin typeface="Century Gothic" pitchFamily="34" charset="0"/>
                <a:cs typeface="Calibri" pitchFamily="34" charset="0"/>
                <a:sym typeface="Calibri" pitchFamily="34" charset="0"/>
              </a:rPr>
              <a:t>Приказ министерства просвещения Российской Федерации </a:t>
            </a:r>
          </a:p>
          <a:p>
            <a:pPr>
              <a:lnSpc>
                <a:spcPct val="90000"/>
              </a:lnSpc>
            </a:pPr>
            <a:r>
              <a:rPr lang="ru-RU" sz="1400" b="1">
                <a:solidFill>
                  <a:srgbClr val="FFFFFF"/>
                </a:solidFill>
                <a:latin typeface="Century Gothic" pitchFamily="34" charset="0"/>
                <a:cs typeface="Calibri" pitchFamily="34" charset="0"/>
                <a:sym typeface="Calibri" pitchFamily="34" charset="0"/>
              </a:rPr>
              <a:t>и Федеральной службы по надзору </a:t>
            </a:r>
          </a:p>
          <a:p>
            <a:pPr>
              <a:lnSpc>
                <a:spcPct val="90000"/>
              </a:lnSpc>
            </a:pPr>
            <a:r>
              <a:rPr lang="ru-RU" sz="1400" b="1">
                <a:solidFill>
                  <a:srgbClr val="FFFFFF"/>
                </a:solidFill>
                <a:latin typeface="Century Gothic" pitchFamily="34" charset="0"/>
                <a:cs typeface="Calibri" pitchFamily="34" charset="0"/>
                <a:sym typeface="Calibri" pitchFamily="34" charset="0"/>
              </a:rPr>
              <a:t>в сфере образования и науки </a:t>
            </a:r>
          </a:p>
          <a:p>
            <a:pPr>
              <a:lnSpc>
                <a:spcPct val="90000"/>
              </a:lnSpc>
            </a:pPr>
            <a:r>
              <a:rPr lang="ru-RU" sz="1400" b="1">
                <a:solidFill>
                  <a:srgbClr val="FFFFFF"/>
                </a:solidFill>
                <a:latin typeface="Century Gothic" pitchFamily="34" charset="0"/>
                <a:cs typeface="Calibri" pitchFamily="34" charset="0"/>
                <a:sym typeface="Calibri" pitchFamily="34" charset="0"/>
              </a:rPr>
              <a:t>от 4 апреля 2023 года № 232/551</a:t>
            </a:r>
            <a:endParaRPr lang="ru-RU" sz="1400"/>
          </a:p>
        </p:txBody>
      </p:sp>
      <p:pic>
        <p:nvPicPr>
          <p:cNvPr id="19474" name="Picture 4" descr="D:\Документы - YudinAV\Юдин\Герб Саратовской области без подложки.gif"/>
          <p:cNvPicPr>
            <a:picLocks noChangeAspect="1" noChangeArrowheads="1"/>
          </p:cNvPicPr>
          <p:nvPr/>
        </p:nvPicPr>
        <p:blipFill>
          <a:blip r:embed="rId5" cstate="print"/>
          <a:srcRect/>
          <a:stretch>
            <a:fillRect/>
          </a:stretch>
        </p:blipFill>
        <p:spPr bwMode="auto">
          <a:xfrm>
            <a:off x="142875" y="0"/>
            <a:ext cx="439738" cy="714375"/>
          </a:xfrm>
          <a:prstGeom prst="rect">
            <a:avLst/>
          </a:prstGeom>
          <a:noFill/>
          <a:ln w="9525">
            <a:noFill/>
            <a:miter lim="800000"/>
            <a:headEnd/>
            <a:tailEnd/>
          </a:ln>
        </p:spPr>
      </p:pic>
      <p:sp>
        <p:nvSpPr>
          <p:cNvPr id="19475" name="Прямоугольник 23"/>
          <p:cNvSpPr>
            <a:spLocks noChangeArrowheads="1"/>
          </p:cNvSpPr>
          <p:nvPr/>
        </p:nvSpPr>
        <p:spPr bwMode="auto">
          <a:xfrm>
            <a:off x="1285875" y="214313"/>
            <a:ext cx="7286625" cy="327025"/>
          </a:xfrm>
          <a:prstGeom prst="rect">
            <a:avLst/>
          </a:prstGeom>
          <a:noFill/>
          <a:ln w="9525">
            <a:noFill/>
            <a:miter lim="800000"/>
            <a:headEnd/>
            <a:tailEnd/>
          </a:ln>
        </p:spPr>
        <p:txBody>
          <a:bodyPr>
            <a:spAutoFit/>
          </a:bodyPr>
          <a:lstStyle/>
          <a:p>
            <a:pPr>
              <a:lnSpc>
                <a:spcPct val="85000"/>
              </a:lnSpc>
            </a:pPr>
            <a:r>
              <a:rPr lang="ru-RU" b="1">
                <a:solidFill>
                  <a:srgbClr val="0033A0"/>
                </a:solidFill>
                <a:latin typeface="PT Astra Serif" pitchFamily="18" charset="-52"/>
                <a:ea typeface="PT Astra Serif" pitchFamily="18" charset="-52"/>
                <a:cs typeface="Times New Roman" pitchFamily="18" charset="0"/>
              </a:rPr>
              <a:t> </a:t>
            </a:r>
            <a:endParaRPr lang="ru-RU">
              <a:solidFill>
                <a:srgbClr val="0033A0"/>
              </a:solidFill>
              <a:latin typeface="PT Astra Serif" pitchFamily="18" charset="-52"/>
              <a:ea typeface="PT Astra Serif" pitchFamily="18" charset="-52"/>
              <a:cs typeface="Century Gothic" pitchFamily="34" charset="0"/>
              <a:sym typeface="Century Gothic" pitchFamily="34" charset="0"/>
            </a:endParaRPr>
          </a:p>
        </p:txBody>
      </p:sp>
      <p:sp>
        <p:nvSpPr>
          <p:cNvPr id="19476" name="Прямоугольник 24"/>
          <p:cNvSpPr>
            <a:spLocks noChangeArrowheads="1"/>
          </p:cNvSpPr>
          <p:nvPr/>
        </p:nvSpPr>
        <p:spPr bwMode="auto">
          <a:xfrm>
            <a:off x="785813" y="214313"/>
            <a:ext cx="8358187" cy="354012"/>
          </a:xfrm>
          <a:prstGeom prst="rect">
            <a:avLst/>
          </a:prstGeom>
          <a:noFill/>
          <a:ln w="9525">
            <a:noFill/>
            <a:miter lim="800000"/>
            <a:headEnd/>
            <a:tailEnd/>
          </a:ln>
        </p:spPr>
        <p:txBody>
          <a:bodyPr>
            <a:spAutoFit/>
          </a:bodyPr>
          <a:lstStyle/>
          <a:p>
            <a:pPr>
              <a:lnSpc>
                <a:spcPct val="85000"/>
              </a:lnSpc>
            </a:pPr>
            <a:r>
              <a:rPr lang="ru-RU" sz="2000" b="1">
                <a:solidFill>
                  <a:srgbClr val="003876"/>
                </a:solidFill>
                <a:latin typeface="PT Astra Serif" pitchFamily="18" charset="-52"/>
                <a:ea typeface="PT Astra Serif" pitchFamily="18" charset="-52"/>
                <a:cs typeface="Century Gothic" pitchFamily="34" charset="0"/>
                <a:sym typeface="Century Gothic" pitchFamily="34" charset="0"/>
              </a:rPr>
              <a:t>П. 46 Порядка ГИА-9. Продолжительность экзамена  </a:t>
            </a:r>
          </a:p>
        </p:txBody>
      </p:sp>
      <p:graphicFrame>
        <p:nvGraphicFramePr>
          <p:cNvPr id="31" name="Схема 30"/>
          <p:cNvGraphicFramePr/>
          <p:nvPr/>
        </p:nvGraphicFramePr>
        <p:xfrm>
          <a:off x="142844" y="785800"/>
          <a:ext cx="8858312" cy="414340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Object 5"/>
          <p:cNvGraphicFramePr>
            <a:graphicFrameLocks noChangeAspect="1"/>
          </p:cNvGraphicFramePr>
          <p:nvPr/>
        </p:nvGraphicFramePr>
        <p:xfrm>
          <a:off x="142875" y="785813"/>
          <a:ext cx="8785225" cy="4171950"/>
        </p:xfrm>
        <a:graphic>
          <a:graphicData uri="http://schemas.openxmlformats.org/presentationml/2006/ole">
            <p:oleObj spid="_x0000_s20482" name="CorelDRAW" r:id="rId4" imgW="9486720" imgH="5441760" progId="">
              <p:embed/>
            </p:oleObj>
          </a:graphicData>
        </a:graphic>
      </p:graphicFrame>
      <p:sp>
        <p:nvSpPr>
          <p:cNvPr id="20483" name="Прямоугольник 13"/>
          <p:cNvSpPr>
            <a:spLocks noChangeArrowheads="1"/>
          </p:cNvSpPr>
          <p:nvPr/>
        </p:nvSpPr>
        <p:spPr bwMode="auto">
          <a:xfrm rot="-5400000">
            <a:off x="830263" y="3170238"/>
            <a:ext cx="766762"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10169</a:t>
            </a:r>
          </a:p>
        </p:txBody>
      </p:sp>
      <p:sp>
        <p:nvSpPr>
          <p:cNvPr id="20484" name="Прямоугольник 13"/>
          <p:cNvSpPr>
            <a:spLocks noChangeArrowheads="1"/>
          </p:cNvSpPr>
          <p:nvPr/>
        </p:nvSpPr>
        <p:spPr bwMode="auto">
          <a:xfrm rot="-5400000">
            <a:off x="2840831" y="2986882"/>
            <a:ext cx="528637" cy="342900"/>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20485" name="Прямоугольник 13"/>
          <p:cNvSpPr>
            <a:spLocks noChangeArrowheads="1"/>
          </p:cNvSpPr>
          <p:nvPr/>
        </p:nvSpPr>
        <p:spPr bwMode="auto">
          <a:xfrm rot="-5400000">
            <a:off x="2346325" y="3235325"/>
            <a:ext cx="760413" cy="341313"/>
          </a:xfrm>
          <a:prstGeom prst="rect">
            <a:avLst/>
          </a:prstGeom>
          <a:noFill/>
          <a:ln w="9525">
            <a:noFill/>
            <a:miter lim="800000"/>
            <a:headEnd/>
            <a:tailEnd/>
          </a:ln>
        </p:spPr>
        <p:txBody>
          <a:bodyPr>
            <a:spAutoFit/>
          </a:bodyPr>
          <a:lstStyle/>
          <a:p>
            <a:pPr marL="339725" indent="-334963"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20486" name="Прямоугольник 13"/>
          <p:cNvSpPr>
            <a:spLocks noChangeArrowheads="1"/>
          </p:cNvSpPr>
          <p:nvPr/>
        </p:nvSpPr>
        <p:spPr bwMode="auto">
          <a:xfrm rot="-5400000">
            <a:off x="456406" y="3158332"/>
            <a:ext cx="650875"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9913</a:t>
            </a:r>
          </a:p>
        </p:txBody>
      </p:sp>
      <p:sp>
        <p:nvSpPr>
          <p:cNvPr id="20487" name="Прямоугольник 13"/>
          <p:cNvSpPr>
            <a:spLocks noChangeArrowheads="1"/>
          </p:cNvSpPr>
          <p:nvPr/>
        </p:nvSpPr>
        <p:spPr bwMode="auto">
          <a:xfrm rot="-5400000">
            <a:off x="5296694" y="2953544"/>
            <a:ext cx="766762" cy="342900"/>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22367</a:t>
            </a:r>
          </a:p>
        </p:txBody>
      </p:sp>
      <p:sp>
        <p:nvSpPr>
          <p:cNvPr id="20488" name="Прямоугольник 13"/>
          <p:cNvSpPr>
            <a:spLocks noChangeArrowheads="1"/>
          </p:cNvSpPr>
          <p:nvPr/>
        </p:nvSpPr>
        <p:spPr bwMode="auto">
          <a:xfrm rot="-5400000">
            <a:off x="4864101" y="2928937"/>
            <a:ext cx="766762"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21800</a:t>
            </a:r>
          </a:p>
        </p:txBody>
      </p:sp>
      <p:sp>
        <p:nvSpPr>
          <p:cNvPr id="20489" name="Прямоугольник 13"/>
          <p:cNvSpPr>
            <a:spLocks noChangeArrowheads="1"/>
          </p:cNvSpPr>
          <p:nvPr/>
        </p:nvSpPr>
        <p:spPr bwMode="auto">
          <a:xfrm rot="-5400000">
            <a:off x="3273425" y="2954338"/>
            <a:ext cx="527050" cy="342900"/>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20490" name="Прямоугольник 13"/>
          <p:cNvSpPr>
            <a:spLocks noChangeArrowheads="1"/>
          </p:cNvSpPr>
          <p:nvPr/>
        </p:nvSpPr>
        <p:spPr bwMode="auto">
          <a:xfrm rot="-5400000">
            <a:off x="1190625" y="3216275"/>
            <a:ext cx="766763"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10222</a:t>
            </a:r>
          </a:p>
        </p:txBody>
      </p:sp>
      <p:sp>
        <p:nvSpPr>
          <p:cNvPr id="23" name="Line 2"/>
          <p:cNvSpPr>
            <a:spLocks noChangeShapeType="1"/>
          </p:cNvSpPr>
          <p:nvPr/>
        </p:nvSpPr>
        <p:spPr bwMode="auto">
          <a:xfrm>
            <a:off x="1071563" y="625475"/>
            <a:ext cx="7500937" cy="1588"/>
          </a:xfrm>
          <a:prstGeom prst="line">
            <a:avLst/>
          </a:prstGeom>
          <a:noFill/>
          <a:ln w="38160" cap="sq">
            <a:solidFill>
              <a:srgbClr val="4F81BD"/>
            </a:solidFill>
            <a:miter lim="800000"/>
            <a:headEnd/>
            <a:tailEnd/>
          </a:ln>
          <a:effectLst>
            <a:outerShdw dist="23040" dir="5400000" algn="ctr" rotWithShape="0">
              <a:srgbClr val="000000">
                <a:alpha val="35036"/>
              </a:srgbClr>
            </a:outerShdw>
          </a:effectLst>
        </p:spPr>
        <p:txBody>
          <a:bodyPr/>
          <a:lstStyle/>
          <a:p>
            <a:pPr fontAlgn="auto">
              <a:spcBef>
                <a:spcPts val="0"/>
              </a:spcBef>
              <a:spcAft>
                <a:spcPts val="0"/>
              </a:spcAft>
              <a:defRPr/>
            </a:pPr>
            <a:endParaRPr lang="ru-RU">
              <a:latin typeface="+mn-lt"/>
              <a:cs typeface="+mn-cs"/>
            </a:endParaRPr>
          </a:p>
        </p:txBody>
      </p:sp>
      <p:sp>
        <p:nvSpPr>
          <p:cNvPr id="20492" name="Text Box 1"/>
          <p:cNvSpPr txBox="1">
            <a:spLocks noChangeArrowheads="1"/>
          </p:cNvSpPr>
          <p:nvPr/>
        </p:nvSpPr>
        <p:spPr bwMode="auto">
          <a:xfrm>
            <a:off x="1042988" y="123825"/>
            <a:ext cx="7561262" cy="493713"/>
          </a:xfrm>
          <a:prstGeom prst="rect">
            <a:avLst/>
          </a:prstGeom>
          <a:noFill/>
          <a:ln w="9525">
            <a:noFill/>
            <a:round/>
            <a:headEnd/>
            <a:tailEnd/>
          </a:ln>
        </p:spPr>
        <p:txBody>
          <a:bodyPr lIns="90000" tIns="45000" rIns="90000" bIns="45000"/>
          <a:lstStyle/>
          <a:p>
            <a:pPr algn="ct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altLang="ru-RU" sz="2800" b="1">
              <a:solidFill>
                <a:srgbClr val="002060"/>
              </a:solidFill>
              <a:latin typeface="PT Astra Serif" pitchFamily="18" charset="-52"/>
            </a:endParaRPr>
          </a:p>
        </p:txBody>
      </p:sp>
      <p:sp>
        <p:nvSpPr>
          <p:cNvPr id="20493" name="Прямоугольник 13"/>
          <p:cNvSpPr>
            <a:spLocks noChangeArrowheads="1"/>
          </p:cNvSpPr>
          <p:nvPr/>
        </p:nvSpPr>
        <p:spPr bwMode="auto">
          <a:xfrm rot="-5400000">
            <a:off x="1699419" y="3228181"/>
            <a:ext cx="650875"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9536</a:t>
            </a:r>
          </a:p>
        </p:txBody>
      </p:sp>
      <p:sp>
        <p:nvSpPr>
          <p:cNvPr id="20494" name="Прямоугольник 13"/>
          <p:cNvSpPr>
            <a:spLocks noChangeArrowheads="1"/>
          </p:cNvSpPr>
          <p:nvPr/>
        </p:nvSpPr>
        <p:spPr bwMode="auto">
          <a:xfrm rot="-5400000">
            <a:off x="3686175" y="3025776"/>
            <a:ext cx="528637" cy="341312"/>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20495" name="Прямоугольник 13"/>
          <p:cNvSpPr>
            <a:spLocks noChangeArrowheads="1"/>
          </p:cNvSpPr>
          <p:nvPr/>
        </p:nvSpPr>
        <p:spPr bwMode="auto">
          <a:xfrm rot="-5400000">
            <a:off x="5673725" y="3000375"/>
            <a:ext cx="766763"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20984</a:t>
            </a:r>
          </a:p>
        </p:txBody>
      </p:sp>
      <p:sp>
        <p:nvSpPr>
          <p:cNvPr id="20496" name="Прямоугольник 13"/>
          <p:cNvSpPr>
            <a:spLocks noChangeArrowheads="1"/>
          </p:cNvSpPr>
          <p:nvPr/>
        </p:nvSpPr>
        <p:spPr bwMode="auto">
          <a:xfrm rot="-5400000">
            <a:off x="6088062" y="3000376"/>
            <a:ext cx="766763"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21322</a:t>
            </a:r>
          </a:p>
        </p:txBody>
      </p:sp>
      <p:sp>
        <p:nvSpPr>
          <p:cNvPr id="20497" name="Прямоугольник 33"/>
          <p:cNvSpPr>
            <a:spLocks noChangeArrowheads="1"/>
          </p:cNvSpPr>
          <p:nvPr/>
        </p:nvSpPr>
        <p:spPr bwMode="auto">
          <a:xfrm>
            <a:off x="4286250" y="857250"/>
            <a:ext cx="3571875" cy="1062038"/>
          </a:xfrm>
          <a:prstGeom prst="rect">
            <a:avLst/>
          </a:prstGeom>
          <a:noFill/>
          <a:ln w="9525">
            <a:noFill/>
            <a:miter lim="800000"/>
            <a:headEnd/>
            <a:tailEnd/>
          </a:ln>
        </p:spPr>
        <p:txBody>
          <a:bodyPr>
            <a:spAutoFit/>
          </a:bodyPr>
          <a:lstStyle/>
          <a:p>
            <a:pPr>
              <a:lnSpc>
                <a:spcPct val="90000"/>
              </a:lnSpc>
            </a:pPr>
            <a:r>
              <a:rPr lang="ru-RU" sz="1400" b="1">
                <a:solidFill>
                  <a:srgbClr val="FFFFFF"/>
                </a:solidFill>
                <a:latin typeface="Century Gothic" pitchFamily="34" charset="0"/>
                <a:cs typeface="Calibri" pitchFamily="34" charset="0"/>
                <a:sym typeface="Calibri" pitchFamily="34" charset="0"/>
              </a:rPr>
              <a:t>Приказ министерства просвещения Российской Федерации </a:t>
            </a:r>
          </a:p>
          <a:p>
            <a:pPr>
              <a:lnSpc>
                <a:spcPct val="90000"/>
              </a:lnSpc>
            </a:pPr>
            <a:r>
              <a:rPr lang="ru-RU" sz="1400" b="1">
                <a:solidFill>
                  <a:srgbClr val="FFFFFF"/>
                </a:solidFill>
                <a:latin typeface="Century Gothic" pitchFamily="34" charset="0"/>
                <a:cs typeface="Calibri" pitchFamily="34" charset="0"/>
                <a:sym typeface="Calibri" pitchFamily="34" charset="0"/>
              </a:rPr>
              <a:t>и Федеральной службы по надзору </a:t>
            </a:r>
          </a:p>
          <a:p>
            <a:pPr>
              <a:lnSpc>
                <a:spcPct val="90000"/>
              </a:lnSpc>
            </a:pPr>
            <a:r>
              <a:rPr lang="ru-RU" sz="1400" b="1">
                <a:solidFill>
                  <a:srgbClr val="FFFFFF"/>
                </a:solidFill>
                <a:latin typeface="Century Gothic" pitchFamily="34" charset="0"/>
                <a:cs typeface="Calibri" pitchFamily="34" charset="0"/>
                <a:sym typeface="Calibri" pitchFamily="34" charset="0"/>
              </a:rPr>
              <a:t>в сфере образования и науки </a:t>
            </a:r>
          </a:p>
          <a:p>
            <a:pPr>
              <a:lnSpc>
                <a:spcPct val="90000"/>
              </a:lnSpc>
            </a:pPr>
            <a:r>
              <a:rPr lang="ru-RU" sz="1400" b="1">
                <a:solidFill>
                  <a:srgbClr val="FFFFFF"/>
                </a:solidFill>
                <a:latin typeface="Century Gothic" pitchFamily="34" charset="0"/>
                <a:cs typeface="Calibri" pitchFamily="34" charset="0"/>
                <a:sym typeface="Calibri" pitchFamily="34" charset="0"/>
              </a:rPr>
              <a:t>от 4 апреля 2023 года № 232/551</a:t>
            </a:r>
            <a:endParaRPr lang="ru-RU" sz="1400"/>
          </a:p>
        </p:txBody>
      </p:sp>
      <p:pic>
        <p:nvPicPr>
          <p:cNvPr id="20498" name="Picture 4" descr="D:\Документы - YudinAV\Юдин\Герб Саратовской области без подложки.gif"/>
          <p:cNvPicPr>
            <a:picLocks noChangeAspect="1" noChangeArrowheads="1"/>
          </p:cNvPicPr>
          <p:nvPr/>
        </p:nvPicPr>
        <p:blipFill>
          <a:blip r:embed="rId5" cstate="print"/>
          <a:srcRect/>
          <a:stretch>
            <a:fillRect/>
          </a:stretch>
        </p:blipFill>
        <p:spPr bwMode="auto">
          <a:xfrm>
            <a:off x="142875" y="0"/>
            <a:ext cx="439738" cy="714375"/>
          </a:xfrm>
          <a:prstGeom prst="rect">
            <a:avLst/>
          </a:prstGeom>
          <a:noFill/>
          <a:ln w="9525">
            <a:noFill/>
            <a:miter lim="800000"/>
            <a:headEnd/>
            <a:tailEnd/>
          </a:ln>
        </p:spPr>
      </p:pic>
      <p:sp>
        <p:nvSpPr>
          <p:cNvPr id="20499" name="Прямоугольник 23"/>
          <p:cNvSpPr>
            <a:spLocks noChangeArrowheads="1"/>
          </p:cNvSpPr>
          <p:nvPr/>
        </p:nvSpPr>
        <p:spPr bwMode="auto">
          <a:xfrm>
            <a:off x="1285875" y="214313"/>
            <a:ext cx="7286625" cy="327025"/>
          </a:xfrm>
          <a:prstGeom prst="rect">
            <a:avLst/>
          </a:prstGeom>
          <a:noFill/>
          <a:ln w="9525">
            <a:noFill/>
            <a:miter lim="800000"/>
            <a:headEnd/>
            <a:tailEnd/>
          </a:ln>
        </p:spPr>
        <p:txBody>
          <a:bodyPr>
            <a:spAutoFit/>
          </a:bodyPr>
          <a:lstStyle/>
          <a:p>
            <a:pPr>
              <a:lnSpc>
                <a:spcPct val="85000"/>
              </a:lnSpc>
            </a:pPr>
            <a:r>
              <a:rPr lang="ru-RU" b="1">
                <a:solidFill>
                  <a:srgbClr val="0033A0"/>
                </a:solidFill>
                <a:latin typeface="PT Astra Serif" pitchFamily="18" charset="-52"/>
                <a:ea typeface="PT Astra Serif" pitchFamily="18" charset="-52"/>
                <a:cs typeface="Times New Roman" pitchFamily="18" charset="0"/>
              </a:rPr>
              <a:t> </a:t>
            </a:r>
            <a:endParaRPr lang="ru-RU">
              <a:solidFill>
                <a:srgbClr val="0033A0"/>
              </a:solidFill>
              <a:latin typeface="PT Astra Serif" pitchFamily="18" charset="-52"/>
              <a:ea typeface="PT Astra Serif" pitchFamily="18" charset="-52"/>
              <a:cs typeface="Century Gothic" pitchFamily="34" charset="0"/>
              <a:sym typeface="Century Gothic" pitchFamily="34" charset="0"/>
            </a:endParaRPr>
          </a:p>
        </p:txBody>
      </p:sp>
      <p:sp>
        <p:nvSpPr>
          <p:cNvPr id="20500" name="Прямоугольник 24"/>
          <p:cNvSpPr>
            <a:spLocks noChangeArrowheads="1"/>
          </p:cNvSpPr>
          <p:nvPr/>
        </p:nvSpPr>
        <p:spPr bwMode="auto">
          <a:xfrm>
            <a:off x="857250" y="71438"/>
            <a:ext cx="7929563" cy="563562"/>
          </a:xfrm>
          <a:prstGeom prst="rect">
            <a:avLst/>
          </a:prstGeom>
          <a:noFill/>
          <a:ln w="9525">
            <a:noFill/>
            <a:miter lim="800000"/>
            <a:headEnd/>
            <a:tailEnd/>
          </a:ln>
        </p:spPr>
        <p:txBody>
          <a:bodyPr>
            <a:spAutoFit/>
          </a:bodyPr>
          <a:lstStyle/>
          <a:p>
            <a:pPr>
              <a:lnSpc>
                <a:spcPct val="85000"/>
              </a:lnSpc>
            </a:pPr>
            <a:r>
              <a:rPr lang="ru-RU" b="1">
                <a:solidFill>
                  <a:srgbClr val="003876"/>
                </a:solidFill>
                <a:latin typeface="PT Astra Serif" pitchFamily="18" charset="-52"/>
                <a:ea typeface="PT Astra Serif" pitchFamily="18" charset="-52"/>
                <a:cs typeface="Century Gothic" pitchFamily="34" charset="0"/>
                <a:sym typeface="Century Gothic" pitchFamily="34" charset="0"/>
              </a:rPr>
              <a:t>П. 47 Порядка ГИА-9. Повторный допуск к сдаче ГИА-9 в резервные сроки соответствующего периода (по решению председателя ГЭК)</a:t>
            </a:r>
          </a:p>
        </p:txBody>
      </p:sp>
      <p:sp>
        <p:nvSpPr>
          <p:cNvPr id="21" name="Прямоугольник 20"/>
          <p:cNvSpPr/>
          <p:nvPr/>
        </p:nvSpPr>
        <p:spPr bwMode="auto">
          <a:xfrm>
            <a:off x="285720" y="928676"/>
            <a:ext cx="642941" cy="4000528"/>
          </a:xfrm>
          <a:prstGeom prst="rect">
            <a:avLst/>
          </a:prstGeom>
          <a:solidFill>
            <a:srgbClr val="00206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defTabSz="1066800">
              <a:lnSpc>
                <a:spcPct val="90000"/>
              </a:lnSpc>
              <a:spcAft>
                <a:spcPct val="35000"/>
              </a:spcAft>
              <a:defRPr/>
            </a:pPr>
            <a:r>
              <a:rPr lang="ru-RU" sz="2000" b="1" dirty="0">
                <a:latin typeface="PT Astra Serif" pitchFamily="18" charset="-52"/>
                <a:ea typeface="PT Astra Serif" pitchFamily="18" charset="-52"/>
              </a:rPr>
              <a:t>У</a:t>
            </a:r>
          </a:p>
          <a:p>
            <a:pPr algn="ctr" defTabSz="1066800">
              <a:lnSpc>
                <a:spcPct val="90000"/>
              </a:lnSpc>
              <a:spcAft>
                <a:spcPct val="35000"/>
              </a:spcAft>
              <a:defRPr/>
            </a:pPr>
            <a:r>
              <a:rPr lang="ru-RU" sz="2000" b="1" dirty="0">
                <a:latin typeface="PT Astra Serif" pitchFamily="18" charset="-52"/>
                <a:ea typeface="PT Astra Serif" pitchFamily="18" charset="-52"/>
              </a:rPr>
              <a:t>Ч</a:t>
            </a:r>
          </a:p>
          <a:p>
            <a:pPr algn="ctr" defTabSz="1066800">
              <a:lnSpc>
                <a:spcPct val="90000"/>
              </a:lnSpc>
              <a:spcAft>
                <a:spcPct val="35000"/>
              </a:spcAft>
              <a:defRPr/>
            </a:pPr>
            <a:r>
              <a:rPr lang="ru-RU" sz="2000" b="1" dirty="0">
                <a:latin typeface="PT Astra Serif" pitchFamily="18" charset="-52"/>
                <a:ea typeface="PT Astra Serif" pitchFamily="18" charset="-52"/>
              </a:rPr>
              <a:t>А</a:t>
            </a:r>
          </a:p>
          <a:p>
            <a:pPr algn="ctr" defTabSz="1066800">
              <a:lnSpc>
                <a:spcPct val="90000"/>
              </a:lnSpc>
              <a:spcAft>
                <a:spcPct val="35000"/>
              </a:spcAft>
              <a:defRPr/>
            </a:pPr>
            <a:r>
              <a:rPr lang="ru-RU" sz="2000" b="1" dirty="0">
                <a:latin typeface="PT Astra Serif" pitchFamily="18" charset="-52"/>
                <a:ea typeface="PT Astra Serif" pitchFamily="18" charset="-52"/>
              </a:rPr>
              <a:t>С</a:t>
            </a:r>
          </a:p>
          <a:p>
            <a:pPr algn="ctr" defTabSz="1066800">
              <a:lnSpc>
                <a:spcPct val="90000"/>
              </a:lnSpc>
              <a:spcAft>
                <a:spcPct val="35000"/>
              </a:spcAft>
              <a:defRPr/>
            </a:pPr>
            <a:r>
              <a:rPr lang="ru-RU" sz="2000" b="1" dirty="0">
                <a:latin typeface="PT Astra Serif" pitchFamily="18" charset="-52"/>
                <a:ea typeface="PT Astra Serif" pitchFamily="18" charset="-52"/>
              </a:rPr>
              <a:t>Т</a:t>
            </a:r>
          </a:p>
          <a:p>
            <a:pPr algn="ctr" defTabSz="1066800">
              <a:lnSpc>
                <a:spcPct val="90000"/>
              </a:lnSpc>
              <a:spcAft>
                <a:spcPct val="35000"/>
              </a:spcAft>
              <a:defRPr/>
            </a:pPr>
            <a:r>
              <a:rPr lang="ru-RU" sz="2000" b="1" dirty="0">
                <a:latin typeface="PT Astra Serif" pitchFamily="18" charset="-52"/>
                <a:ea typeface="PT Astra Serif" pitchFamily="18" charset="-52"/>
              </a:rPr>
              <a:t>Н</a:t>
            </a:r>
          </a:p>
          <a:p>
            <a:pPr algn="ctr" defTabSz="1066800">
              <a:lnSpc>
                <a:spcPct val="90000"/>
              </a:lnSpc>
              <a:spcAft>
                <a:spcPct val="35000"/>
              </a:spcAft>
              <a:defRPr/>
            </a:pPr>
            <a:r>
              <a:rPr lang="ru-RU" sz="2000" b="1" dirty="0">
                <a:latin typeface="PT Astra Serif" pitchFamily="18" charset="-52"/>
                <a:ea typeface="PT Astra Serif" pitchFamily="18" charset="-52"/>
              </a:rPr>
              <a:t>И</a:t>
            </a:r>
          </a:p>
          <a:p>
            <a:pPr algn="ctr" defTabSz="1066800">
              <a:lnSpc>
                <a:spcPct val="90000"/>
              </a:lnSpc>
              <a:spcAft>
                <a:spcPct val="35000"/>
              </a:spcAft>
              <a:defRPr/>
            </a:pPr>
            <a:r>
              <a:rPr lang="ru-RU" sz="2000" b="1" dirty="0">
                <a:latin typeface="PT Astra Serif" pitchFamily="18" charset="-52"/>
                <a:ea typeface="PT Astra Serif" pitchFamily="18" charset="-52"/>
              </a:rPr>
              <a:t>К</a:t>
            </a:r>
          </a:p>
          <a:p>
            <a:pPr algn="ctr" defTabSz="1066800">
              <a:lnSpc>
                <a:spcPct val="90000"/>
              </a:lnSpc>
              <a:spcAft>
                <a:spcPct val="35000"/>
              </a:spcAft>
              <a:defRPr/>
            </a:pPr>
            <a:r>
              <a:rPr lang="ru-RU" sz="2000" b="1" dirty="0">
                <a:latin typeface="PT Astra Serif" pitchFamily="18" charset="-52"/>
                <a:ea typeface="PT Astra Serif" pitchFamily="18" charset="-52"/>
              </a:rPr>
              <a:t>И</a:t>
            </a:r>
          </a:p>
        </p:txBody>
      </p:sp>
      <p:graphicFrame>
        <p:nvGraphicFramePr>
          <p:cNvPr id="22" name="Схема 21"/>
          <p:cNvGraphicFramePr/>
          <p:nvPr/>
        </p:nvGraphicFramePr>
        <p:xfrm>
          <a:off x="1071538" y="714362"/>
          <a:ext cx="7905784" cy="428628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Object 5"/>
          <p:cNvGraphicFramePr>
            <a:graphicFrameLocks noChangeAspect="1"/>
          </p:cNvGraphicFramePr>
          <p:nvPr/>
        </p:nvGraphicFramePr>
        <p:xfrm>
          <a:off x="214313" y="785813"/>
          <a:ext cx="8785225" cy="4230687"/>
        </p:xfrm>
        <a:graphic>
          <a:graphicData uri="http://schemas.openxmlformats.org/presentationml/2006/ole">
            <p:oleObj spid="_x0000_s21506" name="CorelDRAW" r:id="rId4" imgW="9486720" imgH="5441760" progId="">
              <p:embed/>
            </p:oleObj>
          </a:graphicData>
        </a:graphic>
      </p:graphicFrame>
      <p:sp>
        <p:nvSpPr>
          <p:cNvPr id="21507" name="Прямоугольник 13"/>
          <p:cNvSpPr>
            <a:spLocks noChangeArrowheads="1"/>
          </p:cNvSpPr>
          <p:nvPr/>
        </p:nvSpPr>
        <p:spPr bwMode="auto">
          <a:xfrm rot="-5400000">
            <a:off x="830263" y="3170238"/>
            <a:ext cx="766762"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10169</a:t>
            </a:r>
          </a:p>
        </p:txBody>
      </p:sp>
      <p:sp>
        <p:nvSpPr>
          <p:cNvPr id="21508" name="Прямоугольник 13"/>
          <p:cNvSpPr>
            <a:spLocks noChangeArrowheads="1"/>
          </p:cNvSpPr>
          <p:nvPr/>
        </p:nvSpPr>
        <p:spPr bwMode="auto">
          <a:xfrm rot="-5400000">
            <a:off x="2840831" y="2986882"/>
            <a:ext cx="528637" cy="342900"/>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21509" name="Прямоугольник 13"/>
          <p:cNvSpPr>
            <a:spLocks noChangeArrowheads="1"/>
          </p:cNvSpPr>
          <p:nvPr/>
        </p:nvSpPr>
        <p:spPr bwMode="auto">
          <a:xfrm rot="-5400000">
            <a:off x="2346325" y="3235325"/>
            <a:ext cx="760413" cy="341313"/>
          </a:xfrm>
          <a:prstGeom prst="rect">
            <a:avLst/>
          </a:prstGeom>
          <a:noFill/>
          <a:ln w="9525">
            <a:noFill/>
            <a:miter lim="800000"/>
            <a:headEnd/>
            <a:tailEnd/>
          </a:ln>
        </p:spPr>
        <p:txBody>
          <a:bodyPr>
            <a:spAutoFit/>
          </a:bodyPr>
          <a:lstStyle/>
          <a:p>
            <a:pPr marL="339725" indent="-334963"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21510" name="Прямоугольник 13"/>
          <p:cNvSpPr>
            <a:spLocks noChangeArrowheads="1"/>
          </p:cNvSpPr>
          <p:nvPr/>
        </p:nvSpPr>
        <p:spPr bwMode="auto">
          <a:xfrm rot="-5400000">
            <a:off x="456406" y="3158332"/>
            <a:ext cx="650875"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9913</a:t>
            </a:r>
          </a:p>
        </p:txBody>
      </p:sp>
      <p:sp>
        <p:nvSpPr>
          <p:cNvPr id="21511" name="Прямоугольник 13"/>
          <p:cNvSpPr>
            <a:spLocks noChangeArrowheads="1"/>
          </p:cNvSpPr>
          <p:nvPr/>
        </p:nvSpPr>
        <p:spPr bwMode="auto">
          <a:xfrm rot="-5400000">
            <a:off x="5296694" y="2953544"/>
            <a:ext cx="766762" cy="342900"/>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22367</a:t>
            </a:r>
          </a:p>
        </p:txBody>
      </p:sp>
      <p:sp>
        <p:nvSpPr>
          <p:cNvPr id="21512" name="Прямоугольник 13"/>
          <p:cNvSpPr>
            <a:spLocks noChangeArrowheads="1"/>
          </p:cNvSpPr>
          <p:nvPr/>
        </p:nvSpPr>
        <p:spPr bwMode="auto">
          <a:xfrm rot="-5400000">
            <a:off x="4864101" y="2928937"/>
            <a:ext cx="766762"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21800</a:t>
            </a:r>
          </a:p>
        </p:txBody>
      </p:sp>
      <p:sp>
        <p:nvSpPr>
          <p:cNvPr id="21513" name="Прямоугольник 13"/>
          <p:cNvSpPr>
            <a:spLocks noChangeArrowheads="1"/>
          </p:cNvSpPr>
          <p:nvPr/>
        </p:nvSpPr>
        <p:spPr bwMode="auto">
          <a:xfrm rot="-5400000">
            <a:off x="3273425" y="2954338"/>
            <a:ext cx="527050" cy="342900"/>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21514" name="Прямоугольник 13"/>
          <p:cNvSpPr>
            <a:spLocks noChangeArrowheads="1"/>
          </p:cNvSpPr>
          <p:nvPr/>
        </p:nvSpPr>
        <p:spPr bwMode="auto">
          <a:xfrm rot="-5400000">
            <a:off x="1190625" y="3216275"/>
            <a:ext cx="766763"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10222</a:t>
            </a:r>
          </a:p>
        </p:txBody>
      </p:sp>
      <p:sp>
        <p:nvSpPr>
          <p:cNvPr id="23" name="Line 2"/>
          <p:cNvSpPr>
            <a:spLocks noChangeShapeType="1"/>
          </p:cNvSpPr>
          <p:nvPr/>
        </p:nvSpPr>
        <p:spPr bwMode="auto">
          <a:xfrm>
            <a:off x="1071563" y="625475"/>
            <a:ext cx="7500937" cy="1588"/>
          </a:xfrm>
          <a:prstGeom prst="line">
            <a:avLst/>
          </a:prstGeom>
          <a:noFill/>
          <a:ln w="38160" cap="sq">
            <a:solidFill>
              <a:srgbClr val="4F81BD"/>
            </a:solidFill>
            <a:miter lim="800000"/>
            <a:headEnd/>
            <a:tailEnd/>
          </a:ln>
          <a:effectLst>
            <a:outerShdw dist="23040" dir="5400000" algn="ctr" rotWithShape="0">
              <a:srgbClr val="000000">
                <a:alpha val="35036"/>
              </a:srgbClr>
            </a:outerShdw>
          </a:effectLst>
        </p:spPr>
        <p:txBody>
          <a:bodyPr/>
          <a:lstStyle/>
          <a:p>
            <a:pPr fontAlgn="auto">
              <a:spcBef>
                <a:spcPts val="0"/>
              </a:spcBef>
              <a:spcAft>
                <a:spcPts val="0"/>
              </a:spcAft>
              <a:defRPr/>
            </a:pPr>
            <a:endParaRPr lang="ru-RU">
              <a:latin typeface="+mn-lt"/>
              <a:cs typeface="+mn-cs"/>
            </a:endParaRPr>
          </a:p>
        </p:txBody>
      </p:sp>
      <p:sp>
        <p:nvSpPr>
          <p:cNvPr id="21516" name="Text Box 1"/>
          <p:cNvSpPr txBox="1">
            <a:spLocks noChangeArrowheads="1"/>
          </p:cNvSpPr>
          <p:nvPr/>
        </p:nvSpPr>
        <p:spPr bwMode="auto">
          <a:xfrm>
            <a:off x="1042988" y="123825"/>
            <a:ext cx="7561262" cy="493713"/>
          </a:xfrm>
          <a:prstGeom prst="rect">
            <a:avLst/>
          </a:prstGeom>
          <a:noFill/>
          <a:ln w="9525">
            <a:noFill/>
            <a:round/>
            <a:headEnd/>
            <a:tailEnd/>
          </a:ln>
        </p:spPr>
        <p:txBody>
          <a:bodyPr lIns="90000" tIns="45000" rIns="90000" bIns="45000"/>
          <a:lstStyle/>
          <a:p>
            <a:pPr algn="ct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altLang="ru-RU" sz="2800" b="1">
              <a:solidFill>
                <a:srgbClr val="002060"/>
              </a:solidFill>
              <a:latin typeface="PT Astra Serif" pitchFamily="18" charset="-52"/>
            </a:endParaRPr>
          </a:p>
        </p:txBody>
      </p:sp>
      <p:sp>
        <p:nvSpPr>
          <p:cNvPr id="21517" name="Прямоугольник 13"/>
          <p:cNvSpPr>
            <a:spLocks noChangeArrowheads="1"/>
          </p:cNvSpPr>
          <p:nvPr/>
        </p:nvSpPr>
        <p:spPr bwMode="auto">
          <a:xfrm rot="-5400000">
            <a:off x="1699419" y="3228181"/>
            <a:ext cx="650875"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9536</a:t>
            </a:r>
          </a:p>
        </p:txBody>
      </p:sp>
      <p:sp>
        <p:nvSpPr>
          <p:cNvPr id="21518" name="Прямоугольник 13"/>
          <p:cNvSpPr>
            <a:spLocks noChangeArrowheads="1"/>
          </p:cNvSpPr>
          <p:nvPr/>
        </p:nvSpPr>
        <p:spPr bwMode="auto">
          <a:xfrm rot="-5400000">
            <a:off x="3686175" y="3025776"/>
            <a:ext cx="528637" cy="341312"/>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21519" name="Прямоугольник 13"/>
          <p:cNvSpPr>
            <a:spLocks noChangeArrowheads="1"/>
          </p:cNvSpPr>
          <p:nvPr/>
        </p:nvSpPr>
        <p:spPr bwMode="auto">
          <a:xfrm rot="-5400000">
            <a:off x="5673725" y="3000375"/>
            <a:ext cx="766763"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20984</a:t>
            </a:r>
          </a:p>
        </p:txBody>
      </p:sp>
      <p:sp>
        <p:nvSpPr>
          <p:cNvPr id="21520" name="Прямоугольник 13"/>
          <p:cNvSpPr>
            <a:spLocks noChangeArrowheads="1"/>
          </p:cNvSpPr>
          <p:nvPr/>
        </p:nvSpPr>
        <p:spPr bwMode="auto">
          <a:xfrm rot="-5400000">
            <a:off x="6088062" y="3000376"/>
            <a:ext cx="766763"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21322</a:t>
            </a:r>
          </a:p>
        </p:txBody>
      </p:sp>
      <p:pic>
        <p:nvPicPr>
          <p:cNvPr id="21521" name="Picture 4" descr="D:\Документы - YudinAV\Юдин\Герб Саратовской области без подложки.gif"/>
          <p:cNvPicPr>
            <a:picLocks noChangeAspect="1" noChangeArrowheads="1"/>
          </p:cNvPicPr>
          <p:nvPr/>
        </p:nvPicPr>
        <p:blipFill>
          <a:blip r:embed="rId5" cstate="print"/>
          <a:srcRect/>
          <a:stretch>
            <a:fillRect/>
          </a:stretch>
        </p:blipFill>
        <p:spPr bwMode="auto">
          <a:xfrm>
            <a:off x="142875" y="0"/>
            <a:ext cx="439738" cy="714375"/>
          </a:xfrm>
          <a:prstGeom prst="rect">
            <a:avLst/>
          </a:prstGeom>
          <a:noFill/>
          <a:ln w="9525">
            <a:noFill/>
            <a:miter lim="800000"/>
            <a:headEnd/>
            <a:tailEnd/>
          </a:ln>
        </p:spPr>
      </p:pic>
      <p:sp>
        <p:nvSpPr>
          <p:cNvPr id="21522" name="Прямоугольник 23"/>
          <p:cNvSpPr>
            <a:spLocks noChangeArrowheads="1"/>
          </p:cNvSpPr>
          <p:nvPr/>
        </p:nvSpPr>
        <p:spPr bwMode="auto">
          <a:xfrm>
            <a:off x="1285875" y="214313"/>
            <a:ext cx="7286625" cy="327025"/>
          </a:xfrm>
          <a:prstGeom prst="rect">
            <a:avLst/>
          </a:prstGeom>
          <a:noFill/>
          <a:ln w="9525">
            <a:noFill/>
            <a:miter lim="800000"/>
            <a:headEnd/>
            <a:tailEnd/>
          </a:ln>
        </p:spPr>
        <p:txBody>
          <a:bodyPr>
            <a:spAutoFit/>
          </a:bodyPr>
          <a:lstStyle/>
          <a:p>
            <a:pPr>
              <a:lnSpc>
                <a:spcPct val="85000"/>
              </a:lnSpc>
            </a:pPr>
            <a:r>
              <a:rPr lang="ru-RU" b="1">
                <a:solidFill>
                  <a:srgbClr val="0033A0"/>
                </a:solidFill>
                <a:latin typeface="PT Astra Serif" pitchFamily="18" charset="-52"/>
                <a:ea typeface="PT Astra Serif" pitchFamily="18" charset="-52"/>
                <a:cs typeface="Times New Roman" pitchFamily="18" charset="0"/>
              </a:rPr>
              <a:t> </a:t>
            </a:r>
            <a:endParaRPr lang="ru-RU">
              <a:solidFill>
                <a:srgbClr val="0033A0"/>
              </a:solidFill>
              <a:latin typeface="PT Astra Serif" pitchFamily="18" charset="-52"/>
              <a:ea typeface="PT Astra Serif" pitchFamily="18" charset="-52"/>
              <a:cs typeface="Century Gothic" pitchFamily="34" charset="0"/>
              <a:sym typeface="Century Gothic" pitchFamily="34" charset="0"/>
            </a:endParaRPr>
          </a:p>
        </p:txBody>
      </p:sp>
      <p:sp>
        <p:nvSpPr>
          <p:cNvPr id="21523" name="Прямоугольник 24"/>
          <p:cNvSpPr>
            <a:spLocks noChangeArrowheads="1"/>
          </p:cNvSpPr>
          <p:nvPr/>
        </p:nvSpPr>
        <p:spPr bwMode="auto">
          <a:xfrm>
            <a:off x="785813" y="214313"/>
            <a:ext cx="8358187" cy="354012"/>
          </a:xfrm>
          <a:prstGeom prst="rect">
            <a:avLst/>
          </a:prstGeom>
          <a:noFill/>
          <a:ln w="9525">
            <a:noFill/>
            <a:miter lim="800000"/>
            <a:headEnd/>
            <a:tailEnd/>
          </a:ln>
        </p:spPr>
        <p:txBody>
          <a:bodyPr>
            <a:spAutoFit/>
          </a:bodyPr>
          <a:lstStyle/>
          <a:p>
            <a:pPr>
              <a:lnSpc>
                <a:spcPct val="85000"/>
              </a:lnSpc>
            </a:pPr>
            <a:r>
              <a:rPr lang="ru-RU" sz="2000" b="1">
                <a:solidFill>
                  <a:srgbClr val="003876"/>
                </a:solidFill>
                <a:latin typeface="PT Astra Serif" pitchFamily="18" charset="-52"/>
                <a:ea typeface="PT Astra Serif" pitchFamily="18" charset="-52"/>
                <a:cs typeface="Century Gothic" pitchFamily="34" charset="0"/>
                <a:sym typeface="Century Gothic" pitchFamily="34" charset="0"/>
              </a:rPr>
              <a:t>П. 49 Порядка ГИА-9. Специальные условия  </a:t>
            </a:r>
          </a:p>
        </p:txBody>
      </p:sp>
      <p:sp>
        <p:nvSpPr>
          <p:cNvPr id="21524" name="Прямоугольник 21"/>
          <p:cNvSpPr>
            <a:spLocks noChangeArrowheads="1"/>
          </p:cNvSpPr>
          <p:nvPr/>
        </p:nvSpPr>
        <p:spPr bwMode="auto">
          <a:xfrm>
            <a:off x="71438" y="785813"/>
            <a:ext cx="1785937" cy="249237"/>
          </a:xfrm>
          <a:prstGeom prst="rect">
            <a:avLst/>
          </a:prstGeom>
          <a:noFill/>
          <a:ln w="9525">
            <a:noFill/>
            <a:miter lim="800000"/>
            <a:headEnd/>
            <a:tailEnd/>
          </a:ln>
        </p:spPr>
        <p:txBody>
          <a:bodyPr>
            <a:spAutoFit/>
          </a:bodyPr>
          <a:lstStyle/>
          <a:p>
            <a:pPr algn="ctr">
              <a:lnSpc>
                <a:spcPct val="85000"/>
              </a:lnSpc>
            </a:pPr>
            <a:endParaRPr lang="ru-RU" sz="1200" b="1">
              <a:solidFill>
                <a:srgbClr val="003876"/>
              </a:solidFill>
              <a:latin typeface="PT Astra Serif" pitchFamily="18" charset="-52"/>
              <a:sym typeface="Century Gothic" pitchFamily="34" charset="0"/>
            </a:endParaRPr>
          </a:p>
        </p:txBody>
      </p:sp>
      <p:pic>
        <p:nvPicPr>
          <p:cNvPr id="21525" name="Google Shape;180;p4" descr="image-88.jpg"/>
          <p:cNvPicPr preferRelativeResize="0">
            <a:picLocks noChangeAspect="1" noChangeArrowheads="1"/>
          </p:cNvPicPr>
          <p:nvPr/>
        </p:nvPicPr>
        <p:blipFill>
          <a:blip r:embed="rId6" cstate="print"/>
          <a:srcRect/>
          <a:stretch>
            <a:fillRect/>
          </a:stretch>
        </p:blipFill>
        <p:spPr bwMode="auto">
          <a:xfrm>
            <a:off x="5072063" y="1571625"/>
            <a:ext cx="1857375" cy="1428750"/>
          </a:xfrm>
          <a:prstGeom prst="rect">
            <a:avLst/>
          </a:prstGeom>
          <a:noFill/>
          <a:ln w="9525">
            <a:noFill/>
            <a:miter lim="800000"/>
            <a:headEnd/>
            <a:tailEnd/>
          </a:ln>
        </p:spPr>
      </p:pic>
      <p:pic>
        <p:nvPicPr>
          <p:cNvPr id="21526" name="Google Shape;424;p11"/>
          <p:cNvPicPr preferRelativeResize="0">
            <a:picLocks noChangeAspect="1" noChangeArrowheads="1"/>
          </p:cNvPicPr>
          <p:nvPr/>
        </p:nvPicPr>
        <p:blipFill>
          <a:blip r:embed="rId7" cstate="print"/>
          <a:srcRect/>
          <a:stretch>
            <a:fillRect/>
          </a:stretch>
        </p:blipFill>
        <p:spPr bwMode="auto">
          <a:xfrm>
            <a:off x="7143750" y="1214438"/>
            <a:ext cx="1838325" cy="2365375"/>
          </a:xfrm>
          <a:prstGeom prst="rect">
            <a:avLst/>
          </a:prstGeom>
          <a:noFill/>
          <a:ln w="9525">
            <a:solidFill>
              <a:srgbClr val="003876"/>
            </a:solidFill>
            <a:miter lim="800000"/>
            <a:headEnd type="none" w="sm" len="sm"/>
            <a:tailEnd type="none" w="sm" len="sm"/>
          </a:ln>
        </p:spPr>
      </p:pic>
      <p:sp>
        <p:nvSpPr>
          <p:cNvPr id="21527" name="Прямоугольник 25"/>
          <p:cNvSpPr>
            <a:spLocks noChangeArrowheads="1"/>
          </p:cNvSpPr>
          <p:nvPr/>
        </p:nvSpPr>
        <p:spPr bwMode="auto">
          <a:xfrm>
            <a:off x="4786313" y="642938"/>
            <a:ext cx="3857625" cy="461962"/>
          </a:xfrm>
          <a:prstGeom prst="rect">
            <a:avLst/>
          </a:prstGeom>
          <a:noFill/>
          <a:ln w="9525">
            <a:noFill/>
            <a:miter lim="800000"/>
            <a:headEnd/>
            <a:tailEnd/>
          </a:ln>
        </p:spPr>
        <p:txBody>
          <a:bodyPr>
            <a:spAutoFit/>
          </a:bodyPr>
          <a:lstStyle/>
          <a:p>
            <a:pPr algn="ctr"/>
            <a:r>
              <a:rPr lang="ru-RU" sz="1200" b="1">
                <a:solidFill>
                  <a:srgbClr val="002060"/>
                </a:solidFill>
                <a:latin typeface="PT Astra Serif" pitchFamily="18" charset="-52"/>
                <a:sym typeface="Century Gothic" pitchFamily="34" charset="0"/>
              </a:rPr>
              <a:t>ППЭ на дому, </a:t>
            </a:r>
          </a:p>
          <a:p>
            <a:pPr algn="ctr"/>
            <a:r>
              <a:rPr lang="ru-RU" sz="1200" b="1">
                <a:solidFill>
                  <a:srgbClr val="002060"/>
                </a:solidFill>
                <a:latin typeface="PT Astra Serif" pitchFamily="18" charset="-52"/>
                <a:sym typeface="Century Gothic" pitchFamily="34" charset="0"/>
              </a:rPr>
              <a:t>в медицинской организации</a:t>
            </a:r>
          </a:p>
        </p:txBody>
      </p:sp>
      <p:sp>
        <p:nvSpPr>
          <p:cNvPr id="21528" name="Прямоугольник 26"/>
          <p:cNvSpPr>
            <a:spLocks noChangeArrowheads="1"/>
          </p:cNvSpPr>
          <p:nvPr/>
        </p:nvSpPr>
        <p:spPr bwMode="auto">
          <a:xfrm>
            <a:off x="7143750" y="3643313"/>
            <a:ext cx="1857375" cy="1016000"/>
          </a:xfrm>
          <a:prstGeom prst="rect">
            <a:avLst/>
          </a:prstGeom>
          <a:noFill/>
          <a:ln w="9525">
            <a:noFill/>
            <a:miter lim="800000"/>
            <a:headEnd/>
            <a:tailEnd/>
          </a:ln>
        </p:spPr>
        <p:txBody>
          <a:bodyPr>
            <a:spAutoFit/>
          </a:bodyPr>
          <a:lstStyle/>
          <a:p>
            <a:pPr algn="ctr"/>
            <a:r>
              <a:rPr lang="ru-RU" sz="1200" b="1">
                <a:solidFill>
                  <a:schemeClr val="tx2"/>
                </a:solidFill>
                <a:latin typeface="PT Astra Serif" pitchFamily="18" charset="-52"/>
                <a:sym typeface="Century Gothic" pitchFamily="34" charset="0"/>
              </a:rPr>
              <a:t>Рекомендации ПМПК </a:t>
            </a:r>
            <a:br>
              <a:rPr lang="ru-RU" sz="1200" b="1">
                <a:solidFill>
                  <a:schemeClr val="tx2"/>
                </a:solidFill>
                <a:latin typeface="PT Astra Serif" pitchFamily="18" charset="-52"/>
                <a:sym typeface="Century Gothic" pitchFamily="34" charset="0"/>
              </a:rPr>
            </a:br>
            <a:r>
              <a:rPr lang="ru-RU" sz="1200" b="1">
                <a:solidFill>
                  <a:schemeClr val="tx2"/>
                </a:solidFill>
                <a:latin typeface="PT Astra Serif" pitchFamily="18" charset="-52"/>
                <a:sym typeface="Century Gothic" pitchFamily="34" charset="0"/>
              </a:rPr>
              <a:t>(оригинал или  </a:t>
            </a:r>
            <a:r>
              <a:rPr lang="ru-RU" sz="1200" b="1">
                <a:solidFill>
                  <a:srgbClr val="00B050"/>
                </a:solidFill>
                <a:latin typeface="PT Astra Serif" pitchFamily="18" charset="-52"/>
                <a:sym typeface="Century Gothic" pitchFamily="34" charset="0"/>
              </a:rPr>
              <a:t>надлежащим образом заверенная копия              - нововведение)</a:t>
            </a:r>
            <a:endParaRPr lang="ru-RU" sz="1200">
              <a:solidFill>
                <a:srgbClr val="00B050"/>
              </a:solidFill>
              <a:latin typeface="PT Astra Serif" pitchFamily="18" charset="-52"/>
            </a:endParaRPr>
          </a:p>
        </p:txBody>
      </p:sp>
      <p:sp>
        <p:nvSpPr>
          <p:cNvPr id="21529" name="Прямоугольник 27"/>
          <p:cNvSpPr>
            <a:spLocks noChangeArrowheads="1"/>
          </p:cNvSpPr>
          <p:nvPr/>
        </p:nvSpPr>
        <p:spPr bwMode="auto">
          <a:xfrm>
            <a:off x="5143500" y="3714750"/>
            <a:ext cx="1857375" cy="646113"/>
          </a:xfrm>
          <a:prstGeom prst="rect">
            <a:avLst/>
          </a:prstGeom>
          <a:noFill/>
          <a:ln w="9525">
            <a:noFill/>
            <a:miter lim="800000"/>
            <a:headEnd/>
            <a:tailEnd/>
          </a:ln>
        </p:spPr>
        <p:txBody>
          <a:bodyPr>
            <a:spAutoFit/>
          </a:bodyPr>
          <a:lstStyle/>
          <a:p>
            <a:pPr algn="ctr"/>
            <a:r>
              <a:rPr lang="ru-RU" sz="1200" b="1">
                <a:solidFill>
                  <a:schemeClr val="tx2"/>
                </a:solidFill>
                <a:latin typeface="PT Astra Serif" pitchFamily="18" charset="-52"/>
                <a:sym typeface="Century Gothic" pitchFamily="34" charset="0"/>
              </a:rPr>
              <a:t>Заключение </a:t>
            </a:r>
          </a:p>
          <a:p>
            <a:pPr algn="ctr"/>
            <a:r>
              <a:rPr lang="ru-RU" sz="1200" b="1">
                <a:solidFill>
                  <a:schemeClr val="tx2"/>
                </a:solidFill>
                <a:latin typeface="PT Astra Serif" pitchFamily="18" charset="-52"/>
                <a:sym typeface="Century Gothic" pitchFamily="34" charset="0"/>
              </a:rPr>
              <a:t>медицинской организации </a:t>
            </a:r>
          </a:p>
        </p:txBody>
      </p:sp>
      <p:graphicFrame>
        <p:nvGraphicFramePr>
          <p:cNvPr id="29" name="Схема 28"/>
          <p:cNvGraphicFramePr/>
          <p:nvPr/>
        </p:nvGraphicFramePr>
        <p:xfrm>
          <a:off x="214282" y="785800"/>
          <a:ext cx="4572032" cy="42862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5"/>
          <p:cNvGraphicFramePr>
            <a:graphicFrameLocks noChangeAspect="1"/>
          </p:cNvGraphicFramePr>
          <p:nvPr/>
        </p:nvGraphicFramePr>
        <p:xfrm>
          <a:off x="179388" y="785813"/>
          <a:ext cx="8785225" cy="4230687"/>
        </p:xfrm>
        <a:graphic>
          <a:graphicData uri="http://schemas.openxmlformats.org/presentationml/2006/ole">
            <p:oleObj spid="_x0000_s22530" name="CorelDRAW" r:id="rId4" imgW="9486720" imgH="5441760" progId="">
              <p:embed/>
            </p:oleObj>
          </a:graphicData>
        </a:graphic>
      </p:graphicFrame>
      <p:sp>
        <p:nvSpPr>
          <p:cNvPr id="22531" name="Прямоугольник 13"/>
          <p:cNvSpPr>
            <a:spLocks noChangeArrowheads="1"/>
          </p:cNvSpPr>
          <p:nvPr/>
        </p:nvSpPr>
        <p:spPr bwMode="auto">
          <a:xfrm rot="-5400000">
            <a:off x="830263" y="3170238"/>
            <a:ext cx="766762"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10169</a:t>
            </a:r>
          </a:p>
        </p:txBody>
      </p:sp>
      <p:sp>
        <p:nvSpPr>
          <p:cNvPr id="22532" name="Прямоугольник 13"/>
          <p:cNvSpPr>
            <a:spLocks noChangeArrowheads="1"/>
          </p:cNvSpPr>
          <p:nvPr/>
        </p:nvSpPr>
        <p:spPr bwMode="auto">
          <a:xfrm rot="-5400000">
            <a:off x="2840831" y="2986882"/>
            <a:ext cx="528637" cy="342900"/>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22533" name="Прямоугольник 13"/>
          <p:cNvSpPr>
            <a:spLocks noChangeArrowheads="1"/>
          </p:cNvSpPr>
          <p:nvPr/>
        </p:nvSpPr>
        <p:spPr bwMode="auto">
          <a:xfrm rot="-5400000">
            <a:off x="2346325" y="3235325"/>
            <a:ext cx="760413" cy="341313"/>
          </a:xfrm>
          <a:prstGeom prst="rect">
            <a:avLst/>
          </a:prstGeom>
          <a:noFill/>
          <a:ln w="9525">
            <a:noFill/>
            <a:miter lim="800000"/>
            <a:headEnd/>
            <a:tailEnd/>
          </a:ln>
        </p:spPr>
        <p:txBody>
          <a:bodyPr>
            <a:spAutoFit/>
          </a:bodyPr>
          <a:lstStyle/>
          <a:p>
            <a:pPr marL="339725" indent="-334963"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22534" name="Прямоугольник 13"/>
          <p:cNvSpPr>
            <a:spLocks noChangeArrowheads="1"/>
          </p:cNvSpPr>
          <p:nvPr/>
        </p:nvSpPr>
        <p:spPr bwMode="auto">
          <a:xfrm rot="-5400000">
            <a:off x="456406" y="3158332"/>
            <a:ext cx="650875"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9913</a:t>
            </a:r>
          </a:p>
        </p:txBody>
      </p:sp>
      <p:sp>
        <p:nvSpPr>
          <p:cNvPr id="22535" name="Прямоугольник 13"/>
          <p:cNvSpPr>
            <a:spLocks noChangeArrowheads="1"/>
          </p:cNvSpPr>
          <p:nvPr/>
        </p:nvSpPr>
        <p:spPr bwMode="auto">
          <a:xfrm rot="-5400000">
            <a:off x="5296694" y="2953544"/>
            <a:ext cx="766762" cy="342900"/>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22367</a:t>
            </a:r>
          </a:p>
        </p:txBody>
      </p:sp>
      <p:sp>
        <p:nvSpPr>
          <p:cNvPr id="22536" name="Прямоугольник 13"/>
          <p:cNvSpPr>
            <a:spLocks noChangeArrowheads="1"/>
          </p:cNvSpPr>
          <p:nvPr/>
        </p:nvSpPr>
        <p:spPr bwMode="auto">
          <a:xfrm rot="-5400000">
            <a:off x="4864101" y="2928937"/>
            <a:ext cx="766762"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21800</a:t>
            </a:r>
          </a:p>
        </p:txBody>
      </p:sp>
      <p:sp>
        <p:nvSpPr>
          <p:cNvPr id="22537" name="Прямоугольник 13"/>
          <p:cNvSpPr>
            <a:spLocks noChangeArrowheads="1"/>
          </p:cNvSpPr>
          <p:nvPr/>
        </p:nvSpPr>
        <p:spPr bwMode="auto">
          <a:xfrm rot="-5400000">
            <a:off x="3273425" y="2954338"/>
            <a:ext cx="527050" cy="342900"/>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22538" name="Прямоугольник 13"/>
          <p:cNvSpPr>
            <a:spLocks noChangeArrowheads="1"/>
          </p:cNvSpPr>
          <p:nvPr/>
        </p:nvSpPr>
        <p:spPr bwMode="auto">
          <a:xfrm rot="-5400000">
            <a:off x="1190625" y="3216275"/>
            <a:ext cx="766763"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10222</a:t>
            </a:r>
          </a:p>
        </p:txBody>
      </p:sp>
      <p:sp>
        <p:nvSpPr>
          <p:cNvPr id="23" name="Line 2"/>
          <p:cNvSpPr>
            <a:spLocks noChangeShapeType="1"/>
          </p:cNvSpPr>
          <p:nvPr/>
        </p:nvSpPr>
        <p:spPr bwMode="auto">
          <a:xfrm>
            <a:off x="1071563" y="625475"/>
            <a:ext cx="7500937" cy="1588"/>
          </a:xfrm>
          <a:prstGeom prst="line">
            <a:avLst/>
          </a:prstGeom>
          <a:noFill/>
          <a:ln w="38160" cap="sq">
            <a:solidFill>
              <a:srgbClr val="4F81BD"/>
            </a:solidFill>
            <a:miter lim="800000"/>
            <a:headEnd/>
            <a:tailEnd/>
          </a:ln>
          <a:effectLst>
            <a:outerShdw dist="23040" dir="5400000" algn="ctr" rotWithShape="0">
              <a:srgbClr val="000000">
                <a:alpha val="35036"/>
              </a:srgbClr>
            </a:outerShdw>
          </a:effectLst>
        </p:spPr>
        <p:txBody>
          <a:bodyPr/>
          <a:lstStyle/>
          <a:p>
            <a:pPr fontAlgn="auto">
              <a:spcBef>
                <a:spcPts val="0"/>
              </a:spcBef>
              <a:spcAft>
                <a:spcPts val="0"/>
              </a:spcAft>
              <a:defRPr/>
            </a:pPr>
            <a:endParaRPr lang="ru-RU">
              <a:latin typeface="+mn-lt"/>
              <a:cs typeface="+mn-cs"/>
            </a:endParaRPr>
          </a:p>
        </p:txBody>
      </p:sp>
      <p:sp>
        <p:nvSpPr>
          <p:cNvPr id="22540" name="Text Box 1"/>
          <p:cNvSpPr txBox="1">
            <a:spLocks noChangeArrowheads="1"/>
          </p:cNvSpPr>
          <p:nvPr/>
        </p:nvSpPr>
        <p:spPr bwMode="auto">
          <a:xfrm>
            <a:off x="1042988" y="123825"/>
            <a:ext cx="7561262" cy="493713"/>
          </a:xfrm>
          <a:prstGeom prst="rect">
            <a:avLst/>
          </a:prstGeom>
          <a:noFill/>
          <a:ln w="9525">
            <a:noFill/>
            <a:round/>
            <a:headEnd/>
            <a:tailEnd/>
          </a:ln>
        </p:spPr>
        <p:txBody>
          <a:bodyPr lIns="90000" tIns="45000" rIns="90000" bIns="45000"/>
          <a:lstStyle/>
          <a:p>
            <a:pPr algn="ct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altLang="ru-RU" sz="2800" b="1">
              <a:solidFill>
                <a:srgbClr val="002060"/>
              </a:solidFill>
              <a:latin typeface="PT Astra Serif" pitchFamily="18" charset="-52"/>
            </a:endParaRPr>
          </a:p>
        </p:txBody>
      </p:sp>
      <p:sp>
        <p:nvSpPr>
          <p:cNvPr id="22541" name="Прямоугольник 13"/>
          <p:cNvSpPr>
            <a:spLocks noChangeArrowheads="1"/>
          </p:cNvSpPr>
          <p:nvPr/>
        </p:nvSpPr>
        <p:spPr bwMode="auto">
          <a:xfrm rot="-5400000">
            <a:off x="1699419" y="3228181"/>
            <a:ext cx="650875"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9536</a:t>
            </a:r>
          </a:p>
        </p:txBody>
      </p:sp>
      <p:sp>
        <p:nvSpPr>
          <p:cNvPr id="22542" name="Прямоугольник 13"/>
          <p:cNvSpPr>
            <a:spLocks noChangeArrowheads="1"/>
          </p:cNvSpPr>
          <p:nvPr/>
        </p:nvSpPr>
        <p:spPr bwMode="auto">
          <a:xfrm rot="-5400000">
            <a:off x="3686175" y="3025776"/>
            <a:ext cx="528637" cy="341312"/>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22543" name="Прямоугольник 13"/>
          <p:cNvSpPr>
            <a:spLocks noChangeArrowheads="1"/>
          </p:cNvSpPr>
          <p:nvPr/>
        </p:nvSpPr>
        <p:spPr bwMode="auto">
          <a:xfrm rot="-5400000">
            <a:off x="5673725" y="3000375"/>
            <a:ext cx="766763"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20984</a:t>
            </a:r>
          </a:p>
        </p:txBody>
      </p:sp>
      <p:sp>
        <p:nvSpPr>
          <p:cNvPr id="22544" name="Прямоугольник 13"/>
          <p:cNvSpPr>
            <a:spLocks noChangeArrowheads="1"/>
          </p:cNvSpPr>
          <p:nvPr/>
        </p:nvSpPr>
        <p:spPr bwMode="auto">
          <a:xfrm rot="-5400000">
            <a:off x="6088062" y="3000376"/>
            <a:ext cx="766763"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21322</a:t>
            </a:r>
          </a:p>
        </p:txBody>
      </p:sp>
      <p:sp>
        <p:nvSpPr>
          <p:cNvPr id="22545" name="Прямоугольник 33"/>
          <p:cNvSpPr>
            <a:spLocks noChangeArrowheads="1"/>
          </p:cNvSpPr>
          <p:nvPr/>
        </p:nvSpPr>
        <p:spPr bwMode="auto">
          <a:xfrm>
            <a:off x="4286250" y="857250"/>
            <a:ext cx="3571875" cy="1062038"/>
          </a:xfrm>
          <a:prstGeom prst="rect">
            <a:avLst/>
          </a:prstGeom>
          <a:noFill/>
          <a:ln w="9525">
            <a:noFill/>
            <a:miter lim="800000"/>
            <a:headEnd/>
            <a:tailEnd/>
          </a:ln>
        </p:spPr>
        <p:txBody>
          <a:bodyPr>
            <a:spAutoFit/>
          </a:bodyPr>
          <a:lstStyle/>
          <a:p>
            <a:pPr>
              <a:lnSpc>
                <a:spcPct val="90000"/>
              </a:lnSpc>
            </a:pPr>
            <a:r>
              <a:rPr lang="ru-RU" sz="1400" b="1">
                <a:solidFill>
                  <a:srgbClr val="FFFFFF"/>
                </a:solidFill>
                <a:latin typeface="Century Gothic" pitchFamily="34" charset="0"/>
                <a:cs typeface="Calibri" pitchFamily="34" charset="0"/>
                <a:sym typeface="Calibri" pitchFamily="34" charset="0"/>
              </a:rPr>
              <a:t>Приказ министерства просвещения Российской Федерации </a:t>
            </a:r>
          </a:p>
          <a:p>
            <a:pPr>
              <a:lnSpc>
                <a:spcPct val="90000"/>
              </a:lnSpc>
            </a:pPr>
            <a:r>
              <a:rPr lang="ru-RU" sz="1400" b="1">
                <a:solidFill>
                  <a:srgbClr val="FFFFFF"/>
                </a:solidFill>
                <a:latin typeface="Century Gothic" pitchFamily="34" charset="0"/>
                <a:cs typeface="Calibri" pitchFamily="34" charset="0"/>
                <a:sym typeface="Calibri" pitchFamily="34" charset="0"/>
              </a:rPr>
              <a:t>и Федеральной службы по надзору </a:t>
            </a:r>
          </a:p>
          <a:p>
            <a:pPr>
              <a:lnSpc>
                <a:spcPct val="90000"/>
              </a:lnSpc>
            </a:pPr>
            <a:r>
              <a:rPr lang="ru-RU" sz="1400" b="1">
                <a:solidFill>
                  <a:srgbClr val="FFFFFF"/>
                </a:solidFill>
                <a:latin typeface="Century Gothic" pitchFamily="34" charset="0"/>
                <a:cs typeface="Calibri" pitchFamily="34" charset="0"/>
                <a:sym typeface="Calibri" pitchFamily="34" charset="0"/>
              </a:rPr>
              <a:t>в сфере образования и науки </a:t>
            </a:r>
          </a:p>
          <a:p>
            <a:pPr>
              <a:lnSpc>
                <a:spcPct val="90000"/>
              </a:lnSpc>
            </a:pPr>
            <a:r>
              <a:rPr lang="ru-RU" sz="1400" b="1">
                <a:solidFill>
                  <a:srgbClr val="FFFFFF"/>
                </a:solidFill>
                <a:latin typeface="Century Gothic" pitchFamily="34" charset="0"/>
                <a:cs typeface="Calibri" pitchFamily="34" charset="0"/>
                <a:sym typeface="Calibri" pitchFamily="34" charset="0"/>
              </a:rPr>
              <a:t>от 4 апреля 2023 года № 232/551</a:t>
            </a:r>
            <a:endParaRPr lang="ru-RU" sz="1400"/>
          </a:p>
        </p:txBody>
      </p:sp>
      <p:pic>
        <p:nvPicPr>
          <p:cNvPr id="22546" name="Picture 4" descr="D:\Документы - YudinAV\Юдин\Герб Саратовской области без подложки.gif"/>
          <p:cNvPicPr>
            <a:picLocks noChangeAspect="1" noChangeArrowheads="1"/>
          </p:cNvPicPr>
          <p:nvPr/>
        </p:nvPicPr>
        <p:blipFill>
          <a:blip r:embed="rId5" cstate="print"/>
          <a:srcRect/>
          <a:stretch>
            <a:fillRect/>
          </a:stretch>
        </p:blipFill>
        <p:spPr bwMode="auto">
          <a:xfrm>
            <a:off x="142875" y="0"/>
            <a:ext cx="439738" cy="714375"/>
          </a:xfrm>
          <a:prstGeom prst="rect">
            <a:avLst/>
          </a:prstGeom>
          <a:noFill/>
          <a:ln w="9525">
            <a:noFill/>
            <a:miter lim="800000"/>
            <a:headEnd/>
            <a:tailEnd/>
          </a:ln>
        </p:spPr>
      </p:pic>
      <p:sp>
        <p:nvSpPr>
          <p:cNvPr id="22547" name="Прямоугольник 23"/>
          <p:cNvSpPr>
            <a:spLocks noChangeArrowheads="1"/>
          </p:cNvSpPr>
          <p:nvPr/>
        </p:nvSpPr>
        <p:spPr bwMode="auto">
          <a:xfrm>
            <a:off x="1285875" y="214313"/>
            <a:ext cx="7286625" cy="327025"/>
          </a:xfrm>
          <a:prstGeom prst="rect">
            <a:avLst/>
          </a:prstGeom>
          <a:noFill/>
          <a:ln w="9525">
            <a:noFill/>
            <a:miter lim="800000"/>
            <a:headEnd/>
            <a:tailEnd/>
          </a:ln>
        </p:spPr>
        <p:txBody>
          <a:bodyPr>
            <a:spAutoFit/>
          </a:bodyPr>
          <a:lstStyle/>
          <a:p>
            <a:pPr>
              <a:lnSpc>
                <a:spcPct val="85000"/>
              </a:lnSpc>
            </a:pPr>
            <a:r>
              <a:rPr lang="ru-RU" b="1">
                <a:solidFill>
                  <a:srgbClr val="0033A0"/>
                </a:solidFill>
                <a:latin typeface="PT Astra Serif" pitchFamily="18" charset="-52"/>
                <a:ea typeface="PT Astra Serif" pitchFamily="18" charset="-52"/>
                <a:cs typeface="Times New Roman" pitchFamily="18" charset="0"/>
              </a:rPr>
              <a:t> </a:t>
            </a:r>
            <a:endParaRPr lang="ru-RU">
              <a:solidFill>
                <a:srgbClr val="0033A0"/>
              </a:solidFill>
              <a:latin typeface="PT Astra Serif" pitchFamily="18" charset="-52"/>
              <a:ea typeface="PT Astra Serif" pitchFamily="18" charset="-52"/>
              <a:cs typeface="Century Gothic" pitchFamily="34" charset="0"/>
              <a:sym typeface="Century Gothic" pitchFamily="34" charset="0"/>
            </a:endParaRPr>
          </a:p>
        </p:txBody>
      </p:sp>
      <p:sp>
        <p:nvSpPr>
          <p:cNvPr id="22548" name="Прямоугольник 24"/>
          <p:cNvSpPr>
            <a:spLocks noChangeArrowheads="1"/>
          </p:cNvSpPr>
          <p:nvPr/>
        </p:nvSpPr>
        <p:spPr bwMode="auto">
          <a:xfrm>
            <a:off x="785813" y="214313"/>
            <a:ext cx="8358187" cy="354012"/>
          </a:xfrm>
          <a:prstGeom prst="rect">
            <a:avLst/>
          </a:prstGeom>
          <a:noFill/>
          <a:ln w="9525">
            <a:noFill/>
            <a:miter lim="800000"/>
            <a:headEnd/>
            <a:tailEnd/>
          </a:ln>
        </p:spPr>
        <p:txBody>
          <a:bodyPr>
            <a:spAutoFit/>
          </a:bodyPr>
          <a:lstStyle/>
          <a:p>
            <a:pPr>
              <a:lnSpc>
                <a:spcPct val="85000"/>
              </a:lnSpc>
            </a:pPr>
            <a:r>
              <a:rPr lang="ru-RU" sz="2000" b="1">
                <a:solidFill>
                  <a:srgbClr val="003876"/>
                </a:solidFill>
                <a:latin typeface="PT Astra Serif" pitchFamily="18" charset="-52"/>
                <a:ea typeface="PT Astra Serif" pitchFamily="18" charset="-52"/>
                <a:cs typeface="Century Gothic" pitchFamily="34" charset="0"/>
                <a:sym typeface="Century Gothic" pitchFamily="34" charset="0"/>
              </a:rPr>
              <a:t>П. 50 Порядка ГИА-9. Создание специальных условий </a:t>
            </a:r>
          </a:p>
        </p:txBody>
      </p:sp>
      <p:pic>
        <p:nvPicPr>
          <p:cNvPr id="22549" name="Google Shape;424;p11"/>
          <p:cNvPicPr preferRelativeResize="0">
            <a:picLocks noChangeAspect="1" noChangeArrowheads="1"/>
          </p:cNvPicPr>
          <p:nvPr/>
        </p:nvPicPr>
        <p:blipFill>
          <a:blip r:embed="rId6" cstate="print"/>
          <a:srcRect/>
          <a:stretch>
            <a:fillRect/>
          </a:stretch>
        </p:blipFill>
        <p:spPr bwMode="auto">
          <a:xfrm>
            <a:off x="519113" y="1831975"/>
            <a:ext cx="1838325" cy="2365375"/>
          </a:xfrm>
          <a:prstGeom prst="rect">
            <a:avLst/>
          </a:prstGeom>
          <a:noFill/>
          <a:ln w="9525">
            <a:solidFill>
              <a:srgbClr val="003876"/>
            </a:solidFill>
            <a:miter lim="800000"/>
            <a:headEnd type="none" w="sm" len="sm"/>
            <a:tailEnd type="none" w="sm" len="sm"/>
          </a:ln>
        </p:spPr>
      </p:pic>
      <p:sp>
        <p:nvSpPr>
          <p:cNvPr id="22550" name="Прямоугольник 21"/>
          <p:cNvSpPr>
            <a:spLocks noChangeArrowheads="1"/>
          </p:cNvSpPr>
          <p:nvPr/>
        </p:nvSpPr>
        <p:spPr bwMode="auto">
          <a:xfrm>
            <a:off x="500063" y="785813"/>
            <a:ext cx="2000250" cy="1033462"/>
          </a:xfrm>
          <a:prstGeom prst="rect">
            <a:avLst/>
          </a:prstGeom>
          <a:noFill/>
          <a:ln w="9525">
            <a:noFill/>
            <a:miter lim="800000"/>
            <a:headEnd/>
            <a:tailEnd/>
          </a:ln>
        </p:spPr>
        <p:txBody>
          <a:bodyPr>
            <a:spAutoFit/>
          </a:bodyPr>
          <a:lstStyle/>
          <a:p>
            <a:pPr algn="ctr">
              <a:lnSpc>
                <a:spcPct val="85000"/>
              </a:lnSpc>
            </a:pPr>
            <a:r>
              <a:rPr lang="ru-RU" sz="1200" b="1">
                <a:solidFill>
                  <a:srgbClr val="003876"/>
                </a:solidFill>
                <a:latin typeface="PT Astra Serif" pitchFamily="18" charset="-52"/>
                <a:sym typeface="Century Gothic" pitchFamily="34" charset="0"/>
              </a:rPr>
              <a:t>УЧАСТНИКИ ГИА </a:t>
            </a:r>
            <a:br>
              <a:rPr lang="ru-RU" sz="1200" b="1">
                <a:solidFill>
                  <a:srgbClr val="003876"/>
                </a:solidFill>
                <a:latin typeface="PT Astra Serif" pitchFamily="18" charset="-52"/>
                <a:sym typeface="Century Gothic" pitchFamily="34" charset="0"/>
              </a:rPr>
            </a:br>
            <a:r>
              <a:rPr lang="ru-RU" sz="1200" b="1">
                <a:solidFill>
                  <a:srgbClr val="003876"/>
                </a:solidFill>
                <a:latin typeface="PT Astra Serif" pitchFamily="18" charset="-52"/>
                <a:sym typeface="Century Gothic" pitchFamily="34" charset="0"/>
              </a:rPr>
              <a:t>С ОВЗ, ЛИЦА, ОБУЧАЮЩИЕСЯ </a:t>
            </a:r>
          </a:p>
          <a:p>
            <a:pPr algn="ctr">
              <a:lnSpc>
                <a:spcPct val="85000"/>
              </a:lnSpc>
            </a:pPr>
            <a:r>
              <a:rPr lang="ru-RU" sz="1200" b="1">
                <a:solidFill>
                  <a:srgbClr val="003876"/>
                </a:solidFill>
                <a:latin typeface="PT Astra Serif" pitchFamily="18" charset="-52"/>
                <a:sym typeface="Century Gothic" pitchFamily="34" charset="0"/>
              </a:rPr>
              <a:t>НА ДОМУ, </a:t>
            </a:r>
            <a:br>
              <a:rPr lang="ru-RU" sz="1200" b="1">
                <a:solidFill>
                  <a:srgbClr val="003876"/>
                </a:solidFill>
                <a:latin typeface="PT Astra Serif" pitchFamily="18" charset="-52"/>
                <a:sym typeface="Century Gothic" pitchFamily="34" charset="0"/>
              </a:rPr>
            </a:br>
            <a:r>
              <a:rPr lang="ru-RU" sz="1200" b="1">
                <a:solidFill>
                  <a:srgbClr val="003876"/>
                </a:solidFill>
                <a:latin typeface="PT Astra Serif" pitchFamily="18" charset="-52"/>
                <a:sym typeface="Century Gothic" pitchFamily="34" charset="0"/>
              </a:rPr>
              <a:t>В МЕДИЦИНСКОЙ ОРГАНИЗАЦИИ</a:t>
            </a:r>
          </a:p>
        </p:txBody>
      </p:sp>
      <p:sp>
        <p:nvSpPr>
          <p:cNvPr id="22551" name="Прямоугольник 23"/>
          <p:cNvSpPr>
            <a:spLocks noChangeArrowheads="1"/>
          </p:cNvSpPr>
          <p:nvPr/>
        </p:nvSpPr>
        <p:spPr bwMode="auto">
          <a:xfrm>
            <a:off x="500063" y="4286250"/>
            <a:ext cx="2000250" cy="554038"/>
          </a:xfrm>
          <a:prstGeom prst="rect">
            <a:avLst/>
          </a:prstGeom>
          <a:noFill/>
          <a:ln w="9525">
            <a:noFill/>
            <a:miter lim="800000"/>
            <a:headEnd/>
            <a:tailEnd/>
          </a:ln>
        </p:spPr>
        <p:txBody>
          <a:bodyPr>
            <a:spAutoFit/>
          </a:bodyPr>
          <a:lstStyle/>
          <a:p>
            <a:pPr algn="ctr"/>
            <a:r>
              <a:rPr lang="ru-RU" sz="1000" b="1">
                <a:solidFill>
                  <a:srgbClr val="000000"/>
                </a:solidFill>
                <a:latin typeface="PT Astra Serif" pitchFamily="18" charset="-52"/>
                <a:sym typeface="Century Gothic" pitchFamily="34" charset="0"/>
              </a:rPr>
              <a:t>Рекомендации ПМПК </a:t>
            </a:r>
            <a:br>
              <a:rPr lang="ru-RU" sz="1000" b="1">
                <a:solidFill>
                  <a:srgbClr val="000000"/>
                </a:solidFill>
                <a:latin typeface="PT Astra Serif" pitchFamily="18" charset="-52"/>
                <a:sym typeface="Century Gothic" pitchFamily="34" charset="0"/>
              </a:rPr>
            </a:br>
            <a:r>
              <a:rPr lang="ru-RU" sz="1000" b="1">
                <a:solidFill>
                  <a:srgbClr val="000000"/>
                </a:solidFill>
                <a:latin typeface="PT Astra Serif" pitchFamily="18" charset="-52"/>
                <a:sym typeface="Century Gothic" pitchFamily="34" charset="0"/>
              </a:rPr>
              <a:t>(оригинал или  </a:t>
            </a:r>
            <a:r>
              <a:rPr lang="ru-RU" sz="1000" b="1">
                <a:solidFill>
                  <a:srgbClr val="00B050"/>
                </a:solidFill>
                <a:latin typeface="PT Astra Serif" pitchFamily="18" charset="-52"/>
                <a:sym typeface="Century Gothic" pitchFamily="34" charset="0"/>
              </a:rPr>
              <a:t>надлежащим образом заверенная копия)</a:t>
            </a:r>
            <a:endParaRPr lang="ru-RU" sz="1000">
              <a:solidFill>
                <a:srgbClr val="00B050"/>
              </a:solidFill>
              <a:latin typeface="PT Astra Serif" pitchFamily="18" charset="-52"/>
            </a:endParaRPr>
          </a:p>
        </p:txBody>
      </p:sp>
      <p:pic>
        <p:nvPicPr>
          <p:cNvPr id="22552" name="Google Shape;419;p11"/>
          <p:cNvPicPr preferRelativeResize="0">
            <a:picLocks noChangeAspect="1" noChangeArrowheads="1"/>
          </p:cNvPicPr>
          <p:nvPr/>
        </p:nvPicPr>
        <p:blipFill>
          <a:blip r:embed="rId7" cstate="print"/>
          <a:srcRect/>
          <a:stretch>
            <a:fillRect/>
          </a:stretch>
        </p:blipFill>
        <p:spPr bwMode="auto">
          <a:xfrm>
            <a:off x="2643188" y="1857375"/>
            <a:ext cx="1714500" cy="1201738"/>
          </a:xfrm>
          <a:prstGeom prst="rect">
            <a:avLst/>
          </a:prstGeom>
          <a:noFill/>
          <a:ln w="9525">
            <a:solidFill>
              <a:srgbClr val="003876"/>
            </a:solidFill>
            <a:miter lim="800000"/>
            <a:headEnd type="none" w="sm" len="sm"/>
            <a:tailEnd type="none" w="sm" len="sm"/>
          </a:ln>
        </p:spPr>
      </p:pic>
      <p:pic>
        <p:nvPicPr>
          <p:cNvPr id="22553" name="Google Shape;420;p11"/>
          <p:cNvPicPr preferRelativeResize="0">
            <a:picLocks noChangeAspect="1" noChangeArrowheads="1"/>
          </p:cNvPicPr>
          <p:nvPr/>
        </p:nvPicPr>
        <p:blipFill>
          <a:blip r:embed="rId8" cstate="print"/>
          <a:srcRect/>
          <a:stretch>
            <a:fillRect/>
          </a:stretch>
        </p:blipFill>
        <p:spPr bwMode="auto">
          <a:xfrm>
            <a:off x="2643188" y="3071813"/>
            <a:ext cx="1722437" cy="1108075"/>
          </a:xfrm>
          <a:prstGeom prst="rect">
            <a:avLst/>
          </a:prstGeom>
          <a:noFill/>
          <a:ln w="9525">
            <a:solidFill>
              <a:srgbClr val="003876"/>
            </a:solidFill>
            <a:miter lim="800000"/>
            <a:headEnd type="none" w="sm" len="sm"/>
            <a:tailEnd type="none" w="sm" len="sm"/>
          </a:ln>
        </p:spPr>
      </p:pic>
      <p:sp>
        <p:nvSpPr>
          <p:cNvPr id="22554" name="Прямоугольник 26"/>
          <p:cNvSpPr>
            <a:spLocks noChangeArrowheads="1"/>
          </p:cNvSpPr>
          <p:nvPr/>
        </p:nvSpPr>
        <p:spPr bwMode="auto">
          <a:xfrm>
            <a:off x="2643188" y="857250"/>
            <a:ext cx="1785937" cy="563563"/>
          </a:xfrm>
          <a:prstGeom prst="rect">
            <a:avLst/>
          </a:prstGeom>
          <a:noFill/>
          <a:ln w="9525">
            <a:noFill/>
            <a:miter lim="800000"/>
            <a:headEnd/>
            <a:tailEnd/>
          </a:ln>
        </p:spPr>
        <p:txBody>
          <a:bodyPr>
            <a:spAutoFit/>
          </a:bodyPr>
          <a:lstStyle/>
          <a:p>
            <a:pPr algn="ctr">
              <a:lnSpc>
                <a:spcPct val="85000"/>
              </a:lnSpc>
            </a:pPr>
            <a:r>
              <a:rPr lang="ru-RU" sz="1200" b="1">
                <a:solidFill>
                  <a:srgbClr val="003876"/>
                </a:solidFill>
                <a:latin typeface="PT Astra Serif" pitchFamily="18" charset="-52"/>
                <a:sym typeface="Century Gothic" pitchFamily="34" charset="0"/>
              </a:rPr>
              <a:t>УЧАСТНИКИ ГИА – </a:t>
            </a:r>
            <a:br>
              <a:rPr lang="ru-RU" sz="1200" b="1">
                <a:solidFill>
                  <a:srgbClr val="003876"/>
                </a:solidFill>
                <a:latin typeface="PT Astra Serif" pitchFamily="18" charset="-52"/>
                <a:sym typeface="Century Gothic" pitchFamily="34" charset="0"/>
              </a:rPr>
            </a:br>
            <a:r>
              <a:rPr lang="ru-RU" sz="1200" b="1">
                <a:solidFill>
                  <a:srgbClr val="003876"/>
                </a:solidFill>
                <a:latin typeface="PT Astra Serif" pitchFamily="18" charset="-52"/>
                <a:sym typeface="Century Gothic" pitchFamily="34" charset="0"/>
              </a:rPr>
              <a:t>ДЕТИ-ИНВАЛИДЫ, ИНВАЛИДЫ</a:t>
            </a:r>
          </a:p>
        </p:txBody>
      </p:sp>
      <p:sp>
        <p:nvSpPr>
          <p:cNvPr id="22555" name="Прямоугольник 27"/>
          <p:cNvSpPr>
            <a:spLocks noChangeArrowheads="1"/>
          </p:cNvSpPr>
          <p:nvPr/>
        </p:nvSpPr>
        <p:spPr bwMode="auto">
          <a:xfrm>
            <a:off x="2571750" y="4214813"/>
            <a:ext cx="1928813" cy="708025"/>
          </a:xfrm>
          <a:prstGeom prst="rect">
            <a:avLst/>
          </a:prstGeom>
          <a:noFill/>
          <a:ln w="9525">
            <a:noFill/>
            <a:miter lim="800000"/>
            <a:headEnd/>
            <a:tailEnd/>
          </a:ln>
        </p:spPr>
        <p:txBody>
          <a:bodyPr>
            <a:spAutoFit/>
          </a:bodyPr>
          <a:lstStyle/>
          <a:p>
            <a:pPr algn="ctr"/>
            <a:r>
              <a:rPr lang="ru-RU" sz="1000" b="1">
                <a:solidFill>
                  <a:srgbClr val="000000"/>
                </a:solidFill>
                <a:latin typeface="PT Astra Serif" pitchFamily="18" charset="-52"/>
                <a:sym typeface="Century Gothic" pitchFamily="34" charset="0"/>
              </a:rPr>
              <a:t>Справка, подтверждающая инвалидность (оригинал </a:t>
            </a:r>
            <a:br>
              <a:rPr lang="ru-RU" sz="1000" b="1">
                <a:solidFill>
                  <a:srgbClr val="000000"/>
                </a:solidFill>
                <a:latin typeface="PT Astra Serif" pitchFamily="18" charset="-52"/>
                <a:sym typeface="Century Gothic" pitchFamily="34" charset="0"/>
              </a:rPr>
            </a:br>
            <a:r>
              <a:rPr lang="ru-RU" sz="1000" b="1">
                <a:solidFill>
                  <a:srgbClr val="000000"/>
                </a:solidFill>
                <a:latin typeface="PT Astra Serif" pitchFamily="18" charset="-52"/>
                <a:sym typeface="Century Gothic" pitchFamily="34" charset="0"/>
              </a:rPr>
              <a:t>или </a:t>
            </a:r>
            <a:r>
              <a:rPr lang="ru-RU" sz="1000" b="1">
                <a:solidFill>
                  <a:srgbClr val="00B050"/>
                </a:solidFill>
                <a:latin typeface="PT Astra Serif" pitchFamily="18" charset="-52"/>
                <a:sym typeface="Century Gothic" pitchFamily="34" charset="0"/>
              </a:rPr>
              <a:t>надлежащим образом заверенная копия)</a:t>
            </a:r>
            <a:endParaRPr lang="ru-RU" sz="1000">
              <a:solidFill>
                <a:srgbClr val="00B050"/>
              </a:solidFill>
              <a:latin typeface="PT Astra Serif" pitchFamily="18" charset="-52"/>
            </a:endParaRPr>
          </a:p>
        </p:txBody>
      </p:sp>
      <p:sp>
        <p:nvSpPr>
          <p:cNvPr id="22556" name="Прямоугольник 28"/>
          <p:cNvSpPr>
            <a:spLocks noChangeArrowheads="1"/>
          </p:cNvSpPr>
          <p:nvPr/>
        </p:nvSpPr>
        <p:spPr bwMode="auto">
          <a:xfrm>
            <a:off x="6286500" y="1000125"/>
            <a:ext cx="2571750" cy="708025"/>
          </a:xfrm>
          <a:prstGeom prst="rect">
            <a:avLst/>
          </a:prstGeom>
          <a:noFill/>
          <a:ln w="9525">
            <a:noFill/>
            <a:miter lim="800000"/>
            <a:headEnd/>
            <a:tailEnd/>
          </a:ln>
        </p:spPr>
        <p:txBody>
          <a:bodyPr>
            <a:spAutoFit/>
          </a:bodyPr>
          <a:lstStyle/>
          <a:p>
            <a:r>
              <a:rPr lang="ru-RU" sz="1000" b="1">
                <a:solidFill>
                  <a:srgbClr val="002060"/>
                </a:solidFill>
                <a:latin typeface="PT Astra Serif" pitchFamily="18" charset="-52"/>
                <a:sym typeface="Century Gothic" pitchFamily="34" charset="0"/>
              </a:rPr>
              <a:t>Увеличение продолжительности экзаменов по учебным предметам на 1,5 часа (по иностранным языкам в форме ОГЭ (устно) на 30 минут</a:t>
            </a:r>
            <a:r>
              <a:rPr lang="ru-RU" sz="1000" b="1">
                <a:solidFill>
                  <a:srgbClr val="002060"/>
                </a:solidFill>
                <a:latin typeface="Century Gothic" pitchFamily="34" charset="0"/>
                <a:sym typeface="Century Gothic" pitchFamily="34" charset="0"/>
              </a:rPr>
              <a:t>)</a:t>
            </a:r>
            <a:endParaRPr lang="ru-RU" sz="1000">
              <a:solidFill>
                <a:srgbClr val="002060"/>
              </a:solidFill>
            </a:endParaRPr>
          </a:p>
        </p:txBody>
      </p:sp>
      <p:pic>
        <p:nvPicPr>
          <p:cNvPr id="30" name="Google Shape;429;p11" descr="https://univip.ru/image/cache/data-import-yml-000-000-084-66-81b014e731852e70-774x735.jpg"/>
          <p:cNvPicPr preferRelativeResize="0"/>
          <p:nvPr/>
        </p:nvPicPr>
        <p:blipFill rotWithShape="1">
          <a:blip r:embed="rId9" cstate="print">
            <a:alphaModFix/>
            <a:duotone>
              <a:schemeClr val="bg2">
                <a:shade val="45000"/>
                <a:satMod val="135000"/>
              </a:schemeClr>
              <a:prstClr val="white"/>
            </a:duotone>
          </a:blip>
          <a:srcRect/>
          <a:stretch/>
        </p:blipFill>
        <p:spPr>
          <a:xfrm>
            <a:off x="5143504" y="1071552"/>
            <a:ext cx="1022600" cy="971074"/>
          </a:xfrm>
          <a:prstGeom prst="rect">
            <a:avLst/>
          </a:prstGeom>
          <a:noFill/>
          <a:ln>
            <a:noFill/>
          </a:ln>
        </p:spPr>
      </p:pic>
      <p:sp>
        <p:nvSpPr>
          <p:cNvPr id="22558" name="Прямоугольник 30"/>
          <p:cNvSpPr>
            <a:spLocks noChangeArrowheads="1"/>
          </p:cNvSpPr>
          <p:nvPr/>
        </p:nvSpPr>
        <p:spPr bwMode="auto">
          <a:xfrm>
            <a:off x="6286500" y="2071688"/>
            <a:ext cx="2571750" cy="708025"/>
          </a:xfrm>
          <a:prstGeom prst="rect">
            <a:avLst/>
          </a:prstGeom>
          <a:noFill/>
          <a:ln w="9525">
            <a:noFill/>
            <a:miter lim="800000"/>
            <a:headEnd/>
            <a:tailEnd/>
          </a:ln>
        </p:spPr>
        <p:txBody>
          <a:bodyPr>
            <a:spAutoFit/>
          </a:bodyPr>
          <a:lstStyle/>
          <a:p>
            <a:r>
              <a:rPr lang="ru-RU" sz="1000" b="1">
                <a:solidFill>
                  <a:srgbClr val="002060"/>
                </a:solidFill>
                <a:latin typeface="PT Astra Serif" pitchFamily="18" charset="-52"/>
                <a:sym typeface="Century Gothic" pitchFamily="34" charset="0"/>
              </a:rPr>
              <a:t>Организация питания и перерывов для проведения необходимых лечебных и профилактических мероприятий во время проведения экзамена</a:t>
            </a:r>
            <a:endParaRPr lang="ru-RU" sz="1000">
              <a:solidFill>
                <a:srgbClr val="002060"/>
              </a:solidFill>
              <a:latin typeface="PT Astra Serif" pitchFamily="18" charset="-52"/>
            </a:endParaRPr>
          </a:p>
        </p:txBody>
      </p:sp>
      <p:pic>
        <p:nvPicPr>
          <p:cNvPr id="22559" name="Google Shape;408;p11" descr="https://rusarsenal-spb.ru/wp-content/uploads/2016/10/d-01-punkt-mesto-priema-pishhi.jpg"/>
          <p:cNvPicPr preferRelativeResize="0">
            <a:picLocks noChangeAspect="1" noChangeArrowheads="1"/>
          </p:cNvPicPr>
          <p:nvPr/>
        </p:nvPicPr>
        <p:blipFill>
          <a:blip r:embed="rId10" cstate="print"/>
          <a:srcRect/>
          <a:stretch>
            <a:fillRect/>
          </a:stretch>
        </p:blipFill>
        <p:spPr bwMode="auto">
          <a:xfrm>
            <a:off x="5000625" y="1928813"/>
            <a:ext cx="1311275" cy="1231900"/>
          </a:xfrm>
          <a:prstGeom prst="rect">
            <a:avLst/>
          </a:prstGeom>
          <a:noFill/>
          <a:ln w="9525">
            <a:noFill/>
            <a:miter lim="800000"/>
            <a:headEnd/>
            <a:tailEnd/>
          </a:ln>
        </p:spPr>
      </p:pic>
      <p:sp>
        <p:nvSpPr>
          <p:cNvPr id="22560" name="Прямоугольник 32"/>
          <p:cNvSpPr>
            <a:spLocks noChangeArrowheads="1"/>
          </p:cNvSpPr>
          <p:nvPr/>
        </p:nvSpPr>
        <p:spPr bwMode="auto">
          <a:xfrm>
            <a:off x="6357938" y="3125788"/>
            <a:ext cx="2571750" cy="246062"/>
          </a:xfrm>
          <a:prstGeom prst="rect">
            <a:avLst/>
          </a:prstGeom>
          <a:noFill/>
          <a:ln w="9525">
            <a:noFill/>
            <a:miter lim="800000"/>
            <a:headEnd/>
            <a:tailEnd/>
          </a:ln>
        </p:spPr>
        <p:txBody>
          <a:bodyPr>
            <a:spAutoFit/>
          </a:bodyPr>
          <a:lstStyle/>
          <a:p>
            <a:r>
              <a:rPr lang="ru-RU" sz="1000" b="1">
                <a:solidFill>
                  <a:srgbClr val="002060"/>
                </a:solidFill>
                <a:latin typeface="PT Astra Serif" pitchFamily="18" charset="-52"/>
                <a:sym typeface="Century Gothic" pitchFamily="34" charset="0"/>
              </a:rPr>
              <a:t>Проведение ГВЭ в устной форме </a:t>
            </a:r>
            <a:endParaRPr lang="ru-RU" sz="1000">
              <a:solidFill>
                <a:srgbClr val="002060"/>
              </a:solidFill>
              <a:latin typeface="PT Astra Serif" pitchFamily="18" charset="-52"/>
            </a:endParaRPr>
          </a:p>
        </p:txBody>
      </p:sp>
      <p:pic>
        <p:nvPicPr>
          <p:cNvPr id="22561" name="Google Shape;432;p11" descr="https://egevpare.ru/wp-content/uploads/2021/08/gvje.png"/>
          <p:cNvPicPr preferRelativeResize="0">
            <a:picLocks noChangeAspect="1" noChangeArrowheads="1"/>
          </p:cNvPicPr>
          <p:nvPr/>
        </p:nvPicPr>
        <p:blipFill>
          <a:blip r:embed="rId11" cstate="print"/>
          <a:srcRect/>
          <a:stretch>
            <a:fillRect/>
          </a:stretch>
        </p:blipFill>
        <p:spPr bwMode="auto">
          <a:xfrm>
            <a:off x="5191125" y="3000375"/>
            <a:ext cx="808038" cy="571500"/>
          </a:xfrm>
          <a:prstGeom prst="rect">
            <a:avLst/>
          </a:prstGeom>
          <a:noFill/>
          <a:ln w="9525">
            <a:noFill/>
            <a:miter lim="800000"/>
            <a:headEnd/>
            <a:tailEnd/>
          </a:ln>
        </p:spPr>
      </p:pic>
      <p:sp>
        <p:nvSpPr>
          <p:cNvPr id="22562" name="Прямоугольник 34"/>
          <p:cNvSpPr>
            <a:spLocks noChangeArrowheads="1"/>
          </p:cNvSpPr>
          <p:nvPr/>
        </p:nvSpPr>
        <p:spPr bwMode="auto">
          <a:xfrm>
            <a:off x="6357938" y="3541713"/>
            <a:ext cx="2428875" cy="554037"/>
          </a:xfrm>
          <a:prstGeom prst="rect">
            <a:avLst/>
          </a:prstGeom>
          <a:noFill/>
          <a:ln w="9525">
            <a:noFill/>
            <a:miter lim="800000"/>
            <a:headEnd/>
            <a:tailEnd/>
          </a:ln>
        </p:spPr>
        <p:txBody>
          <a:bodyPr>
            <a:spAutoFit/>
          </a:bodyPr>
          <a:lstStyle/>
          <a:p>
            <a:endParaRPr lang="ru-RU" sz="1000" b="1">
              <a:latin typeface="Century Gothic" pitchFamily="34" charset="0"/>
              <a:sym typeface="Century Gothic" pitchFamily="34" charset="0"/>
            </a:endParaRPr>
          </a:p>
          <a:p>
            <a:r>
              <a:rPr lang="ru-RU" sz="1000" b="1">
                <a:solidFill>
                  <a:srgbClr val="002060"/>
                </a:solidFill>
                <a:latin typeface="PT Astra Serif" pitchFamily="18" charset="-52"/>
                <a:sym typeface="Century Gothic" pitchFamily="34" charset="0"/>
              </a:rPr>
              <a:t>Беспрепятственный доступ </a:t>
            </a:r>
            <a:br>
              <a:rPr lang="ru-RU" sz="1000" b="1">
                <a:solidFill>
                  <a:srgbClr val="002060"/>
                </a:solidFill>
                <a:latin typeface="PT Astra Serif" pitchFamily="18" charset="-52"/>
                <a:sym typeface="Century Gothic" pitchFamily="34" charset="0"/>
              </a:rPr>
            </a:br>
            <a:r>
              <a:rPr lang="ru-RU" sz="1000" b="1">
                <a:solidFill>
                  <a:srgbClr val="002060"/>
                </a:solidFill>
                <a:latin typeface="PT Astra Serif" pitchFamily="18" charset="-52"/>
                <a:sym typeface="Century Gothic" pitchFamily="34" charset="0"/>
              </a:rPr>
              <a:t>в аудитории ППЭ и т.д.</a:t>
            </a:r>
          </a:p>
        </p:txBody>
      </p:sp>
      <p:pic>
        <p:nvPicPr>
          <p:cNvPr id="22563" name="Google Shape;364;p9" descr="https://st3.stblizko.ru/images/product/281/851/276_original.png"/>
          <p:cNvPicPr preferRelativeResize="0">
            <a:picLocks noChangeAspect="1" noChangeArrowheads="1"/>
          </p:cNvPicPr>
          <p:nvPr/>
        </p:nvPicPr>
        <p:blipFill>
          <a:blip r:embed="rId12" cstate="print"/>
          <a:srcRect/>
          <a:stretch>
            <a:fillRect/>
          </a:stretch>
        </p:blipFill>
        <p:spPr bwMode="auto">
          <a:xfrm>
            <a:off x="4786313" y="3643313"/>
            <a:ext cx="1500187"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Object 5"/>
          <p:cNvGraphicFramePr>
            <a:graphicFrameLocks noChangeAspect="1"/>
          </p:cNvGraphicFramePr>
          <p:nvPr/>
        </p:nvGraphicFramePr>
        <p:xfrm>
          <a:off x="0" y="642938"/>
          <a:ext cx="8964613" cy="4373562"/>
        </p:xfrm>
        <a:graphic>
          <a:graphicData uri="http://schemas.openxmlformats.org/presentationml/2006/ole">
            <p:oleObj spid="_x0000_s23554" name="CorelDRAW" r:id="rId4" imgW="9486720" imgH="5441760" progId="">
              <p:embed/>
            </p:oleObj>
          </a:graphicData>
        </a:graphic>
      </p:graphicFrame>
      <p:sp>
        <p:nvSpPr>
          <p:cNvPr id="23555" name="Прямоугольник 13"/>
          <p:cNvSpPr>
            <a:spLocks noChangeArrowheads="1"/>
          </p:cNvSpPr>
          <p:nvPr/>
        </p:nvSpPr>
        <p:spPr bwMode="auto">
          <a:xfrm rot="-5400000">
            <a:off x="830263" y="3170238"/>
            <a:ext cx="766762"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10169</a:t>
            </a:r>
          </a:p>
        </p:txBody>
      </p:sp>
      <p:sp>
        <p:nvSpPr>
          <p:cNvPr id="23556" name="Прямоугольник 13"/>
          <p:cNvSpPr>
            <a:spLocks noChangeArrowheads="1"/>
          </p:cNvSpPr>
          <p:nvPr/>
        </p:nvSpPr>
        <p:spPr bwMode="auto">
          <a:xfrm rot="-5400000">
            <a:off x="2840831" y="2986882"/>
            <a:ext cx="528637" cy="342900"/>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23557" name="Прямоугольник 13"/>
          <p:cNvSpPr>
            <a:spLocks noChangeArrowheads="1"/>
          </p:cNvSpPr>
          <p:nvPr/>
        </p:nvSpPr>
        <p:spPr bwMode="auto">
          <a:xfrm rot="-5400000">
            <a:off x="2346325" y="3235325"/>
            <a:ext cx="760413" cy="341313"/>
          </a:xfrm>
          <a:prstGeom prst="rect">
            <a:avLst/>
          </a:prstGeom>
          <a:noFill/>
          <a:ln w="9525">
            <a:noFill/>
            <a:miter lim="800000"/>
            <a:headEnd/>
            <a:tailEnd/>
          </a:ln>
        </p:spPr>
        <p:txBody>
          <a:bodyPr>
            <a:spAutoFit/>
          </a:bodyPr>
          <a:lstStyle/>
          <a:p>
            <a:pPr marL="339725" indent="-334963"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23558" name="Прямоугольник 13"/>
          <p:cNvSpPr>
            <a:spLocks noChangeArrowheads="1"/>
          </p:cNvSpPr>
          <p:nvPr/>
        </p:nvSpPr>
        <p:spPr bwMode="auto">
          <a:xfrm rot="-5400000">
            <a:off x="456406" y="3158332"/>
            <a:ext cx="650875"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9913</a:t>
            </a:r>
          </a:p>
        </p:txBody>
      </p:sp>
      <p:sp>
        <p:nvSpPr>
          <p:cNvPr id="23559" name="Прямоугольник 13"/>
          <p:cNvSpPr>
            <a:spLocks noChangeArrowheads="1"/>
          </p:cNvSpPr>
          <p:nvPr/>
        </p:nvSpPr>
        <p:spPr bwMode="auto">
          <a:xfrm rot="-5400000">
            <a:off x="5296694" y="2953544"/>
            <a:ext cx="766762" cy="342900"/>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22367</a:t>
            </a:r>
          </a:p>
        </p:txBody>
      </p:sp>
      <p:sp>
        <p:nvSpPr>
          <p:cNvPr id="23560" name="Прямоугольник 13"/>
          <p:cNvSpPr>
            <a:spLocks noChangeArrowheads="1"/>
          </p:cNvSpPr>
          <p:nvPr/>
        </p:nvSpPr>
        <p:spPr bwMode="auto">
          <a:xfrm rot="-5400000">
            <a:off x="4864101" y="2928937"/>
            <a:ext cx="766762"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21800</a:t>
            </a:r>
          </a:p>
        </p:txBody>
      </p:sp>
      <p:sp>
        <p:nvSpPr>
          <p:cNvPr id="23561" name="Прямоугольник 13"/>
          <p:cNvSpPr>
            <a:spLocks noChangeArrowheads="1"/>
          </p:cNvSpPr>
          <p:nvPr/>
        </p:nvSpPr>
        <p:spPr bwMode="auto">
          <a:xfrm rot="-5400000">
            <a:off x="3273425" y="2954338"/>
            <a:ext cx="527050" cy="342900"/>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23562" name="Прямоугольник 13"/>
          <p:cNvSpPr>
            <a:spLocks noChangeArrowheads="1"/>
          </p:cNvSpPr>
          <p:nvPr/>
        </p:nvSpPr>
        <p:spPr bwMode="auto">
          <a:xfrm rot="-5400000">
            <a:off x="1190625" y="3216275"/>
            <a:ext cx="766763"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10222</a:t>
            </a:r>
          </a:p>
        </p:txBody>
      </p:sp>
      <p:sp>
        <p:nvSpPr>
          <p:cNvPr id="23" name="Line 2"/>
          <p:cNvSpPr>
            <a:spLocks noChangeShapeType="1"/>
          </p:cNvSpPr>
          <p:nvPr/>
        </p:nvSpPr>
        <p:spPr bwMode="auto">
          <a:xfrm>
            <a:off x="1071563" y="625475"/>
            <a:ext cx="7500937" cy="1588"/>
          </a:xfrm>
          <a:prstGeom prst="line">
            <a:avLst/>
          </a:prstGeom>
          <a:noFill/>
          <a:ln w="38160" cap="sq">
            <a:solidFill>
              <a:srgbClr val="4F81BD"/>
            </a:solidFill>
            <a:miter lim="800000"/>
            <a:headEnd/>
            <a:tailEnd/>
          </a:ln>
          <a:effectLst>
            <a:outerShdw dist="23040" dir="5400000" algn="ctr" rotWithShape="0">
              <a:srgbClr val="000000">
                <a:alpha val="35036"/>
              </a:srgbClr>
            </a:outerShdw>
          </a:effectLst>
        </p:spPr>
        <p:txBody>
          <a:bodyPr/>
          <a:lstStyle/>
          <a:p>
            <a:pPr fontAlgn="auto">
              <a:spcBef>
                <a:spcPts val="0"/>
              </a:spcBef>
              <a:spcAft>
                <a:spcPts val="0"/>
              </a:spcAft>
              <a:defRPr/>
            </a:pPr>
            <a:endParaRPr lang="ru-RU">
              <a:latin typeface="+mn-lt"/>
              <a:cs typeface="+mn-cs"/>
            </a:endParaRPr>
          </a:p>
        </p:txBody>
      </p:sp>
      <p:sp>
        <p:nvSpPr>
          <p:cNvPr id="23564" name="Text Box 1"/>
          <p:cNvSpPr txBox="1">
            <a:spLocks noChangeArrowheads="1"/>
          </p:cNvSpPr>
          <p:nvPr/>
        </p:nvSpPr>
        <p:spPr bwMode="auto">
          <a:xfrm>
            <a:off x="1042988" y="123825"/>
            <a:ext cx="7561262" cy="493713"/>
          </a:xfrm>
          <a:prstGeom prst="rect">
            <a:avLst/>
          </a:prstGeom>
          <a:noFill/>
          <a:ln w="9525">
            <a:noFill/>
            <a:round/>
            <a:headEnd/>
            <a:tailEnd/>
          </a:ln>
        </p:spPr>
        <p:txBody>
          <a:bodyPr lIns="90000" tIns="45000" rIns="90000" bIns="45000"/>
          <a:lstStyle/>
          <a:p>
            <a:pPr algn="ct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altLang="ru-RU" sz="2800" b="1">
              <a:solidFill>
                <a:srgbClr val="002060"/>
              </a:solidFill>
              <a:latin typeface="PT Astra Serif" pitchFamily="18" charset="-52"/>
            </a:endParaRPr>
          </a:p>
        </p:txBody>
      </p:sp>
      <p:sp>
        <p:nvSpPr>
          <p:cNvPr id="23565" name="Прямоугольник 13"/>
          <p:cNvSpPr>
            <a:spLocks noChangeArrowheads="1"/>
          </p:cNvSpPr>
          <p:nvPr/>
        </p:nvSpPr>
        <p:spPr bwMode="auto">
          <a:xfrm rot="-5400000">
            <a:off x="1699419" y="3228181"/>
            <a:ext cx="650875"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9536</a:t>
            </a:r>
          </a:p>
        </p:txBody>
      </p:sp>
      <p:sp>
        <p:nvSpPr>
          <p:cNvPr id="23566" name="Прямоугольник 13"/>
          <p:cNvSpPr>
            <a:spLocks noChangeArrowheads="1"/>
          </p:cNvSpPr>
          <p:nvPr/>
        </p:nvSpPr>
        <p:spPr bwMode="auto">
          <a:xfrm rot="-5400000">
            <a:off x="3686175" y="3025776"/>
            <a:ext cx="528637" cy="341312"/>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23567" name="Прямоугольник 13"/>
          <p:cNvSpPr>
            <a:spLocks noChangeArrowheads="1"/>
          </p:cNvSpPr>
          <p:nvPr/>
        </p:nvSpPr>
        <p:spPr bwMode="auto">
          <a:xfrm rot="-5400000">
            <a:off x="5673725" y="3000375"/>
            <a:ext cx="766763"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20984</a:t>
            </a:r>
          </a:p>
        </p:txBody>
      </p:sp>
      <p:sp>
        <p:nvSpPr>
          <p:cNvPr id="23568" name="Прямоугольник 13"/>
          <p:cNvSpPr>
            <a:spLocks noChangeArrowheads="1"/>
          </p:cNvSpPr>
          <p:nvPr/>
        </p:nvSpPr>
        <p:spPr bwMode="auto">
          <a:xfrm>
            <a:off x="6072188" y="2071688"/>
            <a:ext cx="3214687" cy="611187"/>
          </a:xfrm>
          <a:prstGeom prst="rect">
            <a:avLst/>
          </a:prstGeom>
          <a:noFill/>
          <a:ln w="9525">
            <a:noFill/>
            <a:miter lim="800000"/>
            <a:headEnd/>
            <a:tailEnd/>
          </a:ln>
        </p:spPr>
        <p:txBody>
          <a:bodyPr>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sz="1200" b="1">
                <a:solidFill>
                  <a:srgbClr val="002060"/>
                </a:solidFill>
                <a:latin typeface="PT Astra Serif" pitchFamily="18" charset="-52"/>
                <a:ea typeface="PT Astra Serif" pitchFamily="18" charset="-52"/>
                <a:cs typeface="Times New Roman" pitchFamily="18" charset="0"/>
              </a:rPr>
              <a:t>Привлечение</a:t>
            </a:r>
            <a:r>
              <a:rPr lang="ru-RU" altLang="ru-RU" sz="1200">
                <a:solidFill>
                  <a:srgbClr val="002060"/>
                </a:solidFill>
                <a:latin typeface="PT Astra Serif" pitchFamily="18" charset="-52"/>
                <a:ea typeface="PT Astra Serif" pitchFamily="18" charset="-52"/>
                <a:cs typeface="Times New Roman" pitchFamily="18" charset="0"/>
              </a:rPr>
              <a:t> ассистента-сурдопереводчика</a:t>
            </a:r>
            <a:r>
              <a:rPr lang="ru-RU" sz="1200">
                <a:solidFill>
                  <a:srgbClr val="002060"/>
                </a:solidFill>
                <a:latin typeface="PT Astra Serif" pitchFamily="18" charset="-52"/>
                <a:ea typeface="PT Astra Serif" pitchFamily="18" charset="-52"/>
                <a:cs typeface="Times New Roman" pitchFamily="18" charset="0"/>
                <a:sym typeface="Century Gothic" pitchFamily="34" charset="0"/>
              </a:rPr>
              <a:t>;</a:t>
            </a:r>
          </a:p>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002060"/>
              </a:solidFill>
              <a:latin typeface="PT Astra Serif" pitchFamily="18" charset="-52"/>
              <a:ea typeface="PT Astra Serif" pitchFamily="18" charset="-52"/>
              <a:cs typeface="Times New Roman" pitchFamily="18" charset="0"/>
            </a:endParaRPr>
          </a:p>
        </p:txBody>
      </p:sp>
      <p:pic>
        <p:nvPicPr>
          <p:cNvPr id="23569" name="Picture 4" descr="D:\Документы - YudinAV\Юдин\Герб Саратовской области без подложки.gif"/>
          <p:cNvPicPr>
            <a:picLocks noChangeAspect="1" noChangeArrowheads="1"/>
          </p:cNvPicPr>
          <p:nvPr/>
        </p:nvPicPr>
        <p:blipFill>
          <a:blip r:embed="rId5" cstate="print"/>
          <a:srcRect/>
          <a:stretch>
            <a:fillRect/>
          </a:stretch>
        </p:blipFill>
        <p:spPr bwMode="auto">
          <a:xfrm>
            <a:off x="142875" y="0"/>
            <a:ext cx="439738" cy="714375"/>
          </a:xfrm>
          <a:prstGeom prst="rect">
            <a:avLst/>
          </a:prstGeom>
          <a:noFill/>
          <a:ln w="9525">
            <a:noFill/>
            <a:miter lim="800000"/>
            <a:headEnd/>
            <a:tailEnd/>
          </a:ln>
        </p:spPr>
      </p:pic>
      <p:sp>
        <p:nvSpPr>
          <p:cNvPr id="23570" name="Прямоугольник 23"/>
          <p:cNvSpPr>
            <a:spLocks noChangeArrowheads="1"/>
          </p:cNvSpPr>
          <p:nvPr/>
        </p:nvSpPr>
        <p:spPr bwMode="auto">
          <a:xfrm>
            <a:off x="1285875" y="214313"/>
            <a:ext cx="7286625" cy="327025"/>
          </a:xfrm>
          <a:prstGeom prst="rect">
            <a:avLst/>
          </a:prstGeom>
          <a:noFill/>
          <a:ln w="9525">
            <a:noFill/>
            <a:miter lim="800000"/>
            <a:headEnd/>
            <a:tailEnd/>
          </a:ln>
        </p:spPr>
        <p:txBody>
          <a:bodyPr>
            <a:spAutoFit/>
          </a:bodyPr>
          <a:lstStyle/>
          <a:p>
            <a:pPr>
              <a:lnSpc>
                <a:spcPct val="85000"/>
              </a:lnSpc>
            </a:pPr>
            <a:r>
              <a:rPr lang="ru-RU" b="1">
                <a:solidFill>
                  <a:srgbClr val="0033A0"/>
                </a:solidFill>
                <a:latin typeface="PT Astra Serif" pitchFamily="18" charset="-52"/>
                <a:ea typeface="PT Astra Serif" pitchFamily="18" charset="-52"/>
                <a:cs typeface="Times New Roman" pitchFamily="18" charset="0"/>
              </a:rPr>
              <a:t> </a:t>
            </a:r>
            <a:endParaRPr lang="ru-RU">
              <a:solidFill>
                <a:srgbClr val="0033A0"/>
              </a:solidFill>
              <a:latin typeface="PT Astra Serif" pitchFamily="18" charset="-52"/>
              <a:ea typeface="PT Astra Serif" pitchFamily="18" charset="-52"/>
              <a:cs typeface="Century Gothic" pitchFamily="34" charset="0"/>
              <a:sym typeface="Century Gothic" pitchFamily="34" charset="0"/>
            </a:endParaRPr>
          </a:p>
        </p:txBody>
      </p:sp>
      <p:sp>
        <p:nvSpPr>
          <p:cNvPr id="23571" name="Прямоугольник 24"/>
          <p:cNvSpPr>
            <a:spLocks noChangeArrowheads="1"/>
          </p:cNvSpPr>
          <p:nvPr/>
        </p:nvSpPr>
        <p:spPr bwMode="auto">
          <a:xfrm>
            <a:off x="785813" y="214313"/>
            <a:ext cx="8358187" cy="354012"/>
          </a:xfrm>
          <a:prstGeom prst="rect">
            <a:avLst/>
          </a:prstGeom>
          <a:noFill/>
          <a:ln w="9525">
            <a:noFill/>
            <a:miter lim="800000"/>
            <a:headEnd/>
            <a:tailEnd/>
          </a:ln>
        </p:spPr>
        <p:txBody>
          <a:bodyPr>
            <a:spAutoFit/>
          </a:bodyPr>
          <a:lstStyle/>
          <a:p>
            <a:pPr>
              <a:lnSpc>
                <a:spcPct val="85000"/>
              </a:lnSpc>
            </a:pPr>
            <a:r>
              <a:rPr lang="ru-RU" sz="2000" b="1">
                <a:solidFill>
                  <a:srgbClr val="003876"/>
                </a:solidFill>
                <a:latin typeface="PT Astra Serif" pitchFamily="18" charset="-52"/>
                <a:ea typeface="PT Astra Serif" pitchFamily="18" charset="-52"/>
                <a:cs typeface="Century Gothic" pitchFamily="34" charset="0"/>
                <a:sym typeface="Century Gothic" pitchFamily="34" charset="0"/>
              </a:rPr>
              <a:t>П. 51 Порядка ГИА-9. Создание специальных условий </a:t>
            </a:r>
          </a:p>
        </p:txBody>
      </p:sp>
      <p:pic>
        <p:nvPicPr>
          <p:cNvPr id="23572" name="Google Shape;424;p11"/>
          <p:cNvPicPr preferRelativeResize="0">
            <a:picLocks noChangeAspect="1" noChangeArrowheads="1"/>
          </p:cNvPicPr>
          <p:nvPr/>
        </p:nvPicPr>
        <p:blipFill>
          <a:blip r:embed="rId6" cstate="print"/>
          <a:srcRect/>
          <a:stretch>
            <a:fillRect/>
          </a:stretch>
        </p:blipFill>
        <p:spPr bwMode="auto">
          <a:xfrm>
            <a:off x="71438" y="1857375"/>
            <a:ext cx="1714500" cy="2365375"/>
          </a:xfrm>
          <a:prstGeom prst="rect">
            <a:avLst/>
          </a:prstGeom>
          <a:noFill/>
          <a:ln w="9525">
            <a:solidFill>
              <a:srgbClr val="003876"/>
            </a:solidFill>
            <a:miter lim="800000"/>
            <a:headEnd type="none" w="sm" len="sm"/>
            <a:tailEnd type="none" w="sm" len="sm"/>
          </a:ln>
        </p:spPr>
      </p:pic>
      <p:sp>
        <p:nvSpPr>
          <p:cNvPr id="23573" name="Прямоугольник 21"/>
          <p:cNvSpPr>
            <a:spLocks noChangeArrowheads="1"/>
          </p:cNvSpPr>
          <p:nvPr/>
        </p:nvSpPr>
        <p:spPr bwMode="auto">
          <a:xfrm>
            <a:off x="71438" y="785813"/>
            <a:ext cx="1928812" cy="1033462"/>
          </a:xfrm>
          <a:prstGeom prst="rect">
            <a:avLst/>
          </a:prstGeom>
          <a:noFill/>
          <a:ln w="9525">
            <a:noFill/>
            <a:miter lim="800000"/>
            <a:headEnd/>
            <a:tailEnd/>
          </a:ln>
        </p:spPr>
        <p:txBody>
          <a:bodyPr>
            <a:spAutoFit/>
          </a:bodyPr>
          <a:lstStyle/>
          <a:p>
            <a:pPr algn="ctr">
              <a:lnSpc>
                <a:spcPct val="85000"/>
              </a:lnSpc>
            </a:pPr>
            <a:r>
              <a:rPr lang="ru-RU" sz="1200" b="1">
                <a:solidFill>
                  <a:srgbClr val="003876"/>
                </a:solidFill>
                <a:latin typeface="PT Astra Serif" pitchFamily="18" charset="-52"/>
                <a:sym typeface="Century Gothic" pitchFamily="34" charset="0"/>
              </a:rPr>
              <a:t>УЧАСТНИКИ ГИА </a:t>
            </a:r>
            <a:br>
              <a:rPr lang="ru-RU" sz="1200" b="1">
                <a:solidFill>
                  <a:srgbClr val="003876"/>
                </a:solidFill>
                <a:latin typeface="PT Astra Serif" pitchFamily="18" charset="-52"/>
                <a:sym typeface="Century Gothic" pitchFamily="34" charset="0"/>
              </a:rPr>
            </a:br>
            <a:r>
              <a:rPr lang="ru-RU" sz="1200" b="1">
                <a:solidFill>
                  <a:srgbClr val="003876"/>
                </a:solidFill>
                <a:latin typeface="PT Astra Serif" pitchFamily="18" charset="-52"/>
                <a:sym typeface="Century Gothic" pitchFamily="34" charset="0"/>
              </a:rPr>
              <a:t>С ОВЗ, ЛИЦА, </a:t>
            </a:r>
          </a:p>
          <a:p>
            <a:pPr algn="ctr">
              <a:lnSpc>
                <a:spcPct val="85000"/>
              </a:lnSpc>
            </a:pPr>
            <a:r>
              <a:rPr lang="ru-RU" sz="1200" b="1">
                <a:solidFill>
                  <a:srgbClr val="003876"/>
                </a:solidFill>
                <a:latin typeface="PT Astra Serif" pitchFamily="18" charset="-52"/>
                <a:sym typeface="Century Gothic" pitchFamily="34" charset="0"/>
              </a:rPr>
              <a:t>ОБУЧАЮЩИЕСЯ </a:t>
            </a:r>
          </a:p>
          <a:p>
            <a:pPr algn="ctr">
              <a:lnSpc>
                <a:spcPct val="85000"/>
              </a:lnSpc>
            </a:pPr>
            <a:r>
              <a:rPr lang="ru-RU" sz="1200" b="1">
                <a:solidFill>
                  <a:srgbClr val="003876"/>
                </a:solidFill>
                <a:latin typeface="PT Astra Serif" pitchFamily="18" charset="-52"/>
                <a:sym typeface="Century Gothic" pitchFamily="34" charset="0"/>
              </a:rPr>
              <a:t>НА ДОМУ, </a:t>
            </a:r>
            <a:br>
              <a:rPr lang="ru-RU" sz="1200" b="1">
                <a:solidFill>
                  <a:srgbClr val="003876"/>
                </a:solidFill>
                <a:latin typeface="PT Astra Serif" pitchFamily="18" charset="-52"/>
                <a:sym typeface="Century Gothic" pitchFamily="34" charset="0"/>
              </a:rPr>
            </a:br>
            <a:r>
              <a:rPr lang="ru-RU" sz="1200" b="1">
                <a:solidFill>
                  <a:srgbClr val="003876"/>
                </a:solidFill>
                <a:latin typeface="PT Astra Serif" pitchFamily="18" charset="-52"/>
                <a:sym typeface="Century Gothic" pitchFamily="34" charset="0"/>
              </a:rPr>
              <a:t>В МЕДИЦИНСКОЙ ОРГАНИЗАЦИИ</a:t>
            </a:r>
          </a:p>
        </p:txBody>
      </p:sp>
      <p:sp>
        <p:nvSpPr>
          <p:cNvPr id="23574" name="Прямоугольник 23"/>
          <p:cNvSpPr>
            <a:spLocks noChangeArrowheads="1"/>
          </p:cNvSpPr>
          <p:nvPr/>
        </p:nvSpPr>
        <p:spPr bwMode="auto">
          <a:xfrm>
            <a:off x="0" y="4286250"/>
            <a:ext cx="1785938" cy="708025"/>
          </a:xfrm>
          <a:prstGeom prst="rect">
            <a:avLst/>
          </a:prstGeom>
          <a:noFill/>
          <a:ln w="9525">
            <a:noFill/>
            <a:miter lim="800000"/>
            <a:headEnd/>
            <a:tailEnd/>
          </a:ln>
        </p:spPr>
        <p:txBody>
          <a:bodyPr>
            <a:spAutoFit/>
          </a:bodyPr>
          <a:lstStyle/>
          <a:p>
            <a:pPr algn="ctr"/>
            <a:r>
              <a:rPr lang="ru-RU" sz="1000" b="1">
                <a:solidFill>
                  <a:srgbClr val="000000"/>
                </a:solidFill>
                <a:latin typeface="Century Gothic" pitchFamily="34" charset="0"/>
                <a:sym typeface="Century Gothic" pitchFamily="34" charset="0"/>
              </a:rPr>
              <a:t>Рекомендации ПМПК </a:t>
            </a:r>
            <a:br>
              <a:rPr lang="ru-RU" sz="1000" b="1">
                <a:solidFill>
                  <a:srgbClr val="000000"/>
                </a:solidFill>
                <a:latin typeface="Century Gothic" pitchFamily="34" charset="0"/>
                <a:sym typeface="Century Gothic" pitchFamily="34" charset="0"/>
              </a:rPr>
            </a:br>
            <a:r>
              <a:rPr lang="ru-RU" sz="1000" b="1">
                <a:solidFill>
                  <a:srgbClr val="000000"/>
                </a:solidFill>
                <a:latin typeface="Century Gothic" pitchFamily="34" charset="0"/>
                <a:sym typeface="Century Gothic" pitchFamily="34" charset="0"/>
              </a:rPr>
              <a:t>(оригинал или </a:t>
            </a:r>
            <a:r>
              <a:rPr lang="ru-RU" sz="1000" b="1">
                <a:solidFill>
                  <a:srgbClr val="00B050"/>
                </a:solidFill>
                <a:latin typeface="Century Gothic" pitchFamily="34" charset="0"/>
                <a:sym typeface="Century Gothic" pitchFamily="34" charset="0"/>
              </a:rPr>
              <a:t>надлежащим образом заверенная копия)</a:t>
            </a:r>
            <a:endParaRPr lang="ru-RU" sz="1000">
              <a:solidFill>
                <a:srgbClr val="00B050"/>
              </a:solidFill>
            </a:endParaRPr>
          </a:p>
        </p:txBody>
      </p:sp>
      <p:pic>
        <p:nvPicPr>
          <p:cNvPr id="23575" name="Google Shape;419;p11"/>
          <p:cNvPicPr preferRelativeResize="0">
            <a:picLocks noChangeAspect="1" noChangeArrowheads="1"/>
          </p:cNvPicPr>
          <p:nvPr/>
        </p:nvPicPr>
        <p:blipFill>
          <a:blip r:embed="rId7" cstate="print"/>
          <a:srcRect/>
          <a:stretch>
            <a:fillRect/>
          </a:stretch>
        </p:blipFill>
        <p:spPr bwMode="auto">
          <a:xfrm>
            <a:off x="2000250" y="1857375"/>
            <a:ext cx="1714500" cy="1201738"/>
          </a:xfrm>
          <a:prstGeom prst="rect">
            <a:avLst/>
          </a:prstGeom>
          <a:noFill/>
          <a:ln w="9525">
            <a:solidFill>
              <a:srgbClr val="003876"/>
            </a:solidFill>
            <a:miter lim="800000"/>
            <a:headEnd type="none" w="sm" len="sm"/>
            <a:tailEnd type="none" w="sm" len="sm"/>
          </a:ln>
        </p:spPr>
      </p:pic>
      <p:pic>
        <p:nvPicPr>
          <p:cNvPr id="23576" name="Google Shape;420;p11"/>
          <p:cNvPicPr preferRelativeResize="0">
            <a:picLocks noChangeAspect="1" noChangeArrowheads="1"/>
          </p:cNvPicPr>
          <p:nvPr/>
        </p:nvPicPr>
        <p:blipFill>
          <a:blip r:embed="rId8" cstate="print"/>
          <a:srcRect/>
          <a:stretch>
            <a:fillRect/>
          </a:stretch>
        </p:blipFill>
        <p:spPr bwMode="auto">
          <a:xfrm>
            <a:off x="2000250" y="3071813"/>
            <a:ext cx="1722438" cy="1143000"/>
          </a:xfrm>
          <a:prstGeom prst="rect">
            <a:avLst/>
          </a:prstGeom>
          <a:noFill/>
          <a:ln w="9525">
            <a:solidFill>
              <a:srgbClr val="003876"/>
            </a:solidFill>
            <a:miter lim="800000"/>
            <a:headEnd type="none" w="sm" len="sm"/>
            <a:tailEnd type="none" w="sm" len="sm"/>
          </a:ln>
        </p:spPr>
      </p:pic>
      <p:sp>
        <p:nvSpPr>
          <p:cNvPr id="23577" name="Прямоугольник 26"/>
          <p:cNvSpPr>
            <a:spLocks noChangeArrowheads="1"/>
          </p:cNvSpPr>
          <p:nvPr/>
        </p:nvSpPr>
        <p:spPr bwMode="auto">
          <a:xfrm>
            <a:off x="2643188" y="857250"/>
            <a:ext cx="2071687" cy="563563"/>
          </a:xfrm>
          <a:prstGeom prst="rect">
            <a:avLst/>
          </a:prstGeom>
          <a:noFill/>
          <a:ln w="9525">
            <a:noFill/>
            <a:miter lim="800000"/>
            <a:headEnd/>
            <a:tailEnd/>
          </a:ln>
        </p:spPr>
        <p:txBody>
          <a:bodyPr>
            <a:spAutoFit/>
          </a:bodyPr>
          <a:lstStyle/>
          <a:p>
            <a:pPr algn="ctr">
              <a:lnSpc>
                <a:spcPct val="85000"/>
              </a:lnSpc>
            </a:pPr>
            <a:r>
              <a:rPr lang="ru-RU" sz="1200" b="1">
                <a:solidFill>
                  <a:srgbClr val="003876"/>
                </a:solidFill>
                <a:latin typeface="PT Astra Serif" pitchFamily="18" charset="-52"/>
                <a:sym typeface="Century Gothic" pitchFamily="34" charset="0"/>
              </a:rPr>
              <a:t>УЧАСТНИКИ ГИА – </a:t>
            </a:r>
            <a:br>
              <a:rPr lang="ru-RU" sz="1200" b="1">
                <a:solidFill>
                  <a:srgbClr val="003876"/>
                </a:solidFill>
                <a:latin typeface="PT Astra Serif" pitchFamily="18" charset="-52"/>
                <a:sym typeface="Century Gothic" pitchFamily="34" charset="0"/>
              </a:rPr>
            </a:br>
            <a:r>
              <a:rPr lang="ru-RU" sz="1200" b="1">
                <a:solidFill>
                  <a:srgbClr val="003876"/>
                </a:solidFill>
                <a:latin typeface="PT Astra Serif" pitchFamily="18" charset="-52"/>
                <a:sym typeface="Century Gothic" pitchFamily="34" charset="0"/>
              </a:rPr>
              <a:t>ДЕТИ-ИНВАЛИДЫ, ИНВАЛИДЫ</a:t>
            </a:r>
          </a:p>
        </p:txBody>
      </p:sp>
      <p:sp>
        <p:nvSpPr>
          <p:cNvPr id="23578" name="Прямоугольник 27"/>
          <p:cNvSpPr>
            <a:spLocks noChangeArrowheads="1"/>
          </p:cNvSpPr>
          <p:nvPr/>
        </p:nvSpPr>
        <p:spPr bwMode="auto">
          <a:xfrm>
            <a:off x="1785938" y="4214813"/>
            <a:ext cx="2071687" cy="862012"/>
          </a:xfrm>
          <a:prstGeom prst="rect">
            <a:avLst/>
          </a:prstGeom>
          <a:noFill/>
          <a:ln w="9525">
            <a:noFill/>
            <a:miter lim="800000"/>
            <a:headEnd/>
            <a:tailEnd/>
          </a:ln>
        </p:spPr>
        <p:txBody>
          <a:bodyPr>
            <a:spAutoFit/>
          </a:bodyPr>
          <a:lstStyle/>
          <a:p>
            <a:pPr algn="ctr"/>
            <a:r>
              <a:rPr lang="ru-RU" sz="1000" b="1">
                <a:solidFill>
                  <a:srgbClr val="000000"/>
                </a:solidFill>
                <a:latin typeface="Century Gothic" pitchFamily="34" charset="0"/>
                <a:sym typeface="Century Gothic" pitchFamily="34" charset="0"/>
              </a:rPr>
              <a:t>Справка, </a:t>
            </a:r>
          </a:p>
          <a:p>
            <a:pPr algn="ctr"/>
            <a:r>
              <a:rPr lang="ru-RU" sz="1000" b="1">
                <a:solidFill>
                  <a:srgbClr val="000000"/>
                </a:solidFill>
                <a:latin typeface="Century Gothic" pitchFamily="34" charset="0"/>
                <a:sym typeface="Century Gothic" pitchFamily="34" charset="0"/>
              </a:rPr>
              <a:t>подтверждающая инвалидность (оригинал </a:t>
            </a:r>
            <a:br>
              <a:rPr lang="ru-RU" sz="1000" b="1">
                <a:solidFill>
                  <a:srgbClr val="000000"/>
                </a:solidFill>
                <a:latin typeface="Century Gothic" pitchFamily="34" charset="0"/>
                <a:sym typeface="Century Gothic" pitchFamily="34" charset="0"/>
              </a:rPr>
            </a:br>
            <a:r>
              <a:rPr lang="ru-RU" sz="1000" b="1">
                <a:solidFill>
                  <a:srgbClr val="000000"/>
                </a:solidFill>
                <a:latin typeface="Century Gothic" pitchFamily="34" charset="0"/>
                <a:sym typeface="Century Gothic" pitchFamily="34" charset="0"/>
              </a:rPr>
              <a:t>или </a:t>
            </a:r>
            <a:r>
              <a:rPr lang="ru-RU" sz="1000" b="1">
                <a:solidFill>
                  <a:srgbClr val="00B050"/>
                </a:solidFill>
                <a:latin typeface="Century Gothic" pitchFamily="34" charset="0"/>
                <a:sym typeface="Century Gothic" pitchFamily="34" charset="0"/>
              </a:rPr>
              <a:t>надлежащим образом заверенная копия)</a:t>
            </a:r>
            <a:endParaRPr lang="ru-RU" sz="1000">
              <a:solidFill>
                <a:srgbClr val="00B050"/>
              </a:solidFill>
            </a:endParaRPr>
          </a:p>
        </p:txBody>
      </p:sp>
      <p:pic>
        <p:nvPicPr>
          <p:cNvPr id="23579" name="Google Shape;424;p11"/>
          <p:cNvPicPr preferRelativeResize="0">
            <a:picLocks noChangeAspect="1" noChangeArrowheads="1"/>
          </p:cNvPicPr>
          <p:nvPr/>
        </p:nvPicPr>
        <p:blipFill>
          <a:blip r:embed="rId9" cstate="print"/>
          <a:srcRect/>
          <a:stretch>
            <a:fillRect/>
          </a:stretch>
        </p:blipFill>
        <p:spPr bwMode="auto">
          <a:xfrm>
            <a:off x="3786188" y="1857375"/>
            <a:ext cx="1714500" cy="2357438"/>
          </a:xfrm>
          <a:prstGeom prst="rect">
            <a:avLst/>
          </a:prstGeom>
          <a:noFill/>
          <a:ln w="9525">
            <a:solidFill>
              <a:srgbClr val="003876"/>
            </a:solidFill>
            <a:miter lim="800000"/>
            <a:headEnd type="none" w="sm" len="sm"/>
            <a:tailEnd type="none" w="sm" len="sm"/>
          </a:ln>
        </p:spPr>
      </p:pic>
      <p:sp>
        <p:nvSpPr>
          <p:cNvPr id="23580" name="Прямоугольник 36"/>
          <p:cNvSpPr>
            <a:spLocks noChangeArrowheads="1"/>
          </p:cNvSpPr>
          <p:nvPr/>
        </p:nvSpPr>
        <p:spPr bwMode="auto">
          <a:xfrm>
            <a:off x="3786188" y="4357688"/>
            <a:ext cx="1714500" cy="708025"/>
          </a:xfrm>
          <a:prstGeom prst="rect">
            <a:avLst/>
          </a:prstGeom>
          <a:noFill/>
          <a:ln w="9525">
            <a:noFill/>
            <a:miter lim="800000"/>
            <a:headEnd/>
            <a:tailEnd/>
          </a:ln>
        </p:spPr>
        <p:txBody>
          <a:bodyPr>
            <a:spAutoFit/>
          </a:bodyPr>
          <a:lstStyle/>
          <a:p>
            <a:pPr algn="ctr"/>
            <a:r>
              <a:rPr lang="ru-RU" sz="1000" b="1">
                <a:solidFill>
                  <a:srgbClr val="000000"/>
                </a:solidFill>
                <a:latin typeface="Century Gothic" pitchFamily="34" charset="0"/>
                <a:sym typeface="Century Gothic" pitchFamily="34" charset="0"/>
              </a:rPr>
              <a:t>Рекомендации ПМПК </a:t>
            </a:r>
            <a:br>
              <a:rPr lang="ru-RU" sz="1000" b="1">
                <a:solidFill>
                  <a:srgbClr val="000000"/>
                </a:solidFill>
                <a:latin typeface="Century Gothic" pitchFamily="34" charset="0"/>
                <a:sym typeface="Century Gothic" pitchFamily="34" charset="0"/>
              </a:rPr>
            </a:br>
            <a:r>
              <a:rPr lang="ru-RU" sz="1000" b="1">
                <a:solidFill>
                  <a:srgbClr val="000000"/>
                </a:solidFill>
                <a:latin typeface="Century Gothic" pitchFamily="34" charset="0"/>
                <a:sym typeface="Century Gothic" pitchFamily="34" charset="0"/>
              </a:rPr>
              <a:t>(оригинал или </a:t>
            </a:r>
            <a:r>
              <a:rPr lang="ru-RU" sz="1000" b="1">
                <a:solidFill>
                  <a:srgbClr val="00B050"/>
                </a:solidFill>
                <a:latin typeface="Century Gothic" pitchFamily="34" charset="0"/>
                <a:sym typeface="Century Gothic" pitchFamily="34" charset="0"/>
              </a:rPr>
              <a:t>надлежащим образом заверенная копия)</a:t>
            </a:r>
            <a:endParaRPr lang="ru-RU" sz="1000">
              <a:solidFill>
                <a:srgbClr val="00B050"/>
              </a:solidFill>
            </a:endParaRPr>
          </a:p>
        </p:txBody>
      </p:sp>
      <p:sp>
        <p:nvSpPr>
          <p:cNvPr id="23581" name="Прямоугольник 37"/>
          <p:cNvSpPr>
            <a:spLocks noChangeArrowheads="1"/>
          </p:cNvSpPr>
          <p:nvPr/>
        </p:nvSpPr>
        <p:spPr bwMode="auto">
          <a:xfrm>
            <a:off x="5357813" y="714375"/>
            <a:ext cx="3286125" cy="249238"/>
          </a:xfrm>
          <a:prstGeom prst="rect">
            <a:avLst/>
          </a:prstGeom>
          <a:noFill/>
          <a:ln w="9525">
            <a:noFill/>
            <a:miter lim="800000"/>
            <a:headEnd/>
            <a:tailEnd/>
          </a:ln>
        </p:spPr>
        <p:txBody>
          <a:bodyPr>
            <a:spAutoFit/>
          </a:bodyPr>
          <a:lstStyle/>
          <a:p>
            <a:pPr algn="ctr">
              <a:lnSpc>
                <a:spcPct val="85000"/>
              </a:lnSpc>
            </a:pPr>
            <a:r>
              <a:rPr lang="ru-RU" sz="1200" b="1">
                <a:solidFill>
                  <a:srgbClr val="003876"/>
                </a:solidFill>
                <a:latin typeface="PT Astra Serif" pitchFamily="18" charset="-52"/>
                <a:sym typeface="Century Gothic" pitchFamily="34" charset="0"/>
              </a:rPr>
              <a:t>Присутствие</a:t>
            </a:r>
            <a:r>
              <a:rPr lang="ru-RU" sz="1200">
                <a:solidFill>
                  <a:srgbClr val="003876"/>
                </a:solidFill>
                <a:latin typeface="PT Astra Serif" pitchFamily="18" charset="-52"/>
                <a:sym typeface="Century Gothic" pitchFamily="34" charset="0"/>
              </a:rPr>
              <a:t> ассистентов;</a:t>
            </a:r>
          </a:p>
        </p:txBody>
      </p:sp>
      <p:pic>
        <p:nvPicPr>
          <p:cNvPr id="23582" name="Picture 3" descr="C:\Users\I.Petrenko\Pictures\Зеленая_галочка.jpg"/>
          <p:cNvPicPr>
            <a:picLocks noChangeAspect="1" noChangeArrowheads="1"/>
          </p:cNvPicPr>
          <p:nvPr/>
        </p:nvPicPr>
        <p:blipFill>
          <a:blip r:embed="rId10" cstate="print"/>
          <a:srcRect/>
          <a:stretch>
            <a:fillRect/>
          </a:stretch>
        </p:blipFill>
        <p:spPr bwMode="auto">
          <a:xfrm>
            <a:off x="5643563" y="642938"/>
            <a:ext cx="357187" cy="357187"/>
          </a:xfrm>
          <a:prstGeom prst="rect">
            <a:avLst/>
          </a:prstGeom>
          <a:noFill/>
          <a:ln w="9525">
            <a:noFill/>
            <a:miter lim="800000"/>
            <a:headEnd/>
            <a:tailEnd/>
          </a:ln>
        </p:spPr>
      </p:pic>
      <p:sp>
        <p:nvSpPr>
          <p:cNvPr id="23583" name="Прямоугольник 39"/>
          <p:cNvSpPr>
            <a:spLocks noChangeArrowheads="1"/>
          </p:cNvSpPr>
          <p:nvPr/>
        </p:nvSpPr>
        <p:spPr bwMode="auto">
          <a:xfrm>
            <a:off x="6072188" y="928688"/>
            <a:ext cx="2928937" cy="563562"/>
          </a:xfrm>
          <a:prstGeom prst="rect">
            <a:avLst/>
          </a:prstGeom>
          <a:noFill/>
          <a:ln w="9525">
            <a:noFill/>
            <a:miter lim="800000"/>
            <a:headEnd/>
            <a:tailEnd/>
          </a:ln>
        </p:spPr>
        <p:txBody>
          <a:bodyPr>
            <a:spAutoFit/>
          </a:bodyPr>
          <a:lstStyle/>
          <a:p>
            <a:pPr>
              <a:lnSpc>
                <a:spcPct val="85000"/>
              </a:lnSpc>
            </a:pPr>
            <a:r>
              <a:rPr lang="ru-RU" sz="1200" b="1">
                <a:solidFill>
                  <a:srgbClr val="003876"/>
                </a:solidFill>
                <a:latin typeface="PT Astra Serif" pitchFamily="18" charset="-52"/>
                <a:ea typeface="PT Astra Serif" pitchFamily="18" charset="-52"/>
                <a:cs typeface="Calibri" pitchFamily="34" charset="0"/>
                <a:sym typeface="Century Gothic" pitchFamily="34" charset="0"/>
              </a:rPr>
              <a:t>Использование</a:t>
            </a:r>
            <a:r>
              <a:rPr lang="ru-RU" sz="1200">
                <a:solidFill>
                  <a:srgbClr val="003876"/>
                </a:solidFill>
                <a:latin typeface="PT Astra Serif" pitchFamily="18" charset="-52"/>
                <a:ea typeface="PT Astra Serif" pitchFamily="18" charset="-52"/>
                <a:cs typeface="Calibri" pitchFamily="34" charset="0"/>
                <a:sym typeface="Century Gothic" pitchFamily="34" charset="0"/>
              </a:rPr>
              <a:t> на ГИА необходимых для выполнения заданий технических средств;</a:t>
            </a:r>
          </a:p>
        </p:txBody>
      </p:sp>
      <p:pic>
        <p:nvPicPr>
          <p:cNvPr id="23584" name="Picture 3" descr="C:\Users\I.Petrenko\Pictures\Зеленая_галочка.jpg"/>
          <p:cNvPicPr>
            <a:picLocks noChangeAspect="1" noChangeArrowheads="1"/>
          </p:cNvPicPr>
          <p:nvPr/>
        </p:nvPicPr>
        <p:blipFill>
          <a:blip r:embed="rId10" cstate="print"/>
          <a:srcRect/>
          <a:stretch>
            <a:fillRect/>
          </a:stretch>
        </p:blipFill>
        <p:spPr bwMode="auto">
          <a:xfrm>
            <a:off x="5643563" y="1000125"/>
            <a:ext cx="357187" cy="357188"/>
          </a:xfrm>
          <a:prstGeom prst="rect">
            <a:avLst/>
          </a:prstGeom>
          <a:noFill/>
          <a:ln w="9525">
            <a:noFill/>
            <a:miter lim="800000"/>
            <a:headEnd/>
            <a:tailEnd/>
          </a:ln>
        </p:spPr>
      </p:pic>
      <p:sp>
        <p:nvSpPr>
          <p:cNvPr id="23585" name="Прямоугольник 41"/>
          <p:cNvSpPr>
            <a:spLocks noChangeArrowheads="1"/>
          </p:cNvSpPr>
          <p:nvPr/>
        </p:nvSpPr>
        <p:spPr bwMode="auto">
          <a:xfrm>
            <a:off x="6072188" y="1428750"/>
            <a:ext cx="2786062" cy="720725"/>
          </a:xfrm>
          <a:prstGeom prst="rect">
            <a:avLst/>
          </a:prstGeom>
          <a:noFill/>
          <a:ln w="9525">
            <a:noFill/>
            <a:miter lim="800000"/>
            <a:headEnd/>
            <a:tailEnd/>
          </a:ln>
        </p:spPr>
        <p:txBody>
          <a:bodyPr>
            <a:spAutoFit/>
          </a:bodyPr>
          <a:lstStyle/>
          <a:p>
            <a:pPr>
              <a:lnSpc>
                <a:spcPct val="85000"/>
              </a:lnSpc>
            </a:pPr>
            <a:r>
              <a:rPr lang="ru-RU" sz="1200" b="1">
                <a:solidFill>
                  <a:srgbClr val="003876"/>
                </a:solidFill>
                <a:latin typeface="PT Astra Serif" pitchFamily="18" charset="-52"/>
                <a:sym typeface="Century Gothic" pitchFamily="34" charset="0"/>
              </a:rPr>
              <a:t>Оборудование</a:t>
            </a:r>
            <a:r>
              <a:rPr lang="ru-RU" sz="1200">
                <a:solidFill>
                  <a:srgbClr val="003876"/>
                </a:solidFill>
                <a:latin typeface="PT Astra Serif" pitchFamily="18" charset="-52"/>
                <a:sym typeface="Century Gothic" pitchFamily="34" charset="0"/>
              </a:rPr>
              <a:t> аудитории звукоусиливающей аппаратурой (коллективного и индивидуального пользования);</a:t>
            </a:r>
          </a:p>
        </p:txBody>
      </p:sp>
      <p:pic>
        <p:nvPicPr>
          <p:cNvPr id="23586" name="Picture 3" descr="C:\Users\I.Petrenko\Pictures\Зеленая_галочка.jpg"/>
          <p:cNvPicPr>
            <a:picLocks noChangeAspect="1" noChangeArrowheads="1"/>
          </p:cNvPicPr>
          <p:nvPr/>
        </p:nvPicPr>
        <p:blipFill>
          <a:blip r:embed="rId10" cstate="print"/>
          <a:srcRect/>
          <a:stretch>
            <a:fillRect/>
          </a:stretch>
        </p:blipFill>
        <p:spPr bwMode="auto">
          <a:xfrm>
            <a:off x="5715000" y="1500188"/>
            <a:ext cx="357188" cy="357187"/>
          </a:xfrm>
          <a:prstGeom prst="rect">
            <a:avLst/>
          </a:prstGeom>
          <a:noFill/>
          <a:ln w="9525">
            <a:noFill/>
            <a:miter lim="800000"/>
            <a:headEnd/>
            <a:tailEnd/>
          </a:ln>
        </p:spPr>
      </p:pic>
      <p:pic>
        <p:nvPicPr>
          <p:cNvPr id="23587" name="Picture 3" descr="C:\Users\I.Petrenko\Pictures\Зеленая_галочка.jpg"/>
          <p:cNvPicPr>
            <a:picLocks noChangeAspect="1" noChangeArrowheads="1"/>
          </p:cNvPicPr>
          <p:nvPr/>
        </p:nvPicPr>
        <p:blipFill>
          <a:blip r:embed="rId10" cstate="print"/>
          <a:srcRect/>
          <a:stretch>
            <a:fillRect/>
          </a:stretch>
        </p:blipFill>
        <p:spPr bwMode="auto">
          <a:xfrm>
            <a:off x="5715000" y="2000250"/>
            <a:ext cx="357188" cy="357188"/>
          </a:xfrm>
          <a:prstGeom prst="rect">
            <a:avLst/>
          </a:prstGeom>
          <a:noFill/>
          <a:ln w="9525">
            <a:noFill/>
            <a:miter lim="800000"/>
            <a:headEnd/>
            <a:tailEnd/>
          </a:ln>
        </p:spPr>
      </p:pic>
      <p:sp>
        <p:nvSpPr>
          <p:cNvPr id="23588" name="Прямоугольник 44"/>
          <p:cNvSpPr>
            <a:spLocks noChangeArrowheads="1"/>
          </p:cNvSpPr>
          <p:nvPr/>
        </p:nvSpPr>
        <p:spPr bwMode="auto">
          <a:xfrm>
            <a:off x="5715000" y="2286000"/>
            <a:ext cx="3286125" cy="1587500"/>
          </a:xfrm>
          <a:prstGeom prst="rect">
            <a:avLst/>
          </a:prstGeom>
          <a:noFill/>
          <a:ln w="9525">
            <a:noFill/>
            <a:miter lim="800000"/>
            <a:headEnd/>
            <a:tailEnd/>
          </a:ln>
        </p:spPr>
        <p:txBody>
          <a:bodyPr>
            <a:spAutoFit/>
          </a:bodyPr>
          <a:lstStyle/>
          <a:p>
            <a:pPr marL="339725" indent="-334963" algn="just">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sz="1200">
                <a:solidFill>
                  <a:srgbClr val="002060"/>
                </a:solidFill>
                <a:latin typeface="PT Astra Serif" pitchFamily="18" charset="-52"/>
                <a:ea typeface="PT Astra Serif" pitchFamily="18" charset="-52"/>
                <a:cs typeface="Times New Roman" pitchFamily="18" charset="0"/>
                <a:sym typeface="Century Gothic" pitchFamily="34" charset="0"/>
              </a:rPr>
              <a:t>         </a:t>
            </a:r>
            <a:r>
              <a:rPr lang="ru-RU" sz="1200" b="1">
                <a:solidFill>
                  <a:srgbClr val="002060"/>
                </a:solidFill>
                <a:latin typeface="PT Astra Serif" pitchFamily="18" charset="-52"/>
                <a:ea typeface="PT Astra Serif" pitchFamily="18" charset="-52"/>
                <a:cs typeface="Times New Roman" pitchFamily="18" charset="0"/>
                <a:sym typeface="Century Gothic" pitchFamily="34" charset="0"/>
              </a:rPr>
              <a:t>Оформление</a:t>
            </a:r>
            <a:r>
              <a:rPr lang="ru-RU" sz="1200">
                <a:solidFill>
                  <a:srgbClr val="002060"/>
                </a:solidFill>
                <a:latin typeface="PT Astra Serif" pitchFamily="18" charset="-52"/>
                <a:ea typeface="PT Astra Serif" pitchFamily="18" charset="-52"/>
                <a:cs typeface="Times New Roman" pitchFamily="18" charset="0"/>
                <a:sym typeface="Century Gothic" pitchFamily="34" charset="0"/>
              </a:rPr>
              <a:t> КИМ рельефно-точечным шрифтом Брайля или в виде электронного документа; </a:t>
            </a:r>
            <a:r>
              <a:rPr lang="ru-RU" sz="1200" b="1">
                <a:solidFill>
                  <a:srgbClr val="002060"/>
                </a:solidFill>
                <a:latin typeface="PT Astra Serif" pitchFamily="18" charset="-52"/>
                <a:ea typeface="PT Astra Serif" pitchFamily="18" charset="-52"/>
                <a:cs typeface="Times New Roman" pitchFamily="18" charset="0"/>
                <a:sym typeface="Century Gothic" pitchFamily="34" charset="0"/>
              </a:rPr>
              <a:t>выполнение</a:t>
            </a:r>
            <a:r>
              <a:rPr lang="ru-RU" sz="1200">
                <a:solidFill>
                  <a:srgbClr val="002060"/>
                </a:solidFill>
                <a:latin typeface="PT Astra Serif" pitchFamily="18" charset="-52"/>
                <a:ea typeface="PT Astra Serif" pitchFamily="18" charset="-52"/>
                <a:cs typeface="Times New Roman" pitchFamily="18" charset="0"/>
                <a:sym typeface="Century Gothic" pitchFamily="34" charset="0"/>
              </a:rPr>
              <a:t> письменной ЭР рельефно-точеным шрифтом Брайля в специально предусмотренных тетрадях, </a:t>
            </a:r>
            <a:r>
              <a:rPr lang="ru-RU" sz="1200" b="1">
                <a:solidFill>
                  <a:srgbClr val="002060"/>
                </a:solidFill>
                <a:latin typeface="PT Astra Serif" pitchFamily="18" charset="-52"/>
                <a:ea typeface="PT Astra Serif" pitchFamily="18" charset="-52"/>
                <a:cs typeface="Times New Roman" pitchFamily="18" charset="0"/>
                <a:sym typeface="Century Gothic" pitchFamily="34" charset="0"/>
              </a:rPr>
              <a:t>обеспечение</a:t>
            </a:r>
            <a:r>
              <a:rPr lang="ru-RU" sz="1200">
                <a:solidFill>
                  <a:srgbClr val="002060"/>
                </a:solidFill>
                <a:latin typeface="PT Astra Serif" pitchFamily="18" charset="-52"/>
                <a:ea typeface="PT Astra Serif" pitchFamily="18" charset="-52"/>
                <a:cs typeface="Times New Roman" pitchFamily="18" charset="0"/>
                <a:sym typeface="Century Gothic" pitchFamily="34" charset="0"/>
              </a:rPr>
              <a:t> специальными принадлежностями для оформления ответов рельефно-точечным шрифтом Брайля, компьютером;</a:t>
            </a:r>
          </a:p>
        </p:txBody>
      </p:sp>
      <p:pic>
        <p:nvPicPr>
          <p:cNvPr id="23589" name="Picture 3" descr="C:\Users\I.Petrenko\Pictures\Зеленая_галочка.jpg"/>
          <p:cNvPicPr>
            <a:picLocks noChangeAspect="1" noChangeArrowheads="1"/>
          </p:cNvPicPr>
          <p:nvPr/>
        </p:nvPicPr>
        <p:blipFill>
          <a:blip r:embed="rId10" cstate="print"/>
          <a:srcRect/>
          <a:stretch>
            <a:fillRect/>
          </a:stretch>
        </p:blipFill>
        <p:spPr bwMode="auto">
          <a:xfrm>
            <a:off x="5715000" y="2357438"/>
            <a:ext cx="357188" cy="357187"/>
          </a:xfrm>
          <a:prstGeom prst="rect">
            <a:avLst/>
          </a:prstGeom>
          <a:noFill/>
          <a:ln w="9525">
            <a:noFill/>
            <a:miter lim="800000"/>
            <a:headEnd/>
            <a:tailEnd/>
          </a:ln>
        </p:spPr>
      </p:pic>
      <p:sp>
        <p:nvSpPr>
          <p:cNvPr id="23590" name="Прямоугольник 46"/>
          <p:cNvSpPr>
            <a:spLocks noChangeArrowheads="1"/>
          </p:cNvSpPr>
          <p:nvPr/>
        </p:nvSpPr>
        <p:spPr bwMode="auto">
          <a:xfrm>
            <a:off x="6072188" y="3786188"/>
            <a:ext cx="2857500" cy="877887"/>
          </a:xfrm>
          <a:prstGeom prst="rect">
            <a:avLst/>
          </a:prstGeom>
          <a:noFill/>
          <a:ln w="9525">
            <a:noFill/>
            <a:miter lim="800000"/>
            <a:headEnd/>
            <a:tailEnd/>
          </a:ln>
        </p:spPr>
        <p:txBody>
          <a:bodyPr>
            <a:spAutoFit/>
          </a:bodyPr>
          <a:lstStyle/>
          <a:p>
            <a:pPr>
              <a:lnSpc>
                <a:spcPct val="85000"/>
              </a:lnSpc>
            </a:pPr>
            <a:r>
              <a:rPr lang="ru-RU" sz="1200" b="1">
                <a:solidFill>
                  <a:srgbClr val="002060"/>
                </a:solidFill>
                <a:latin typeface="PT Astra Serif" pitchFamily="18" charset="-52"/>
                <a:ea typeface="PT Astra Serif" pitchFamily="18" charset="-52"/>
                <a:cs typeface="Calibri" pitchFamily="34" charset="0"/>
                <a:sym typeface="Century Gothic" pitchFamily="34" charset="0"/>
              </a:rPr>
              <a:t>Копирование</a:t>
            </a:r>
            <a:r>
              <a:rPr lang="ru-RU" sz="1200" b="1">
                <a:solidFill>
                  <a:srgbClr val="003876"/>
                </a:solidFill>
                <a:latin typeface="PT Astra Serif" pitchFamily="18" charset="-52"/>
                <a:ea typeface="PT Astra Serif" pitchFamily="18" charset="-52"/>
                <a:cs typeface="Calibri" pitchFamily="34" charset="0"/>
                <a:sym typeface="Century Gothic" pitchFamily="34" charset="0"/>
              </a:rPr>
              <a:t> </a:t>
            </a:r>
            <a:r>
              <a:rPr lang="ru-RU" sz="1200">
                <a:solidFill>
                  <a:srgbClr val="003876"/>
                </a:solidFill>
                <a:latin typeface="PT Astra Serif" pitchFamily="18" charset="-52"/>
                <a:ea typeface="PT Astra Serif" pitchFamily="18" charset="-52"/>
                <a:cs typeface="Calibri" pitchFamily="34" charset="0"/>
                <a:sym typeface="Century Gothic" pitchFamily="34" charset="0"/>
              </a:rPr>
              <a:t> в увеличенном размере ЭМ, обеспечение аудиторий увеличительными устройствами (лупа и т.д.), индивидуальное равномерное освещение не менее 300 люкс;</a:t>
            </a:r>
          </a:p>
        </p:txBody>
      </p:sp>
      <p:pic>
        <p:nvPicPr>
          <p:cNvPr id="23591" name="Picture 3" descr="C:\Users\I.Petrenko\Pictures\Зеленая_галочка.jpg"/>
          <p:cNvPicPr>
            <a:picLocks noChangeAspect="1" noChangeArrowheads="1"/>
          </p:cNvPicPr>
          <p:nvPr/>
        </p:nvPicPr>
        <p:blipFill>
          <a:blip r:embed="rId10" cstate="print"/>
          <a:srcRect/>
          <a:stretch>
            <a:fillRect/>
          </a:stretch>
        </p:blipFill>
        <p:spPr bwMode="auto">
          <a:xfrm>
            <a:off x="5715000" y="3786188"/>
            <a:ext cx="357188" cy="357187"/>
          </a:xfrm>
          <a:prstGeom prst="rect">
            <a:avLst/>
          </a:prstGeom>
          <a:noFill/>
          <a:ln w="9525">
            <a:noFill/>
            <a:miter lim="800000"/>
            <a:headEnd/>
            <a:tailEnd/>
          </a:ln>
        </p:spPr>
      </p:pic>
      <p:sp>
        <p:nvSpPr>
          <p:cNvPr id="23592" name="Прямоугольник 48"/>
          <p:cNvSpPr>
            <a:spLocks noChangeArrowheads="1"/>
          </p:cNvSpPr>
          <p:nvPr/>
        </p:nvSpPr>
        <p:spPr bwMode="auto">
          <a:xfrm>
            <a:off x="5643563" y="4572000"/>
            <a:ext cx="3357562" cy="406400"/>
          </a:xfrm>
          <a:prstGeom prst="rect">
            <a:avLst/>
          </a:prstGeom>
          <a:noFill/>
          <a:ln w="9525">
            <a:noFill/>
            <a:miter lim="800000"/>
            <a:headEnd/>
            <a:tailEnd/>
          </a:ln>
        </p:spPr>
        <p:txBody>
          <a:bodyPr>
            <a:spAutoFit/>
          </a:bodyPr>
          <a:lstStyle/>
          <a:p>
            <a:pPr algn="just">
              <a:lnSpc>
                <a:spcPct val="85000"/>
              </a:lnSpc>
            </a:pPr>
            <a:r>
              <a:rPr lang="ru-RU" sz="1200">
                <a:solidFill>
                  <a:srgbClr val="002060"/>
                </a:solidFill>
                <a:latin typeface="PT Astra Serif" pitchFamily="18" charset="-52"/>
                <a:sym typeface="Century Gothic" pitchFamily="34" charset="0"/>
              </a:rPr>
              <a:t>           </a:t>
            </a:r>
            <a:r>
              <a:rPr lang="ru-RU" sz="1200" b="1">
                <a:solidFill>
                  <a:srgbClr val="002060"/>
                </a:solidFill>
                <a:latin typeface="PT Astra Serif" pitchFamily="18" charset="-52"/>
                <a:sym typeface="Century Gothic" pitchFamily="34" charset="0"/>
              </a:rPr>
              <a:t>Выполнение</a:t>
            </a:r>
            <a:r>
              <a:rPr lang="ru-RU" sz="1200">
                <a:solidFill>
                  <a:srgbClr val="002060"/>
                </a:solidFill>
                <a:latin typeface="PT Astra Serif" pitchFamily="18" charset="-52"/>
                <a:sym typeface="Century Gothic" pitchFamily="34" charset="0"/>
              </a:rPr>
              <a:t> </a:t>
            </a:r>
            <a:r>
              <a:rPr lang="ru-RU" sz="1200">
                <a:solidFill>
                  <a:srgbClr val="003876"/>
                </a:solidFill>
                <a:latin typeface="PT Astra Serif" pitchFamily="18" charset="-52"/>
                <a:sym typeface="Century Gothic" pitchFamily="34" charset="0"/>
              </a:rPr>
              <a:t>письменной ЭР </a:t>
            </a:r>
          </a:p>
          <a:p>
            <a:pPr algn="just">
              <a:lnSpc>
                <a:spcPct val="85000"/>
              </a:lnSpc>
            </a:pPr>
            <a:r>
              <a:rPr lang="ru-RU" sz="1200">
                <a:solidFill>
                  <a:srgbClr val="003876"/>
                </a:solidFill>
                <a:latin typeface="PT Astra Serif" pitchFamily="18" charset="-52"/>
                <a:sym typeface="Century Gothic" pitchFamily="34" charset="0"/>
              </a:rPr>
              <a:t>           на компьютере по желанию</a:t>
            </a:r>
          </a:p>
        </p:txBody>
      </p:sp>
      <p:pic>
        <p:nvPicPr>
          <p:cNvPr id="23593" name="Picture 3" descr="C:\Users\I.Petrenko\Pictures\Зеленая_галочка.jpg"/>
          <p:cNvPicPr>
            <a:picLocks noChangeAspect="1" noChangeArrowheads="1"/>
          </p:cNvPicPr>
          <p:nvPr/>
        </p:nvPicPr>
        <p:blipFill>
          <a:blip r:embed="rId10" cstate="print"/>
          <a:srcRect/>
          <a:stretch>
            <a:fillRect/>
          </a:stretch>
        </p:blipFill>
        <p:spPr bwMode="auto">
          <a:xfrm>
            <a:off x="5715000" y="4429125"/>
            <a:ext cx="357188" cy="357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5"/>
          <p:cNvGraphicFramePr>
            <a:graphicFrameLocks noChangeAspect="1"/>
          </p:cNvGraphicFramePr>
          <p:nvPr/>
        </p:nvGraphicFramePr>
        <p:xfrm>
          <a:off x="142875" y="785813"/>
          <a:ext cx="8856663" cy="4357687"/>
        </p:xfrm>
        <a:graphic>
          <a:graphicData uri="http://schemas.openxmlformats.org/presentationml/2006/ole">
            <p:oleObj spid="_x0000_s24578" name="CorelDRAW" r:id="rId4" imgW="9486720" imgH="5441760" progId="">
              <p:embed/>
            </p:oleObj>
          </a:graphicData>
        </a:graphic>
      </p:graphicFrame>
      <p:sp>
        <p:nvSpPr>
          <p:cNvPr id="24579" name="Прямоугольник 13"/>
          <p:cNvSpPr>
            <a:spLocks noChangeArrowheads="1"/>
          </p:cNvSpPr>
          <p:nvPr/>
        </p:nvSpPr>
        <p:spPr bwMode="auto">
          <a:xfrm rot="-5400000">
            <a:off x="830263" y="3170238"/>
            <a:ext cx="766762"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10169</a:t>
            </a:r>
          </a:p>
        </p:txBody>
      </p:sp>
      <p:sp>
        <p:nvSpPr>
          <p:cNvPr id="24580" name="Прямоугольник 13"/>
          <p:cNvSpPr>
            <a:spLocks noChangeArrowheads="1"/>
          </p:cNvSpPr>
          <p:nvPr/>
        </p:nvSpPr>
        <p:spPr bwMode="auto">
          <a:xfrm rot="-5400000">
            <a:off x="2840831" y="2986882"/>
            <a:ext cx="528637" cy="342900"/>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24581" name="Прямоугольник 13"/>
          <p:cNvSpPr>
            <a:spLocks noChangeArrowheads="1"/>
          </p:cNvSpPr>
          <p:nvPr/>
        </p:nvSpPr>
        <p:spPr bwMode="auto">
          <a:xfrm rot="-5400000">
            <a:off x="2346325" y="3235325"/>
            <a:ext cx="760413" cy="341313"/>
          </a:xfrm>
          <a:prstGeom prst="rect">
            <a:avLst/>
          </a:prstGeom>
          <a:noFill/>
          <a:ln w="9525">
            <a:noFill/>
            <a:miter lim="800000"/>
            <a:headEnd/>
            <a:tailEnd/>
          </a:ln>
        </p:spPr>
        <p:txBody>
          <a:bodyPr>
            <a:spAutoFit/>
          </a:bodyPr>
          <a:lstStyle/>
          <a:p>
            <a:pPr marL="339725" indent="-334963"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24582" name="Прямоугольник 13"/>
          <p:cNvSpPr>
            <a:spLocks noChangeArrowheads="1"/>
          </p:cNvSpPr>
          <p:nvPr/>
        </p:nvSpPr>
        <p:spPr bwMode="auto">
          <a:xfrm rot="-5400000">
            <a:off x="456406" y="3158332"/>
            <a:ext cx="650875"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9913</a:t>
            </a:r>
          </a:p>
        </p:txBody>
      </p:sp>
      <p:sp>
        <p:nvSpPr>
          <p:cNvPr id="24583" name="Прямоугольник 13"/>
          <p:cNvSpPr>
            <a:spLocks noChangeArrowheads="1"/>
          </p:cNvSpPr>
          <p:nvPr/>
        </p:nvSpPr>
        <p:spPr bwMode="auto">
          <a:xfrm rot="-5400000">
            <a:off x="5296694" y="2953544"/>
            <a:ext cx="766762" cy="342900"/>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22367</a:t>
            </a:r>
          </a:p>
        </p:txBody>
      </p:sp>
      <p:sp>
        <p:nvSpPr>
          <p:cNvPr id="24584" name="Прямоугольник 13"/>
          <p:cNvSpPr>
            <a:spLocks noChangeArrowheads="1"/>
          </p:cNvSpPr>
          <p:nvPr/>
        </p:nvSpPr>
        <p:spPr bwMode="auto">
          <a:xfrm rot="-5400000">
            <a:off x="4864101" y="2928937"/>
            <a:ext cx="766762"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21800</a:t>
            </a:r>
          </a:p>
        </p:txBody>
      </p:sp>
      <p:sp>
        <p:nvSpPr>
          <p:cNvPr id="24585" name="Прямоугольник 13"/>
          <p:cNvSpPr>
            <a:spLocks noChangeArrowheads="1"/>
          </p:cNvSpPr>
          <p:nvPr/>
        </p:nvSpPr>
        <p:spPr bwMode="auto">
          <a:xfrm rot="-5400000">
            <a:off x="3273425" y="2954338"/>
            <a:ext cx="527050" cy="342900"/>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24586" name="Прямоугольник 13"/>
          <p:cNvSpPr>
            <a:spLocks noChangeArrowheads="1"/>
          </p:cNvSpPr>
          <p:nvPr/>
        </p:nvSpPr>
        <p:spPr bwMode="auto">
          <a:xfrm rot="-5400000">
            <a:off x="1190625" y="3216275"/>
            <a:ext cx="766763"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10222</a:t>
            </a:r>
          </a:p>
        </p:txBody>
      </p:sp>
      <p:sp>
        <p:nvSpPr>
          <p:cNvPr id="23" name="Line 2"/>
          <p:cNvSpPr>
            <a:spLocks noChangeShapeType="1"/>
          </p:cNvSpPr>
          <p:nvPr/>
        </p:nvSpPr>
        <p:spPr bwMode="auto">
          <a:xfrm>
            <a:off x="1071563" y="625475"/>
            <a:ext cx="7500937" cy="1588"/>
          </a:xfrm>
          <a:prstGeom prst="line">
            <a:avLst/>
          </a:prstGeom>
          <a:noFill/>
          <a:ln w="38160" cap="sq">
            <a:solidFill>
              <a:srgbClr val="4F81BD"/>
            </a:solidFill>
            <a:miter lim="800000"/>
            <a:headEnd/>
            <a:tailEnd/>
          </a:ln>
          <a:effectLst>
            <a:outerShdw dist="23040" dir="5400000" algn="ctr" rotWithShape="0">
              <a:srgbClr val="000000">
                <a:alpha val="35036"/>
              </a:srgbClr>
            </a:outerShdw>
          </a:effectLst>
        </p:spPr>
        <p:txBody>
          <a:bodyPr/>
          <a:lstStyle/>
          <a:p>
            <a:pPr fontAlgn="auto">
              <a:spcBef>
                <a:spcPts val="0"/>
              </a:spcBef>
              <a:spcAft>
                <a:spcPts val="0"/>
              </a:spcAft>
              <a:defRPr/>
            </a:pPr>
            <a:endParaRPr lang="ru-RU">
              <a:latin typeface="+mn-lt"/>
              <a:cs typeface="+mn-cs"/>
            </a:endParaRPr>
          </a:p>
        </p:txBody>
      </p:sp>
      <p:sp>
        <p:nvSpPr>
          <p:cNvPr id="24588" name="Text Box 1"/>
          <p:cNvSpPr txBox="1">
            <a:spLocks noChangeArrowheads="1"/>
          </p:cNvSpPr>
          <p:nvPr/>
        </p:nvSpPr>
        <p:spPr bwMode="auto">
          <a:xfrm>
            <a:off x="1042988" y="123825"/>
            <a:ext cx="7561262" cy="493713"/>
          </a:xfrm>
          <a:prstGeom prst="rect">
            <a:avLst/>
          </a:prstGeom>
          <a:noFill/>
          <a:ln w="9525">
            <a:noFill/>
            <a:round/>
            <a:headEnd/>
            <a:tailEnd/>
          </a:ln>
        </p:spPr>
        <p:txBody>
          <a:bodyPr lIns="90000" tIns="45000" rIns="90000" bIns="45000"/>
          <a:lstStyle/>
          <a:p>
            <a:pPr algn="ct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altLang="ru-RU" sz="2800" b="1">
              <a:solidFill>
                <a:srgbClr val="002060"/>
              </a:solidFill>
              <a:latin typeface="PT Astra Serif" pitchFamily="18" charset="-52"/>
            </a:endParaRPr>
          </a:p>
        </p:txBody>
      </p:sp>
      <p:sp>
        <p:nvSpPr>
          <p:cNvPr id="24589" name="Прямоугольник 13"/>
          <p:cNvSpPr>
            <a:spLocks noChangeArrowheads="1"/>
          </p:cNvSpPr>
          <p:nvPr/>
        </p:nvSpPr>
        <p:spPr bwMode="auto">
          <a:xfrm rot="-5400000">
            <a:off x="1699419" y="3228181"/>
            <a:ext cx="650875"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9536</a:t>
            </a:r>
          </a:p>
        </p:txBody>
      </p:sp>
      <p:sp>
        <p:nvSpPr>
          <p:cNvPr id="24590" name="Прямоугольник 13"/>
          <p:cNvSpPr>
            <a:spLocks noChangeArrowheads="1"/>
          </p:cNvSpPr>
          <p:nvPr/>
        </p:nvSpPr>
        <p:spPr bwMode="auto">
          <a:xfrm rot="-5400000">
            <a:off x="3686175" y="3025776"/>
            <a:ext cx="528637" cy="341312"/>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24591" name="Прямоугольник 13"/>
          <p:cNvSpPr>
            <a:spLocks noChangeArrowheads="1"/>
          </p:cNvSpPr>
          <p:nvPr/>
        </p:nvSpPr>
        <p:spPr bwMode="auto">
          <a:xfrm rot="-5400000">
            <a:off x="5673725" y="3000375"/>
            <a:ext cx="766763"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20984</a:t>
            </a:r>
          </a:p>
        </p:txBody>
      </p:sp>
      <p:sp>
        <p:nvSpPr>
          <p:cNvPr id="24592" name="Прямоугольник 13"/>
          <p:cNvSpPr>
            <a:spLocks noChangeArrowheads="1"/>
          </p:cNvSpPr>
          <p:nvPr/>
        </p:nvSpPr>
        <p:spPr bwMode="auto">
          <a:xfrm rot="-5400000">
            <a:off x="6088062" y="3000376"/>
            <a:ext cx="766763"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21322</a:t>
            </a:r>
          </a:p>
        </p:txBody>
      </p:sp>
      <p:sp>
        <p:nvSpPr>
          <p:cNvPr id="24593" name="Прямоугольник 33"/>
          <p:cNvSpPr>
            <a:spLocks noChangeArrowheads="1"/>
          </p:cNvSpPr>
          <p:nvPr/>
        </p:nvSpPr>
        <p:spPr bwMode="auto">
          <a:xfrm>
            <a:off x="2857500" y="4500563"/>
            <a:ext cx="3214688" cy="674687"/>
          </a:xfrm>
          <a:prstGeom prst="rect">
            <a:avLst/>
          </a:prstGeom>
          <a:noFill/>
          <a:ln w="9525">
            <a:noFill/>
            <a:miter lim="800000"/>
            <a:headEnd/>
            <a:tailEnd/>
          </a:ln>
        </p:spPr>
        <p:txBody>
          <a:bodyPr>
            <a:spAutoFit/>
          </a:bodyPr>
          <a:lstStyle/>
          <a:p>
            <a:pPr>
              <a:lnSpc>
                <a:spcPct val="90000"/>
              </a:lnSpc>
            </a:pPr>
            <a:r>
              <a:rPr lang="ru-RU" sz="1400" b="1">
                <a:solidFill>
                  <a:srgbClr val="FF0000"/>
                </a:solidFill>
                <a:latin typeface="PT Astra Serif" pitchFamily="18" charset="-52"/>
                <a:ea typeface="PT Astra Serif" pitchFamily="18" charset="-52"/>
                <a:cs typeface="Calibri" pitchFamily="34" charset="0"/>
                <a:sym typeface="Calibri" pitchFamily="34" charset="0"/>
              </a:rPr>
              <a:t>В ППЭ отсутствует </a:t>
            </a:r>
          </a:p>
          <a:p>
            <a:pPr>
              <a:lnSpc>
                <a:spcPct val="90000"/>
              </a:lnSpc>
            </a:pPr>
            <a:r>
              <a:rPr lang="ru-RU" sz="1400" b="1">
                <a:solidFill>
                  <a:srgbClr val="FF0000"/>
                </a:solidFill>
                <a:latin typeface="PT Astra Serif" pitchFamily="18" charset="-52"/>
                <a:ea typeface="PT Astra Serif" pitchFamily="18" charset="-52"/>
                <a:cs typeface="Calibri" pitchFamily="34" charset="0"/>
                <a:sym typeface="Calibri" pitchFamily="34" charset="0"/>
              </a:rPr>
              <a:t>помещение для </a:t>
            </a:r>
          </a:p>
          <a:p>
            <a:pPr>
              <a:lnSpc>
                <a:spcPct val="90000"/>
              </a:lnSpc>
            </a:pPr>
            <a:r>
              <a:rPr lang="ru-RU" sz="1400" b="1">
                <a:solidFill>
                  <a:srgbClr val="FF0000"/>
                </a:solidFill>
                <a:latin typeface="PT Astra Serif" pitchFamily="18" charset="-52"/>
                <a:ea typeface="PT Astra Serif" pitchFamily="18" charset="-52"/>
                <a:cs typeface="Calibri" pitchFamily="34" charset="0"/>
                <a:sym typeface="Calibri" pitchFamily="34" charset="0"/>
              </a:rPr>
              <a:t>общественных наблюдателей</a:t>
            </a:r>
            <a:endParaRPr lang="ru-RU" sz="1400">
              <a:latin typeface="PT Astra Serif" pitchFamily="18" charset="-52"/>
              <a:ea typeface="PT Astra Serif" pitchFamily="18" charset="-52"/>
              <a:cs typeface="Calibri" pitchFamily="34" charset="0"/>
            </a:endParaRPr>
          </a:p>
        </p:txBody>
      </p:sp>
      <p:pic>
        <p:nvPicPr>
          <p:cNvPr id="24594" name="Picture 4" descr="D:\Документы - YudinAV\Юдин\Герб Саратовской области без подложки.gif"/>
          <p:cNvPicPr>
            <a:picLocks noChangeAspect="1" noChangeArrowheads="1"/>
          </p:cNvPicPr>
          <p:nvPr/>
        </p:nvPicPr>
        <p:blipFill>
          <a:blip r:embed="rId5" cstate="print"/>
          <a:srcRect/>
          <a:stretch>
            <a:fillRect/>
          </a:stretch>
        </p:blipFill>
        <p:spPr bwMode="auto">
          <a:xfrm>
            <a:off x="142875" y="0"/>
            <a:ext cx="439738" cy="714375"/>
          </a:xfrm>
          <a:prstGeom prst="rect">
            <a:avLst/>
          </a:prstGeom>
          <a:noFill/>
          <a:ln w="9525">
            <a:noFill/>
            <a:miter lim="800000"/>
            <a:headEnd/>
            <a:tailEnd/>
          </a:ln>
        </p:spPr>
      </p:pic>
      <p:sp>
        <p:nvSpPr>
          <p:cNvPr id="24595" name="Прямоугольник 23"/>
          <p:cNvSpPr>
            <a:spLocks noChangeArrowheads="1"/>
          </p:cNvSpPr>
          <p:nvPr/>
        </p:nvSpPr>
        <p:spPr bwMode="auto">
          <a:xfrm>
            <a:off x="1285875" y="214313"/>
            <a:ext cx="7286625" cy="327025"/>
          </a:xfrm>
          <a:prstGeom prst="rect">
            <a:avLst/>
          </a:prstGeom>
          <a:noFill/>
          <a:ln w="9525">
            <a:noFill/>
            <a:miter lim="800000"/>
            <a:headEnd/>
            <a:tailEnd/>
          </a:ln>
        </p:spPr>
        <p:txBody>
          <a:bodyPr>
            <a:spAutoFit/>
          </a:bodyPr>
          <a:lstStyle/>
          <a:p>
            <a:pPr>
              <a:lnSpc>
                <a:spcPct val="85000"/>
              </a:lnSpc>
            </a:pPr>
            <a:r>
              <a:rPr lang="ru-RU" b="1">
                <a:solidFill>
                  <a:srgbClr val="0033A0"/>
                </a:solidFill>
                <a:latin typeface="PT Astra Serif" pitchFamily="18" charset="-52"/>
                <a:ea typeface="PT Astra Serif" pitchFamily="18" charset="-52"/>
                <a:cs typeface="Times New Roman" pitchFamily="18" charset="0"/>
              </a:rPr>
              <a:t> </a:t>
            </a:r>
            <a:endParaRPr lang="ru-RU">
              <a:solidFill>
                <a:srgbClr val="0033A0"/>
              </a:solidFill>
              <a:latin typeface="PT Astra Serif" pitchFamily="18" charset="-52"/>
              <a:ea typeface="PT Astra Serif" pitchFamily="18" charset="-52"/>
              <a:cs typeface="Century Gothic" pitchFamily="34" charset="0"/>
              <a:sym typeface="Century Gothic" pitchFamily="34" charset="0"/>
            </a:endParaRPr>
          </a:p>
        </p:txBody>
      </p:sp>
      <p:sp>
        <p:nvSpPr>
          <p:cNvPr id="24596" name="Прямоугольник 24"/>
          <p:cNvSpPr>
            <a:spLocks noChangeArrowheads="1"/>
          </p:cNvSpPr>
          <p:nvPr/>
        </p:nvSpPr>
        <p:spPr bwMode="auto">
          <a:xfrm>
            <a:off x="785813" y="214313"/>
            <a:ext cx="8358187" cy="354012"/>
          </a:xfrm>
          <a:prstGeom prst="rect">
            <a:avLst/>
          </a:prstGeom>
          <a:noFill/>
          <a:ln w="9525">
            <a:noFill/>
            <a:miter lim="800000"/>
            <a:headEnd/>
            <a:tailEnd/>
          </a:ln>
        </p:spPr>
        <p:txBody>
          <a:bodyPr>
            <a:spAutoFit/>
          </a:bodyPr>
          <a:lstStyle/>
          <a:p>
            <a:pPr>
              <a:lnSpc>
                <a:spcPct val="85000"/>
              </a:lnSpc>
            </a:pPr>
            <a:r>
              <a:rPr lang="ru-RU" sz="2000" b="1">
                <a:solidFill>
                  <a:srgbClr val="003876"/>
                </a:solidFill>
                <a:latin typeface="PT Astra Serif" pitchFamily="18" charset="-52"/>
                <a:ea typeface="PT Astra Serif" pitchFamily="18" charset="-52"/>
                <a:cs typeface="Century Gothic" pitchFamily="34" charset="0"/>
                <a:sym typeface="Century Gothic" pitchFamily="34" charset="0"/>
              </a:rPr>
              <a:t>П. 53 , 54 Порядка ГИА-9. ППЭ </a:t>
            </a:r>
          </a:p>
        </p:txBody>
      </p:sp>
      <p:sp>
        <p:nvSpPr>
          <p:cNvPr id="24597" name="Прямоугольник 21"/>
          <p:cNvSpPr>
            <a:spLocks noChangeArrowheads="1"/>
          </p:cNvSpPr>
          <p:nvPr/>
        </p:nvSpPr>
        <p:spPr bwMode="auto">
          <a:xfrm>
            <a:off x="71438" y="785813"/>
            <a:ext cx="1785937" cy="249237"/>
          </a:xfrm>
          <a:prstGeom prst="rect">
            <a:avLst/>
          </a:prstGeom>
          <a:noFill/>
          <a:ln w="9525">
            <a:noFill/>
            <a:miter lim="800000"/>
            <a:headEnd/>
            <a:tailEnd/>
          </a:ln>
        </p:spPr>
        <p:txBody>
          <a:bodyPr>
            <a:spAutoFit/>
          </a:bodyPr>
          <a:lstStyle/>
          <a:p>
            <a:pPr algn="ctr">
              <a:lnSpc>
                <a:spcPct val="85000"/>
              </a:lnSpc>
            </a:pPr>
            <a:endParaRPr lang="ru-RU" sz="1200" b="1">
              <a:solidFill>
                <a:srgbClr val="003876"/>
              </a:solidFill>
              <a:latin typeface="PT Astra Serif" pitchFamily="18" charset="-52"/>
              <a:sym typeface="Century Gothic" pitchFamily="34" charset="0"/>
            </a:endParaRPr>
          </a:p>
        </p:txBody>
      </p:sp>
      <p:grpSp>
        <p:nvGrpSpPr>
          <p:cNvPr id="24598" name="Google Shape;204;p4"/>
          <p:cNvGrpSpPr>
            <a:grpSpLocks/>
          </p:cNvGrpSpPr>
          <p:nvPr/>
        </p:nvGrpSpPr>
        <p:grpSpPr bwMode="auto">
          <a:xfrm>
            <a:off x="5643563" y="785813"/>
            <a:ext cx="3500437" cy="1571625"/>
            <a:chOff x="285765" y="0"/>
            <a:chExt cx="7215224" cy="5537775"/>
          </a:xfrm>
        </p:grpSpPr>
        <p:sp>
          <p:nvSpPr>
            <p:cNvPr id="55" name="Google Shape;205;p4"/>
            <p:cNvSpPr/>
            <p:nvPr/>
          </p:nvSpPr>
          <p:spPr>
            <a:xfrm>
              <a:off x="285765" y="0"/>
              <a:ext cx="6374267" cy="1661331"/>
            </a:xfrm>
            <a:prstGeom prst="roundRect">
              <a:avLst>
                <a:gd name="adj" fmla="val 10000"/>
              </a:avLst>
            </a:prstGeom>
            <a:solidFill>
              <a:srgbClr val="0070C0"/>
            </a:solidFill>
            <a:ln>
              <a:noFill/>
            </a:ln>
            <a:effectLst>
              <a:outerShdw blurRad="40000" dist="23000" dir="5400000" rotWithShape="0">
                <a:srgbClr val="000000">
                  <a:alpha val="34901"/>
                </a:srgbClr>
              </a:outerShdw>
            </a:effectLst>
          </p:spPr>
          <p:txBody>
            <a:bodyPr spcFirstLastPara="1" lIns="91425" tIns="91425" rIns="91425" bIns="91425" anchor="ctr"/>
            <a:lstStyle/>
            <a:p>
              <a:pPr>
                <a:spcBef>
                  <a:spcPts val="0"/>
                </a:spcBef>
                <a:spcAft>
                  <a:spcPts val="0"/>
                </a:spcAft>
                <a:defRPr/>
              </a:pPr>
              <a:endParaRPr/>
            </a:p>
          </p:txBody>
        </p:sp>
        <p:sp>
          <p:nvSpPr>
            <p:cNvPr id="24604" name="Google Shape;206;p4"/>
            <p:cNvSpPr txBox="1">
              <a:spLocks noChangeArrowheads="1"/>
            </p:cNvSpPr>
            <p:nvPr/>
          </p:nvSpPr>
          <p:spPr bwMode="auto">
            <a:xfrm>
              <a:off x="955523" y="309062"/>
              <a:ext cx="4210231" cy="950911"/>
            </a:xfrm>
            <a:prstGeom prst="rect">
              <a:avLst/>
            </a:prstGeom>
            <a:noFill/>
            <a:ln w="9525">
              <a:noFill/>
              <a:miter lim="800000"/>
              <a:headEnd/>
              <a:tailEnd/>
            </a:ln>
          </p:spPr>
          <p:txBody>
            <a:bodyPr lIns="76200" tIns="76200" rIns="76200" bIns="76200" anchor="ctr"/>
            <a:lstStyle/>
            <a:p>
              <a:pPr>
                <a:lnSpc>
                  <a:spcPct val="90000"/>
                </a:lnSpc>
              </a:pPr>
              <a:endParaRPr lang="ru-RU" sz="2000">
                <a:solidFill>
                  <a:srgbClr val="FFFFFF"/>
                </a:solidFill>
                <a:latin typeface="Calibri" pitchFamily="34" charset="0"/>
                <a:cs typeface="Calibri" pitchFamily="34" charset="0"/>
                <a:sym typeface="Calibri" pitchFamily="34" charset="0"/>
              </a:endParaRPr>
            </a:p>
          </p:txBody>
        </p:sp>
        <p:sp>
          <p:nvSpPr>
            <p:cNvPr id="57" name="Google Shape;207;p4"/>
            <p:cNvSpPr/>
            <p:nvPr/>
          </p:nvSpPr>
          <p:spPr>
            <a:xfrm>
              <a:off x="563902" y="1941016"/>
              <a:ext cx="6374267" cy="1661334"/>
            </a:xfrm>
            <a:prstGeom prst="roundRect">
              <a:avLst>
                <a:gd name="adj" fmla="val 10000"/>
              </a:avLst>
            </a:prstGeom>
            <a:solidFill>
              <a:srgbClr val="0070C0"/>
            </a:solidFill>
            <a:ln>
              <a:noFill/>
            </a:ln>
            <a:effectLst>
              <a:outerShdw blurRad="40000" dist="23000" dir="5400000" rotWithShape="0">
                <a:srgbClr val="000000">
                  <a:alpha val="34901"/>
                </a:srgbClr>
              </a:outerShdw>
            </a:effectLst>
          </p:spPr>
          <p:txBody>
            <a:bodyPr spcFirstLastPara="1" lIns="91425" tIns="91425" rIns="91425" bIns="91425" anchor="ctr"/>
            <a:lstStyle/>
            <a:p>
              <a:pPr>
                <a:spcBef>
                  <a:spcPts val="0"/>
                </a:spcBef>
                <a:spcAft>
                  <a:spcPts val="0"/>
                </a:spcAft>
                <a:defRPr/>
              </a:pPr>
              <a:endParaRPr/>
            </a:p>
          </p:txBody>
        </p:sp>
        <p:sp>
          <p:nvSpPr>
            <p:cNvPr id="24606" name="Google Shape;208;p4"/>
            <p:cNvSpPr txBox="1">
              <a:spLocks noChangeArrowheads="1"/>
            </p:cNvSpPr>
            <p:nvPr/>
          </p:nvSpPr>
          <p:spPr bwMode="auto">
            <a:xfrm>
              <a:off x="1017100" y="2114165"/>
              <a:ext cx="4915362" cy="1319162"/>
            </a:xfrm>
            <a:prstGeom prst="rect">
              <a:avLst/>
            </a:prstGeom>
            <a:noFill/>
            <a:ln w="9525">
              <a:noFill/>
              <a:miter lim="800000"/>
              <a:headEnd/>
              <a:tailEnd/>
            </a:ln>
          </p:spPr>
          <p:txBody>
            <a:bodyPr lIns="76200" tIns="76200" rIns="76200" bIns="76200" anchor="ctr"/>
            <a:lstStyle/>
            <a:p>
              <a:pPr algn="ctr">
                <a:lnSpc>
                  <a:spcPct val="90000"/>
                </a:lnSpc>
              </a:pPr>
              <a:r>
                <a:rPr lang="ru-RU" sz="1200" b="1">
                  <a:solidFill>
                    <a:schemeClr val="bg1"/>
                  </a:solidFill>
                  <a:latin typeface="PT Astra Serif" pitchFamily="18" charset="-52"/>
                  <a:ea typeface="PT Astra Serif" pitchFamily="18" charset="-52"/>
                  <a:cs typeface="Century Gothic" pitchFamily="34" charset="0"/>
                  <a:sym typeface="Century Gothic" pitchFamily="34" charset="0"/>
                </a:rPr>
                <a:t>ОИВ по согласованию с ГЭК-9</a:t>
              </a:r>
              <a:endParaRPr lang="ru-RU" sz="1200">
                <a:solidFill>
                  <a:schemeClr val="bg1"/>
                </a:solidFill>
                <a:latin typeface="PT Astra Serif" pitchFamily="18" charset="-52"/>
                <a:ea typeface="PT Astra Serif" pitchFamily="18" charset="-52"/>
                <a:cs typeface="Calibri" pitchFamily="34" charset="0"/>
                <a:sym typeface="Calibri" pitchFamily="34" charset="0"/>
              </a:endParaRPr>
            </a:p>
          </p:txBody>
        </p:sp>
        <p:sp>
          <p:nvSpPr>
            <p:cNvPr id="59" name="Google Shape;209;p4"/>
            <p:cNvSpPr/>
            <p:nvPr/>
          </p:nvSpPr>
          <p:spPr>
            <a:xfrm>
              <a:off x="1126722" y="3876441"/>
              <a:ext cx="6374267" cy="1661334"/>
            </a:xfrm>
            <a:prstGeom prst="roundRect">
              <a:avLst>
                <a:gd name="adj" fmla="val 10000"/>
              </a:avLst>
            </a:prstGeom>
            <a:solidFill>
              <a:srgbClr val="0070C0"/>
            </a:solidFill>
            <a:ln>
              <a:noFill/>
            </a:ln>
            <a:effectLst>
              <a:outerShdw blurRad="40000" dist="23000" dir="5400000" rotWithShape="0">
                <a:srgbClr val="000000">
                  <a:alpha val="34901"/>
                </a:srgbClr>
              </a:outerShdw>
            </a:effectLst>
          </p:spPr>
          <p:txBody>
            <a:bodyPr spcFirstLastPara="1" lIns="91425" tIns="91425" rIns="91425" bIns="91425" anchor="ctr"/>
            <a:lstStyle/>
            <a:p>
              <a:pPr>
                <a:spcBef>
                  <a:spcPts val="0"/>
                </a:spcBef>
                <a:spcAft>
                  <a:spcPts val="0"/>
                </a:spcAft>
                <a:defRPr/>
              </a:pPr>
              <a:endParaRPr/>
            </a:p>
          </p:txBody>
        </p:sp>
        <p:sp>
          <p:nvSpPr>
            <p:cNvPr id="24608" name="Google Shape;210;p4"/>
            <p:cNvSpPr txBox="1">
              <a:spLocks noChangeArrowheads="1"/>
            </p:cNvSpPr>
            <p:nvPr/>
          </p:nvSpPr>
          <p:spPr bwMode="auto">
            <a:xfrm>
              <a:off x="1526502" y="4260116"/>
              <a:ext cx="4636082" cy="863240"/>
            </a:xfrm>
            <a:prstGeom prst="rect">
              <a:avLst/>
            </a:prstGeom>
            <a:noFill/>
            <a:ln w="9525">
              <a:noFill/>
              <a:miter lim="800000"/>
              <a:headEnd/>
              <a:tailEnd/>
            </a:ln>
          </p:spPr>
          <p:txBody>
            <a:bodyPr lIns="76200" tIns="76200" rIns="76200" bIns="76200" anchor="ctr"/>
            <a:lstStyle/>
            <a:p>
              <a:pPr algn="ctr">
                <a:lnSpc>
                  <a:spcPct val="90000"/>
                </a:lnSpc>
              </a:pPr>
              <a:r>
                <a:rPr lang="ru-RU" sz="1200" b="1">
                  <a:solidFill>
                    <a:srgbClr val="FFFFFF"/>
                  </a:solidFill>
                  <a:latin typeface="PT Astra Serif" pitchFamily="18" charset="-52"/>
                  <a:ea typeface="PT Astra Serif" pitchFamily="18" charset="-52"/>
                  <a:cs typeface="Calibri" pitchFamily="34" charset="0"/>
                  <a:sym typeface="Century Gothic" pitchFamily="34" charset="0"/>
                </a:rPr>
                <a:t>перенос сдачи экзаменов на другой день - </a:t>
              </a:r>
              <a:r>
                <a:rPr lang="ru-RU" sz="1200" b="1">
                  <a:solidFill>
                    <a:srgbClr val="FFC000"/>
                  </a:solidFill>
                  <a:latin typeface="PT Astra Serif" pitchFamily="18" charset="-52"/>
                  <a:ea typeface="PT Astra Serif" pitchFamily="18" charset="-52"/>
                  <a:cs typeface="Calibri" pitchFamily="34" charset="0"/>
                  <a:sym typeface="Century Gothic" pitchFamily="34" charset="0"/>
                </a:rPr>
                <a:t>нововведение</a:t>
              </a:r>
            </a:p>
          </p:txBody>
        </p:sp>
        <p:sp>
          <p:nvSpPr>
            <p:cNvPr id="61" name="Google Shape;211;p4"/>
            <p:cNvSpPr/>
            <p:nvPr/>
          </p:nvSpPr>
          <p:spPr>
            <a:xfrm>
              <a:off x="5295519" y="1471145"/>
              <a:ext cx="1079830" cy="1073993"/>
            </a:xfrm>
            <a:prstGeom prst="downArrow">
              <a:avLst>
                <a:gd name="adj1" fmla="val 55000"/>
                <a:gd name="adj2" fmla="val 45000"/>
              </a:avLst>
            </a:prstGeom>
            <a:solidFill>
              <a:schemeClr val="bg1">
                <a:lumMod val="75000"/>
              </a:schemeClr>
            </a:solidFill>
            <a:ln w="9525" cap="flat" cmpd="sng">
              <a:solidFill>
                <a:schemeClr val="bg1">
                  <a:lumMod val="75000"/>
                </a:schemeClr>
              </a:solidFill>
              <a:prstDash val="solid"/>
              <a:round/>
              <a:headEnd type="none" w="sm" len="sm"/>
              <a:tailEnd type="none" w="sm" len="sm"/>
            </a:ln>
            <a:effectLst>
              <a:outerShdw blurRad="40000" dist="20000" dir="5400000" rotWithShape="0">
                <a:srgbClr val="000000">
                  <a:alpha val="37647"/>
                </a:srgbClr>
              </a:outerShdw>
            </a:effectLst>
          </p:spPr>
          <p:txBody>
            <a:bodyPr spcFirstLastPara="1" lIns="91425" tIns="91425" rIns="91425" bIns="91425" anchor="ctr"/>
            <a:lstStyle/>
            <a:p>
              <a:pPr>
                <a:spcBef>
                  <a:spcPts val="0"/>
                </a:spcBef>
                <a:spcAft>
                  <a:spcPts val="0"/>
                </a:spcAft>
                <a:defRPr/>
              </a:pPr>
              <a:endParaRPr/>
            </a:p>
          </p:txBody>
        </p:sp>
        <p:sp>
          <p:nvSpPr>
            <p:cNvPr id="62" name="Google Shape;213;p4"/>
            <p:cNvSpPr/>
            <p:nvPr/>
          </p:nvSpPr>
          <p:spPr>
            <a:xfrm>
              <a:off x="5858339" y="3378602"/>
              <a:ext cx="1079830" cy="1085180"/>
            </a:xfrm>
            <a:prstGeom prst="downArrow">
              <a:avLst>
                <a:gd name="adj1" fmla="val 55000"/>
                <a:gd name="adj2" fmla="val 45000"/>
              </a:avLst>
            </a:prstGeom>
            <a:solidFill>
              <a:schemeClr val="bg1">
                <a:lumMod val="75000"/>
              </a:schemeClr>
            </a:solidFill>
            <a:ln w="9525" cap="flat" cmpd="sng">
              <a:solidFill>
                <a:schemeClr val="bg1">
                  <a:lumMod val="75000"/>
                </a:schemeClr>
              </a:solidFill>
              <a:prstDash val="solid"/>
              <a:round/>
              <a:headEnd type="none" w="sm" len="sm"/>
              <a:tailEnd type="none" w="sm" len="sm"/>
            </a:ln>
            <a:effectLst>
              <a:outerShdw blurRad="40000" dist="20000" dir="5400000" rotWithShape="0">
                <a:srgbClr val="000000">
                  <a:alpha val="37647"/>
                </a:srgbClr>
              </a:outerShdw>
            </a:effectLst>
          </p:spPr>
          <p:txBody>
            <a:bodyPr spcFirstLastPara="1" lIns="91425" tIns="91425" rIns="91425" bIns="91425" anchor="ctr"/>
            <a:lstStyle/>
            <a:p>
              <a:pPr>
                <a:spcBef>
                  <a:spcPts val="0"/>
                </a:spcBef>
                <a:spcAft>
                  <a:spcPts val="0"/>
                </a:spcAft>
                <a:defRPr/>
              </a:pPr>
              <a:endParaRPr/>
            </a:p>
          </p:txBody>
        </p:sp>
      </p:grpSp>
      <p:sp>
        <p:nvSpPr>
          <p:cNvPr id="24599" name="Прямоугольник 63"/>
          <p:cNvSpPr>
            <a:spLocks noChangeArrowheads="1"/>
          </p:cNvSpPr>
          <p:nvPr/>
        </p:nvSpPr>
        <p:spPr bwMode="auto">
          <a:xfrm>
            <a:off x="6072188" y="785813"/>
            <a:ext cx="2000250" cy="406400"/>
          </a:xfrm>
          <a:prstGeom prst="rect">
            <a:avLst/>
          </a:prstGeom>
          <a:noFill/>
          <a:ln w="9525">
            <a:noFill/>
            <a:miter lim="800000"/>
            <a:headEnd/>
            <a:tailEnd/>
          </a:ln>
        </p:spPr>
        <p:txBody>
          <a:bodyPr>
            <a:spAutoFit/>
          </a:bodyPr>
          <a:lstStyle/>
          <a:p>
            <a:pPr algn="ctr">
              <a:lnSpc>
                <a:spcPct val="85000"/>
              </a:lnSpc>
            </a:pPr>
            <a:endParaRPr lang="ru-RU" sz="1200" b="1">
              <a:solidFill>
                <a:schemeClr val="bg1"/>
              </a:solidFill>
              <a:latin typeface="PT Astra Serif" pitchFamily="18" charset="-52"/>
              <a:ea typeface="PT Astra Serif" pitchFamily="18" charset="-52"/>
              <a:cs typeface="Century Gothic" pitchFamily="34" charset="0"/>
              <a:sym typeface="Century Gothic" pitchFamily="34" charset="0"/>
            </a:endParaRPr>
          </a:p>
          <a:p>
            <a:pPr algn="ctr">
              <a:lnSpc>
                <a:spcPct val="85000"/>
              </a:lnSpc>
            </a:pPr>
            <a:r>
              <a:rPr lang="ru-RU" sz="1200" b="1">
                <a:solidFill>
                  <a:schemeClr val="bg1"/>
                </a:solidFill>
                <a:latin typeface="PT Astra Serif" pitchFamily="18" charset="-52"/>
                <a:ea typeface="PT Astra Serif" pitchFamily="18" charset="-52"/>
                <a:cs typeface="Century Gothic" pitchFamily="34" charset="0"/>
                <a:sym typeface="Century Gothic" pitchFamily="34" charset="0"/>
              </a:rPr>
              <a:t>угроза возникновения ЧС</a:t>
            </a:r>
          </a:p>
        </p:txBody>
      </p:sp>
      <p:graphicFrame>
        <p:nvGraphicFramePr>
          <p:cNvPr id="53" name="Схема 52"/>
          <p:cNvGraphicFramePr/>
          <p:nvPr/>
        </p:nvGraphicFramePr>
        <p:xfrm>
          <a:off x="214282" y="785800"/>
          <a:ext cx="5500726" cy="35719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4601" name="Прямоугольник 67"/>
          <p:cNvSpPr>
            <a:spLocks noChangeArrowheads="1"/>
          </p:cNvSpPr>
          <p:nvPr/>
        </p:nvSpPr>
        <p:spPr bwMode="auto">
          <a:xfrm>
            <a:off x="5857875" y="2571750"/>
            <a:ext cx="3143250" cy="2524125"/>
          </a:xfrm>
          <a:prstGeom prst="rect">
            <a:avLst/>
          </a:prstGeom>
          <a:solidFill>
            <a:srgbClr val="00B050"/>
          </a:solidFill>
          <a:ln w="9525">
            <a:noFill/>
            <a:miter lim="800000"/>
            <a:headEnd/>
            <a:tailEnd/>
          </a:ln>
        </p:spPr>
        <p:txBody>
          <a:bodyPr>
            <a:spAutoFit/>
          </a:bodyPr>
          <a:lstStyle/>
          <a:p>
            <a:pPr algn="ctr"/>
            <a:r>
              <a:rPr lang="ru-RU" sz="1400" b="1">
                <a:solidFill>
                  <a:schemeClr val="bg1"/>
                </a:solidFill>
                <a:latin typeface="PT Astra Serif" pitchFamily="18" charset="-52"/>
              </a:rPr>
              <a:t>Штаб ППЭ –</a:t>
            </a:r>
          </a:p>
          <a:p>
            <a:pPr algn="ctr"/>
            <a:r>
              <a:rPr lang="ru-RU" sz="1400" b="1">
                <a:solidFill>
                  <a:schemeClr val="bg1"/>
                </a:solidFill>
                <a:latin typeface="PT Astra Serif" pitchFamily="18" charset="-52"/>
              </a:rPr>
              <a:t>места для хранения личных вещей</a:t>
            </a:r>
          </a:p>
          <a:p>
            <a:pPr algn="ctr"/>
            <a:r>
              <a:rPr lang="ru-RU" sz="1400" b="1">
                <a:solidFill>
                  <a:schemeClr val="bg1"/>
                </a:solidFill>
                <a:latin typeface="PT Astra Serif" pitchFamily="18" charset="-52"/>
              </a:rPr>
              <a:t>членов ГЭК, руководителя организации, руководителя ППЭ, технических специалистов – </a:t>
            </a:r>
            <a:r>
              <a:rPr lang="ru-RU" sz="1400" b="1">
                <a:solidFill>
                  <a:srgbClr val="FFC000"/>
                </a:solidFill>
                <a:latin typeface="PT Astra Serif" pitchFamily="18" charset="-52"/>
              </a:rPr>
              <a:t>нововведение, </a:t>
            </a:r>
            <a:r>
              <a:rPr lang="ru-RU" sz="1400" b="1">
                <a:solidFill>
                  <a:schemeClr val="bg1"/>
                </a:solidFill>
                <a:latin typeface="PT Astra Serif" pitchFamily="18" charset="-52"/>
              </a:rPr>
              <a:t>общественных наблюдателей, должностных лиц Рособрнадзора, иных лиц, определенных Рособрнадзором, должностных лиц ОИВ</a:t>
            </a:r>
          </a:p>
          <a:p>
            <a:pPr algn="ctr"/>
            <a:endParaRPr lang="ru-RU" b="1">
              <a:solidFill>
                <a:schemeClr val="bg1"/>
              </a:solidFill>
              <a:latin typeface="PT Astra Serif" pitchFamily="18" charset="-52"/>
            </a:endParaRPr>
          </a:p>
        </p:txBody>
      </p:sp>
      <p:sp>
        <p:nvSpPr>
          <p:cNvPr id="24602" name="Прямоугольник 33"/>
          <p:cNvSpPr>
            <a:spLocks noChangeArrowheads="1"/>
          </p:cNvSpPr>
          <p:nvPr/>
        </p:nvSpPr>
        <p:spPr bwMode="auto">
          <a:xfrm>
            <a:off x="0" y="4500563"/>
            <a:ext cx="2857500" cy="674687"/>
          </a:xfrm>
          <a:prstGeom prst="rect">
            <a:avLst/>
          </a:prstGeom>
          <a:noFill/>
          <a:ln w="9525">
            <a:noFill/>
            <a:miter lim="800000"/>
            <a:headEnd/>
            <a:tailEnd/>
          </a:ln>
        </p:spPr>
        <p:txBody>
          <a:bodyPr>
            <a:spAutoFit/>
          </a:bodyPr>
          <a:lstStyle/>
          <a:p>
            <a:pPr>
              <a:lnSpc>
                <a:spcPct val="90000"/>
              </a:lnSpc>
            </a:pPr>
            <a:r>
              <a:rPr lang="ru-RU" sz="1400" b="1">
                <a:solidFill>
                  <a:srgbClr val="FF0000"/>
                </a:solidFill>
                <a:latin typeface="PT Astra Serif" pitchFamily="18" charset="-52"/>
                <a:ea typeface="PT Astra Serif" pitchFamily="18" charset="-52"/>
                <a:cs typeface="Calibri" pitchFamily="34" charset="0"/>
                <a:sym typeface="Calibri" pitchFamily="34" charset="0"/>
              </a:rPr>
              <a:t>До входа ППЭ отсутствует помещение для </a:t>
            </a:r>
          </a:p>
          <a:p>
            <a:pPr>
              <a:lnSpc>
                <a:spcPct val="90000"/>
              </a:lnSpc>
            </a:pPr>
            <a:r>
              <a:rPr lang="ru-RU" sz="1400" b="1">
                <a:solidFill>
                  <a:srgbClr val="FF0000"/>
                </a:solidFill>
                <a:latin typeface="PT Astra Serif" pitchFamily="18" charset="-52"/>
                <a:ea typeface="PT Astra Serif" pitchFamily="18" charset="-52"/>
                <a:cs typeface="Calibri" pitchFamily="34" charset="0"/>
                <a:sym typeface="Calibri" pitchFamily="34" charset="0"/>
              </a:rPr>
              <a:t>представителей СМИ</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5"/>
          <p:cNvGraphicFramePr>
            <a:graphicFrameLocks noChangeAspect="1"/>
          </p:cNvGraphicFramePr>
          <p:nvPr/>
        </p:nvGraphicFramePr>
        <p:xfrm>
          <a:off x="214313" y="785813"/>
          <a:ext cx="8785225" cy="4230687"/>
        </p:xfrm>
        <a:graphic>
          <a:graphicData uri="http://schemas.openxmlformats.org/presentationml/2006/ole">
            <p:oleObj spid="_x0000_s25602" name="CorelDRAW" r:id="rId4" imgW="9486720" imgH="5441760" progId="">
              <p:embed/>
            </p:oleObj>
          </a:graphicData>
        </a:graphic>
      </p:graphicFrame>
      <p:sp>
        <p:nvSpPr>
          <p:cNvPr id="25603" name="Прямоугольник 13"/>
          <p:cNvSpPr>
            <a:spLocks noChangeArrowheads="1"/>
          </p:cNvSpPr>
          <p:nvPr/>
        </p:nvSpPr>
        <p:spPr bwMode="auto">
          <a:xfrm rot="-5400000">
            <a:off x="830263" y="3170238"/>
            <a:ext cx="766762"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10169</a:t>
            </a:r>
          </a:p>
        </p:txBody>
      </p:sp>
      <p:sp>
        <p:nvSpPr>
          <p:cNvPr id="25604" name="Прямоугольник 13"/>
          <p:cNvSpPr>
            <a:spLocks noChangeArrowheads="1"/>
          </p:cNvSpPr>
          <p:nvPr/>
        </p:nvSpPr>
        <p:spPr bwMode="auto">
          <a:xfrm rot="-5400000">
            <a:off x="2840831" y="2986882"/>
            <a:ext cx="528637" cy="342900"/>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25605" name="Прямоугольник 13"/>
          <p:cNvSpPr>
            <a:spLocks noChangeArrowheads="1"/>
          </p:cNvSpPr>
          <p:nvPr/>
        </p:nvSpPr>
        <p:spPr bwMode="auto">
          <a:xfrm rot="-5400000">
            <a:off x="2346325" y="3235325"/>
            <a:ext cx="760413" cy="341313"/>
          </a:xfrm>
          <a:prstGeom prst="rect">
            <a:avLst/>
          </a:prstGeom>
          <a:noFill/>
          <a:ln w="9525">
            <a:noFill/>
            <a:miter lim="800000"/>
            <a:headEnd/>
            <a:tailEnd/>
          </a:ln>
        </p:spPr>
        <p:txBody>
          <a:bodyPr>
            <a:spAutoFit/>
          </a:bodyPr>
          <a:lstStyle/>
          <a:p>
            <a:pPr marL="339725" indent="-334963"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25606" name="Прямоугольник 13"/>
          <p:cNvSpPr>
            <a:spLocks noChangeArrowheads="1"/>
          </p:cNvSpPr>
          <p:nvPr/>
        </p:nvSpPr>
        <p:spPr bwMode="auto">
          <a:xfrm rot="-5400000">
            <a:off x="456406" y="3158332"/>
            <a:ext cx="650875"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9913</a:t>
            </a:r>
          </a:p>
        </p:txBody>
      </p:sp>
      <p:sp>
        <p:nvSpPr>
          <p:cNvPr id="25607" name="Прямоугольник 13"/>
          <p:cNvSpPr>
            <a:spLocks noChangeArrowheads="1"/>
          </p:cNvSpPr>
          <p:nvPr/>
        </p:nvSpPr>
        <p:spPr bwMode="auto">
          <a:xfrm rot="-5400000">
            <a:off x="5296694" y="2953544"/>
            <a:ext cx="766762" cy="342900"/>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22367</a:t>
            </a:r>
          </a:p>
        </p:txBody>
      </p:sp>
      <p:sp>
        <p:nvSpPr>
          <p:cNvPr id="25608" name="Прямоугольник 13"/>
          <p:cNvSpPr>
            <a:spLocks noChangeArrowheads="1"/>
          </p:cNvSpPr>
          <p:nvPr/>
        </p:nvSpPr>
        <p:spPr bwMode="auto">
          <a:xfrm rot="-5400000">
            <a:off x="4864101" y="2928937"/>
            <a:ext cx="766762"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21800</a:t>
            </a:r>
          </a:p>
        </p:txBody>
      </p:sp>
      <p:sp>
        <p:nvSpPr>
          <p:cNvPr id="25609" name="Прямоугольник 13"/>
          <p:cNvSpPr>
            <a:spLocks noChangeArrowheads="1"/>
          </p:cNvSpPr>
          <p:nvPr/>
        </p:nvSpPr>
        <p:spPr bwMode="auto">
          <a:xfrm rot="-5400000">
            <a:off x="3273425" y="2954338"/>
            <a:ext cx="527050" cy="342900"/>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25610" name="Прямоугольник 13"/>
          <p:cNvSpPr>
            <a:spLocks noChangeArrowheads="1"/>
          </p:cNvSpPr>
          <p:nvPr/>
        </p:nvSpPr>
        <p:spPr bwMode="auto">
          <a:xfrm rot="-5400000">
            <a:off x="1190625" y="3216275"/>
            <a:ext cx="766763"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10222</a:t>
            </a:r>
          </a:p>
        </p:txBody>
      </p:sp>
      <p:sp>
        <p:nvSpPr>
          <p:cNvPr id="23" name="Line 2"/>
          <p:cNvSpPr>
            <a:spLocks noChangeShapeType="1"/>
          </p:cNvSpPr>
          <p:nvPr/>
        </p:nvSpPr>
        <p:spPr bwMode="auto">
          <a:xfrm>
            <a:off x="1071563" y="625475"/>
            <a:ext cx="7500937" cy="1588"/>
          </a:xfrm>
          <a:prstGeom prst="line">
            <a:avLst/>
          </a:prstGeom>
          <a:noFill/>
          <a:ln w="38160" cap="sq">
            <a:solidFill>
              <a:srgbClr val="4F81BD"/>
            </a:solidFill>
            <a:miter lim="800000"/>
            <a:headEnd/>
            <a:tailEnd/>
          </a:ln>
          <a:effectLst>
            <a:outerShdw dist="23040" dir="5400000" algn="ctr" rotWithShape="0">
              <a:srgbClr val="000000">
                <a:alpha val="35036"/>
              </a:srgbClr>
            </a:outerShdw>
          </a:effectLst>
        </p:spPr>
        <p:txBody>
          <a:bodyPr/>
          <a:lstStyle/>
          <a:p>
            <a:pPr fontAlgn="auto">
              <a:spcBef>
                <a:spcPts val="0"/>
              </a:spcBef>
              <a:spcAft>
                <a:spcPts val="0"/>
              </a:spcAft>
              <a:defRPr/>
            </a:pPr>
            <a:endParaRPr lang="ru-RU">
              <a:latin typeface="+mn-lt"/>
              <a:cs typeface="+mn-cs"/>
            </a:endParaRPr>
          </a:p>
        </p:txBody>
      </p:sp>
      <p:sp>
        <p:nvSpPr>
          <p:cNvPr id="25612" name="Text Box 1"/>
          <p:cNvSpPr txBox="1">
            <a:spLocks noChangeArrowheads="1"/>
          </p:cNvSpPr>
          <p:nvPr/>
        </p:nvSpPr>
        <p:spPr bwMode="auto">
          <a:xfrm>
            <a:off x="1042988" y="123825"/>
            <a:ext cx="7561262" cy="493713"/>
          </a:xfrm>
          <a:prstGeom prst="rect">
            <a:avLst/>
          </a:prstGeom>
          <a:noFill/>
          <a:ln w="9525">
            <a:noFill/>
            <a:round/>
            <a:headEnd/>
            <a:tailEnd/>
          </a:ln>
        </p:spPr>
        <p:txBody>
          <a:bodyPr lIns="90000" tIns="45000" rIns="90000" bIns="45000"/>
          <a:lstStyle/>
          <a:p>
            <a:pPr algn="ct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altLang="ru-RU" sz="2800" b="1">
              <a:solidFill>
                <a:srgbClr val="002060"/>
              </a:solidFill>
              <a:latin typeface="PT Astra Serif" pitchFamily="18" charset="-52"/>
            </a:endParaRPr>
          </a:p>
        </p:txBody>
      </p:sp>
      <p:sp>
        <p:nvSpPr>
          <p:cNvPr id="25613" name="Прямоугольник 13"/>
          <p:cNvSpPr>
            <a:spLocks noChangeArrowheads="1"/>
          </p:cNvSpPr>
          <p:nvPr/>
        </p:nvSpPr>
        <p:spPr bwMode="auto">
          <a:xfrm rot="-5400000">
            <a:off x="1699419" y="3228181"/>
            <a:ext cx="650875"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9536</a:t>
            </a:r>
          </a:p>
        </p:txBody>
      </p:sp>
      <p:sp>
        <p:nvSpPr>
          <p:cNvPr id="25614" name="Прямоугольник 13"/>
          <p:cNvSpPr>
            <a:spLocks noChangeArrowheads="1"/>
          </p:cNvSpPr>
          <p:nvPr/>
        </p:nvSpPr>
        <p:spPr bwMode="auto">
          <a:xfrm rot="-5400000">
            <a:off x="3686175" y="3025776"/>
            <a:ext cx="528637" cy="341312"/>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25615" name="Прямоугольник 13"/>
          <p:cNvSpPr>
            <a:spLocks noChangeArrowheads="1"/>
          </p:cNvSpPr>
          <p:nvPr/>
        </p:nvSpPr>
        <p:spPr bwMode="auto">
          <a:xfrm rot="-5400000">
            <a:off x="5673725" y="3000375"/>
            <a:ext cx="766763"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20984</a:t>
            </a:r>
          </a:p>
        </p:txBody>
      </p:sp>
      <p:sp>
        <p:nvSpPr>
          <p:cNvPr id="25616" name="Прямоугольник 13"/>
          <p:cNvSpPr>
            <a:spLocks noChangeArrowheads="1"/>
          </p:cNvSpPr>
          <p:nvPr/>
        </p:nvSpPr>
        <p:spPr bwMode="auto">
          <a:xfrm rot="-5400000">
            <a:off x="6088062" y="3000376"/>
            <a:ext cx="766763"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21322</a:t>
            </a:r>
          </a:p>
        </p:txBody>
      </p:sp>
      <p:sp>
        <p:nvSpPr>
          <p:cNvPr id="25617" name="Прямоугольник 33"/>
          <p:cNvSpPr>
            <a:spLocks noChangeArrowheads="1"/>
          </p:cNvSpPr>
          <p:nvPr/>
        </p:nvSpPr>
        <p:spPr bwMode="auto">
          <a:xfrm>
            <a:off x="714375" y="4714875"/>
            <a:ext cx="7929563" cy="285750"/>
          </a:xfrm>
          <a:prstGeom prst="rect">
            <a:avLst/>
          </a:prstGeom>
          <a:noFill/>
          <a:ln w="9525">
            <a:noFill/>
            <a:miter lim="800000"/>
            <a:headEnd/>
            <a:tailEnd/>
          </a:ln>
        </p:spPr>
        <p:txBody>
          <a:bodyPr>
            <a:spAutoFit/>
          </a:bodyPr>
          <a:lstStyle/>
          <a:p>
            <a:pPr>
              <a:lnSpc>
                <a:spcPct val="90000"/>
              </a:lnSpc>
            </a:pPr>
            <a:endParaRPr lang="ru-RU" sz="1400"/>
          </a:p>
        </p:txBody>
      </p:sp>
      <p:pic>
        <p:nvPicPr>
          <p:cNvPr id="25618" name="Picture 4" descr="D:\Документы - YudinAV\Юдин\Герб Саратовской области без подложки.gif"/>
          <p:cNvPicPr>
            <a:picLocks noChangeAspect="1" noChangeArrowheads="1"/>
          </p:cNvPicPr>
          <p:nvPr/>
        </p:nvPicPr>
        <p:blipFill>
          <a:blip r:embed="rId5" cstate="print"/>
          <a:srcRect/>
          <a:stretch>
            <a:fillRect/>
          </a:stretch>
        </p:blipFill>
        <p:spPr bwMode="auto">
          <a:xfrm>
            <a:off x="142875" y="0"/>
            <a:ext cx="439738" cy="714375"/>
          </a:xfrm>
          <a:prstGeom prst="rect">
            <a:avLst/>
          </a:prstGeom>
          <a:noFill/>
          <a:ln w="9525">
            <a:noFill/>
            <a:miter lim="800000"/>
            <a:headEnd/>
            <a:tailEnd/>
          </a:ln>
        </p:spPr>
      </p:pic>
      <p:sp>
        <p:nvSpPr>
          <p:cNvPr id="25619" name="Прямоугольник 23"/>
          <p:cNvSpPr>
            <a:spLocks noChangeArrowheads="1"/>
          </p:cNvSpPr>
          <p:nvPr/>
        </p:nvSpPr>
        <p:spPr bwMode="auto">
          <a:xfrm>
            <a:off x="1285875" y="214313"/>
            <a:ext cx="7286625" cy="327025"/>
          </a:xfrm>
          <a:prstGeom prst="rect">
            <a:avLst/>
          </a:prstGeom>
          <a:noFill/>
          <a:ln w="9525">
            <a:noFill/>
            <a:miter lim="800000"/>
            <a:headEnd/>
            <a:tailEnd/>
          </a:ln>
        </p:spPr>
        <p:txBody>
          <a:bodyPr>
            <a:spAutoFit/>
          </a:bodyPr>
          <a:lstStyle/>
          <a:p>
            <a:pPr>
              <a:lnSpc>
                <a:spcPct val="85000"/>
              </a:lnSpc>
            </a:pPr>
            <a:r>
              <a:rPr lang="ru-RU" b="1">
                <a:solidFill>
                  <a:srgbClr val="0033A0"/>
                </a:solidFill>
                <a:latin typeface="PT Astra Serif" pitchFamily="18" charset="-52"/>
                <a:ea typeface="PT Astra Serif" pitchFamily="18" charset="-52"/>
                <a:cs typeface="Times New Roman" pitchFamily="18" charset="0"/>
              </a:rPr>
              <a:t> </a:t>
            </a:r>
            <a:endParaRPr lang="ru-RU">
              <a:solidFill>
                <a:srgbClr val="0033A0"/>
              </a:solidFill>
              <a:latin typeface="PT Astra Serif" pitchFamily="18" charset="-52"/>
              <a:ea typeface="PT Astra Serif" pitchFamily="18" charset="-52"/>
              <a:cs typeface="Century Gothic" pitchFamily="34" charset="0"/>
              <a:sym typeface="Century Gothic" pitchFamily="34" charset="0"/>
            </a:endParaRPr>
          </a:p>
        </p:txBody>
      </p:sp>
      <p:sp>
        <p:nvSpPr>
          <p:cNvPr id="25620" name="Прямоугольник 24"/>
          <p:cNvSpPr>
            <a:spLocks noChangeArrowheads="1"/>
          </p:cNvSpPr>
          <p:nvPr/>
        </p:nvSpPr>
        <p:spPr bwMode="auto">
          <a:xfrm>
            <a:off x="785813" y="214313"/>
            <a:ext cx="8358187" cy="354012"/>
          </a:xfrm>
          <a:prstGeom prst="rect">
            <a:avLst/>
          </a:prstGeom>
          <a:noFill/>
          <a:ln w="9525">
            <a:noFill/>
            <a:miter lim="800000"/>
            <a:headEnd/>
            <a:tailEnd/>
          </a:ln>
        </p:spPr>
        <p:txBody>
          <a:bodyPr>
            <a:spAutoFit/>
          </a:bodyPr>
          <a:lstStyle/>
          <a:p>
            <a:pPr>
              <a:lnSpc>
                <a:spcPct val="85000"/>
              </a:lnSpc>
            </a:pPr>
            <a:r>
              <a:rPr lang="ru-RU" sz="2000" b="1">
                <a:solidFill>
                  <a:srgbClr val="003876"/>
                </a:solidFill>
                <a:latin typeface="PT Astra Serif" pitchFamily="18" charset="-52"/>
                <a:ea typeface="PT Astra Serif" pitchFamily="18" charset="-52"/>
                <a:cs typeface="Century Gothic" pitchFamily="34" charset="0"/>
                <a:sym typeface="Century Gothic" pitchFamily="34" charset="0"/>
              </a:rPr>
              <a:t>П. 56, 58 Порядка ГИА-9. Присутствие в ППЭ  </a:t>
            </a:r>
          </a:p>
        </p:txBody>
      </p:sp>
      <p:sp>
        <p:nvSpPr>
          <p:cNvPr id="25621" name="Прямоугольник 21"/>
          <p:cNvSpPr>
            <a:spLocks noChangeArrowheads="1"/>
          </p:cNvSpPr>
          <p:nvPr/>
        </p:nvSpPr>
        <p:spPr bwMode="auto">
          <a:xfrm>
            <a:off x="71438" y="785813"/>
            <a:ext cx="1785937" cy="249237"/>
          </a:xfrm>
          <a:prstGeom prst="rect">
            <a:avLst/>
          </a:prstGeom>
          <a:noFill/>
          <a:ln w="9525">
            <a:noFill/>
            <a:miter lim="800000"/>
            <a:headEnd/>
            <a:tailEnd/>
          </a:ln>
        </p:spPr>
        <p:txBody>
          <a:bodyPr>
            <a:spAutoFit/>
          </a:bodyPr>
          <a:lstStyle/>
          <a:p>
            <a:pPr algn="ctr">
              <a:lnSpc>
                <a:spcPct val="85000"/>
              </a:lnSpc>
            </a:pPr>
            <a:endParaRPr lang="ru-RU" sz="1200" b="1">
              <a:solidFill>
                <a:srgbClr val="003876"/>
              </a:solidFill>
              <a:latin typeface="PT Astra Serif" pitchFamily="18" charset="-52"/>
              <a:sym typeface="Century Gothic" pitchFamily="34" charset="0"/>
            </a:endParaRPr>
          </a:p>
        </p:txBody>
      </p:sp>
      <p:graphicFrame>
        <p:nvGraphicFramePr>
          <p:cNvPr id="35" name="Таблица 34"/>
          <p:cNvGraphicFramePr>
            <a:graphicFrameLocks noGrp="1"/>
          </p:cNvGraphicFramePr>
          <p:nvPr/>
        </p:nvGraphicFramePr>
        <p:xfrm>
          <a:off x="142875" y="714375"/>
          <a:ext cx="4857750" cy="4429125"/>
        </p:xfrm>
        <a:graphic>
          <a:graphicData uri="http://schemas.openxmlformats.org/drawingml/2006/table">
            <a:tbl>
              <a:tblPr/>
              <a:tblGrid>
                <a:gridCol w="1658100"/>
                <a:gridCol w="1808713"/>
                <a:gridCol w="1390970"/>
              </a:tblGrid>
              <a:tr h="286215">
                <a:tc>
                  <a:txBody>
                    <a:bodyPr/>
                    <a:lstStyle/>
                    <a:p>
                      <a:pPr algn="ctr" fontAlgn="b"/>
                      <a:r>
                        <a:rPr lang="ru-RU" sz="800" b="1" i="0" u="none" strike="noStrike" dirty="0">
                          <a:solidFill>
                            <a:srgbClr val="000000"/>
                          </a:solidFill>
                          <a:latin typeface="PT Astra Serif"/>
                        </a:rPr>
                        <a:t>Специалисты</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dirty="0">
                          <a:solidFill>
                            <a:srgbClr val="000000"/>
                          </a:solidFill>
                          <a:latin typeface="PT Astra Serif"/>
                        </a:rPr>
                        <a:t>Допуск в ППЭ</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dirty="0">
                          <a:solidFill>
                            <a:srgbClr val="000000"/>
                          </a:solidFill>
                          <a:latin typeface="PT Astra Serif"/>
                        </a:rPr>
                        <a:t>Ограничения</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505">
                <a:tc>
                  <a:txBody>
                    <a:bodyPr/>
                    <a:lstStyle/>
                    <a:p>
                      <a:pPr algn="l" fontAlgn="b"/>
                      <a:r>
                        <a:rPr lang="ru-RU" sz="800" b="0" i="0" u="none" strike="noStrike" dirty="0">
                          <a:solidFill>
                            <a:srgbClr val="000000"/>
                          </a:solidFill>
                          <a:latin typeface="PT Astra Serif"/>
                        </a:rPr>
                        <a:t>Руководитель </a:t>
                      </a:r>
                      <a:r>
                        <a:rPr lang="ru-RU" sz="800" b="0" i="0" u="none" strike="noStrike" dirty="0">
                          <a:solidFill>
                            <a:srgbClr val="FF0000"/>
                          </a:solidFill>
                          <a:latin typeface="PT Astra Serif"/>
                        </a:rPr>
                        <a:t>организации</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Calibri"/>
                        </a:rPr>
                        <a:t> </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Calibri"/>
                        </a:rPr>
                        <a:t> </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4347">
                <a:tc>
                  <a:txBody>
                    <a:bodyPr/>
                    <a:lstStyle/>
                    <a:p>
                      <a:pPr algn="l" fontAlgn="b"/>
                      <a:r>
                        <a:rPr lang="ru-RU" sz="800" b="0" i="0" u="none" strike="noStrike" dirty="0">
                          <a:solidFill>
                            <a:srgbClr val="000000"/>
                          </a:solidFill>
                          <a:latin typeface="PT Astra Serif"/>
                        </a:rPr>
                        <a:t>Руководитель </a:t>
                      </a:r>
                      <a:r>
                        <a:rPr lang="ru-RU" sz="800" b="0" i="0" u="none" strike="noStrike" dirty="0">
                          <a:solidFill>
                            <a:srgbClr val="FF0000"/>
                          </a:solidFill>
                          <a:latin typeface="PT Astra Serif"/>
                        </a:rPr>
                        <a:t>ППЭ </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PT Astra Serif"/>
                        </a:rPr>
                        <a:t>паспорт + распределение в ППЭ</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dirty="0">
                          <a:solidFill>
                            <a:srgbClr val="000000"/>
                          </a:solidFill>
                          <a:latin typeface="PT Astra Serif"/>
                        </a:rPr>
                        <a:t>прошел подготовку,</a:t>
                      </a:r>
                      <a:br>
                        <a:rPr lang="ru-RU" sz="800" b="0" i="0" u="none" strike="noStrike" dirty="0">
                          <a:solidFill>
                            <a:srgbClr val="000000"/>
                          </a:solidFill>
                          <a:latin typeface="PT Astra Serif"/>
                        </a:rPr>
                      </a:br>
                      <a:r>
                        <a:rPr lang="ru-RU" sz="800" b="0" i="0" u="none" strike="noStrike" dirty="0">
                          <a:solidFill>
                            <a:srgbClr val="FF0000"/>
                          </a:solidFill>
                          <a:latin typeface="PT Astra Serif"/>
                        </a:rPr>
                        <a:t>не близкий родственник,</a:t>
                      </a:r>
                      <a:r>
                        <a:rPr lang="ru-RU" sz="800" b="0" i="0" u="none" strike="noStrike" dirty="0">
                          <a:solidFill>
                            <a:srgbClr val="000000"/>
                          </a:solidFill>
                          <a:latin typeface="PT Astra Serif"/>
                        </a:rPr>
                        <a:t> </a:t>
                      </a:r>
                      <a:endParaRPr lang="ru-RU" sz="800" b="0" i="0" u="none" strike="noStrike" dirty="0" smtClean="0">
                        <a:solidFill>
                          <a:srgbClr val="000000"/>
                        </a:solidFill>
                        <a:latin typeface="PT Astra Serif"/>
                      </a:endParaRPr>
                    </a:p>
                    <a:p>
                      <a:pPr algn="l" fontAlgn="b"/>
                      <a:r>
                        <a:rPr lang="ru-RU" sz="800" b="0" i="0" u="none" strike="noStrike" dirty="0" smtClean="0">
                          <a:solidFill>
                            <a:srgbClr val="000000"/>
                          </a:solidFill>
                          <a:latin typeface="PT Astra Serif"/>
                        </a:rPr>
                        <a:t>не </a:t>
                      </a:r>
                      <a:r>
                        <a:rPr lang="ru-RU" sz="800" b="0" i="0" u="none" strike="noStrike" dirty="0">
                          <a:solidFill>
                            <a:srgbClr val="000000"/>
                          </a:solidFill>
                          <a:latin typeface="PT Astra Serif"/>
                        </a:rPr>
                        <a:t>учитель</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6769">
                <a:tc>
                  <a:txBody>
                    <a:bodyPr/>
                    <a:lstStyle/>
                    <a:p>
                      <a:pPr algn="l" fontAlgn="b"/>
                      <a:r>
                        <a:rPr lang="ru-RU" sz="800" b="0" i="0" u="none" strike="noStrike" dirty="0" smtClean="0">
                          <a:solidFill>
                            <a:srgbClr val="FF0000"/>
                          </a:solidFill>
                          <a:latin typeface="PT Astra Serif"/>
                        </a:rPr>
                        <a:t>Организаторы</a:t>
                      </a:r>
                      <a:endParaRPr lang="ru-RU" sz="800" b="0" i="0" u="none" strike="noStrike" dirty="0">
                        <a:solidFill>
                          <a:srgbClr val="FF0000"/>
                        </a:solidFill>
                        <a:latin typeface="PT Astra Serif"/>
                      </a:endParaRP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PT Astra Serif"/>
                        </a:rPr>
                        <a:t>паспорт + распределение в ППЭ</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PT Astra Serif"/>
                        </a:rPr>
                        <a:t>прошел подготовку,</a:t>
                      </a:r>
                      <a:br>
                        <a:rPr lang="ru-RU" sz="800" b="0" i="0" u="none" strike="noStrike">
                          <a:solidFill>
                            <a:srgbClr val="000000"/>
                          </a:solidFill>
                          <a:latin typeface="PT Astra Serif"/>
                        </a:rPr>
                      </a:br>
                      <a:r>
                        <a:rPr lang="ru-RU" sz="800" b="0" i="0" u="none" strike="noStrike">
                          <a:solidFill>
                            <a:srgbClr val="FF0000"/>
                          </a:solidFill>
                          <a:latin typeface="PT Astra Serif"/>
                        </a:rPr>
                        <a:t>не близкий родственник,</a:t>
                      </a:r>
                      <a:r>
                        <a:rPr lang="ru-RU" sz="800" b="0" i="0" u="none" strike="noStrike">
                          <a:solidFill>
                            <a:srgbClr val="000000"/>
                          </a:solidFill>
                          <a:latin typeface="PT Astra Serif"/>
                        </a:rPr>
                        <a:t> </a:t>
                      </a:r>
                      <a:br>
                        <a:rPr lang="ru-RU" sz="800" b="0" i="0" u="none" strike="noStrike">
                          <a:solidFill>
                            <a:srgbClr val="000000"/>
                          </a:solidFill>
                          <a:latin typeface="PT Astra Serif"/>
                        </a:rPr>
                      </a:br>
                      <a:r>
                        <a:rPr lang="ru-RU" sz="800" b="0" i="0" u="none" strike="noStrike">
                          <a:solidFill>
                            <a:srgbClr val="000000"/>
                          </a:solidFill>
                          <a:latin typeface="PT Astra Serif"/>
                        </a:rPr>
                        <a:t>не учитель, не специалист по предмету</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4347">
                <a:tc>
                  <a:txBody>
                    <a:bodyPr/>
                    <a:lstStyle/>
                    <a:p>
                      <a:pPr algn="l" fontAlgn="b"/>
                      <a:r>
                        <a:rPr lang="ru-RU" sz="800" b="0" i="0" u="none" strike="noStrike">
                          <a:solidFill>
                            <a:srgbClr val="000000"/>
                          </a:solidFill>
                          <a:latin typeface="PT Astra Serif"/>
                        </a:rPr>
                        <a:t>Члены ГЭК (не менее 1)</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PT Astra Serif"/>
                        </a:rPr>
                        <a:t>паспорт + распределение в ППЭ</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dirty="0">
                          <a:solidFill>
                            <a:srgbClr val="000000"/>
                          </a:solidFill>
                          <a:latin typeface="PT Astra Serif"/>
                        </a:rPr>
                        <a:t>прошел подготовку,</a:t>
                      </a:r>
                      <a:br>
                        <a:rPr lang="ru-RU" sz="800" b="0" i="0" u="none" strike="noStrike" dirty="0">
                          <a:solidFill>
                            <a:srgbClr val="000000"/>
                          </a:solidFill>
                          <a:latin typeface="PT Astra Serif"/>
                        </a:rPr>
                      </a:br>
                      <a:r>
                        <a:rPr lang="ru-RU" sz="800" b="0" i="0" u="none" strike="noStrike" dirty="0">
                          <a:solidFill>
                            <a:srgbClr val="FF0000"/>
                          </a:solidFill>
                          <a:latin typeface="PT Astra Serif"/>
                        </a:rPr>
                        <a:t>не близкий родственник,</a:t>
                      </a:r>
                      <a:r>
                        <a:rPr lang="ru-RU" sz="800" b="0" i="0" u="none" strike="noStrike" dirty="0">
                          <a:solidFill>
                            <a:srgbClr val="000000"/>
                          </a:solidFill>
                          <a:latin typeface="PT Astra Serif"/>
                        </a:rPr>
                        <a:t> </a:t>
                      </a:r>
                      <a:endParaRPr lang="ru-RU" sz="800" b="0" i="0" u="none" strike="noStrike" dirty="0" smtClean="0">
                        <a:solidFill>
                          <a:srgbClr val="000000"/>
                        </a:solidFill>
                        <a:latin typeface="PT Astra Serif"/>
                      </a:endParaRPr>
                    </a:p>
                    <a:p>
                      <a:pPr algn="l" fontAlgn="b"/>
                      <a:r>
                        <a:rPr lang="ru-RU" sz="800" b="0" i="0" u="none" strike="noStrike" dirty="0" smtClean="0">
                          <a:solidFill>
                            <a:srgbClr val="000000"/>
                          </a:solidFill>
                          <a:latin typeface="PT Astra Serif"/>
                        </a:rPr>
                        <a:t>не </a:t>
                      </a:r>
                      <a:r>
                        <a:rPr lang="ru-RU" sz="800" b="0" i="0" u="none" strike="noStrike" dirty="0">
                          <a:solidFill>
                            <a:srgbClr val="000000"/>
                          </a:solidFill>
                          <a:latin typeface="PT Astra Serif"/>
                        </a:rPr>
                        <a:t>учитель</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4347">
                <a:tc>
                  <a:txBody>
                    <a:bodyPr/>
                    <a:lstStyle/>
                    <a:p>
                      <a:pPr algn="l" fontAlgn="b"/>
                      <a:r>
                        <a:rPr lang="ru-RU" sz="800" b="0" i="0" u="none" strike="noStrike">
                          <a:solidFill>
                            <a:srgbClr val="000000"/>
                          </a:solidFill>
                          <a:latin typeface="PT Astra Serif"/>
                        </a:rPr>
                        <a:t>Технический специалист (не менее 1)</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PT Astra Serif"/>
                        </a:rPr>
                        <a:t>паспорт + распределение в ППЭ</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dirty="0">
                          <a:solidFill>
                            <a:srgbClr val="000000"/>
                          </a:solidFill>
                          <a:latin typeface="PT Astra Serif"/>
                        </a:rPr>
                        <a:t>прошел подготовку,</a:t>
                      </a:r>
                      <a:br>
                        <a:rPr lang="ru-RU" sz="800" b="0" i="0" u="none" strike="noStrike" dirty="0">
                          <a:solidFill>
                            <a:srgbClr val="000000"/>
                          </a:solidFill>
                          <a:latin typeface="PT Astra Serif"/>
                        </a:rPr>
                      </a:br>
                      <a:r>
                        <a:rPr lang="ru-RU" sz="800" b="0" i="0" u="none" strike="noStrike" dirty="0">
                          <a:solidFill>
                            <a:srgbClr val="FF0000"/>
                          </a:solidFill>
                          <a:latin typeface="PT Astra Serif"/>
                        </a:rPr>
                        <a:t>не близкий родственник,</a:t>
                      </a:r>
                      <a:r>
                        <a:rPr lang="ru-RU" sz="800" b="0" i="0" u="none" strike="noStrike" dirty="0">
                          <a:solidFill>
                            <a:srgbClr val="000000"/>
                          </a:solidFill>
                          <a:latin typeface="PT Astra Serif"/>
                        </a:rPr>
                        <a:t> </a:t>
                      </a:r>
                      <a:endParaRPr lang="ru-RU" sz="800" b="0" i="0" u="none" strike="noStrike" dirty="0" smtClean="0">
                        <a:solidFill>
                          <a:srgbClr val="000000"/>
                        </a:solidFill>
                        <a:latin typeface="PT Astra Serif"/>
                      </a:endParaRPr>
                    </a:p>
                    <a:p>
                      <a:pPr algn="l" fontAlgn="b"/>
                      <a:r>
                        <a:rPr lang="ru-RU" sz="800" b="0" i="0" u="none" strike="noStrike" dirty="0" smtClean="0">
                          <a:solidFill>
                            <a:srgbClr val="000000"/>
                          </a:solidFill>
                          <a:latin typeface="PT Astra Serif"/>
                        </a:rPr>
                        <a:t>не </a:t>
                      </a:r>
                      <a:r>
                        <a:rPr lang="ru-RU" sz="800" b="0" i="0" u="none" strike="noStrike" dirty="0">
                          <a:solidFill>
                            <a:srgbClr val="000000"/>
                          </a:solidFill>
                          <a:latin typeface="PT Astra Serif"/>
                        </a:rPr>
                        <a:t>учитель</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846">
                <a:tc>
                  <a:txBody>
                    <a:bodyPr/>
                    <a:lstStyle/>
                    <a:p>
                      <a:pPr algn="l" fontAlgn="b"/>
                      <a:r>
                        <a:rPr lang="ru-RU" sz="800" b="0" i="0" u="none" strike="noStrike">
                          <a:solidFill>
                            <a:srgbClr val="000000"/>
                          </a:solidFill>
                          <a:latin typeface="PT Astra Serif"/>
                        </a:rPr>
                        <a:t>Сотрудники охраны правопорядка</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PT Astra Serif"/>
                        </a:rPr>
                        <a:t>паспорт + полномочия</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PT Astra Serif"/>
                        </a:rPr>
                        <a:t> </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505">
                <a:tc>
                  <a:txBody>
                    <a:bodyPr/>
                    <a:lstStyle/>
                    <a:p>
                      <a:pPr algn="l" fontAlgn="b"/>
                      <a:r>
                        <a:rPr lang="ru-RU" sz="800" b="0" i="0" u="none" strike="noStrike">
                          <a:solidFill>
                            <a:srgbClr val="000000"/>
                          </a:solidFill>
                          <a:latin typeface="PT Astra Serif"/>
                        </a:rPr>
                        <a:t>Медицинские работники</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dirty="0">
                          <a:solidFill>
                            <a:srgbClr val="000000"/>
                          </a:solidFill>
                          <a:latin typeface="PT Astra Serif"/>
                        </a:rPr>
                        <a:t>паспорт + </a:t>
                      </a:r>
                      <a:r>
                        <a:rPr lang="ru-RU" sz="800" b="0" i="0" u="none" strike="noStrike" dirty="0">
                          <a:solidFill>
                            <a:srgbClr val="FF0000"/>
                          </a:solidFill>
                          <a:latin typeface="PT Astra Serif"/>
                        </a:rPr>
                        <a:t>полномочия</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PT Astra Serif"/>
                        </a:rPr>
                        <a:t> </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9371">
                <a:tc>
                  <a:txBody>
                    <a:bodyPr/>
                    <a:lstStyle/>
                    <a:p>
                      <a:pPr algn="l" fontAlgn="b"/>
                      <a:r>
                        <a:rPr lang="ru-RU" sz="800" b="0" i="0" u="none" strike="noStrike">
                          <a:solidFill>
                            <a:srgbClr val="000000"/>
                          </a:solidFill>
                          <a:latin typeface="PT Astra Serif"/>
                        </a:rPr>
                        <a:t>Ассистенты</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PT Astra Serif"/>
                        </a:rPr>
                        <a:t>паспорт + распределение в ППЭ</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PT Astra Serif"/>
                        </a:rPr>
                        <a:t>прошел подготовку</a:t>
                      </a:r>
                      <a:r>
                        <a:rPr lang="ru-RU" sz="800" b="0" i="0" u="none" strike="noStrike">
                          <a:solidFill>
                            <a:srgbClr val="FF0000"/>
                          </a:solidFill>
                          <a:latin typeface="PT Astra Serif"/>
                        </a:rPr>
                        <a:t>,</a:t>
                      </a:r>
                      <a:r>
                        <a:rPr lang="ru-RU" sz="800" b="0" i="0" u="none" strike="noStrike">
                          <a:solidFill>
                            <a:srgbClr val="000000"/>
                          </a:solidFill>
                          <a:latin typeface="PT Astra Serif"/>
                        </a:rPr>
                        <a:t> не учитель, не специалист по предмету</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4347">
                <a:tc>
                  <a:txBody>
                    <a:bodyPr/>
                    <a:lstStyle/>
                    <a:p>
                      <a:pPr algn="l" fontAlgn="b"/>
                      <a:r>
                        <a:rPr lang="ru-RU" sz="800" b="0" i="0" u="none" strike="noStrike">
                          <a:solidFill>
                            <a:srgbClr val="000000"/>
                          </a:solidFill>
                          <a:latin typeface="PT Astra Serif"/>
                        </a:rPr>
                        <a:t>Экзаменаторы-собеседники</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PT Astra Serif"/>
                        </a:rPr>
                        <a:t>паспорт + распределение в ППЭ</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dirty="0">
                          <a:solidFill>
                            <a:srgbClr val="000000"/>
                          </a:solidFill>
                          <a:latin typeface="PT Astra Serif"/>
                        </a:rPr>
                        <a:t>прошел подготовку,</a:t>
                      </a:r>
                      <a:br>
                        <a:rPr lang="ru-RU" sz="800" b="0" i="0" u="none" strike="noStrike" dirty="0">
                          <a:solidFill>
                            <a:srgbClr val="000000"/>
                          </a:solidFill>
                          <a:latin typeface="PT Astra Serif"/>
                        </a:rPr>
                      </a:br>
                      <a:r>
                        <a:rPr lang="ru-RU" sz="800" b="0" i="0" u="none" strike="noStrike" dirty="0">
                          <a:solidFill>
                            <a:srgbClr val="FF0000"/>
                          </a:solidFill>
                          <a:latin typeface="PT Astra Serif"/>
                        </a:rPr>
                        <a:t>не близкий родственник,</a:t>
                      </a:r>
                      <a:r>
                        <a:rPr lang="ru-RU" sz="800" b="0" i="0" u="none" strike="noStrike" dirty="0">
                          <a:solidFill>
                            <a:srgbClr val="000000"/>
                          </a:solidFill>
                          <a:latin typeface="PT Astra Serif"/>
                        </a:rPr>
                        <a:t> </a:t>
                      </a:r>
                      <a:endParaRPr lang="ru-RU" sz="800" b="0" i="0" u="none" strike="noStrike" dirty="0" smtClean="0">
                        <a:solidFill>
                          <a:srgbClr val="000000"/>
                        </a:solidFill>
                        <a:latin typeface="PT Astra Serif"/>
                      </a:endParaRPr>
                    </a:p>
                    <a:p>
                      <a:pPr algn="l" fontAlgn="b"/>
                      <a:r>
                        <a:rPr lang="ru-RU" sz="800" b="0" i="0" u="none" strike="noStrike" dirty="0" smtClean="0">
                          <a:solidFill>
                            <a:srgbClr val="000000"/>
                          </a:solidFill>
                          <a:latin typeface="PT Astra Serif"/>
                        </a:rPr>
                        <a:t>не </a:t>
                      </a:r>
                      <a:r>
                        <a:rPr lang="ru-RU" sz="800" b="0" i="0" u="none" strike="noStrike" dirty="0">
                          <a:solidFill>
                            <a:srgbClr val="000000"/>
                          </a:solidFill>
                          <a:latin typeface="PT Astra Serif"/>
                        </a:rPr>
                        <a:t>учитель</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4347">
                <a:tc>
                  <a:txBody>
                    <a:bodyPr/>
                    <a:lstStyle/>
                    <a:p>
                      <a:pPr algn="l" fontAlgn="b"/>
                      <a:r>
                        <a:rPr lang="ru-RU" sz="800" b="0" i="0" u="none" strike="noStrike">
                          <a:solidFill>
                            <a:srgbClr val="000000"/>
                          </a:solidFill>
                          <a:latin typeface="PT Astra Serif"/>
                        </a:rPr>
                        <a:t>Специалисты по проведению инструктажа и обеспечению ЛР</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PT Astra Serif"/>
                        </a:rPr>
                        <a:t>паспорт + распределение в ППЭ</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dirty="0">
                          <a:solidFill>
                            <a:srgbClr val="000000"/>
                          </a:solidFill>
                          <a:latin typeface="PT Astra Serif"/>
                        </a:rPr>
                        <a:t>прошел подготовку,</a:t>
                      </a:r>
                      <a:br>
                        <a:rPr lang="ru-RU" sz="800" b="0" i="0" u="none" strike="noStrike" dirty="0">
                          <a:solidFill>
                            <a:srgbClr val="000000"/>
                          </a:solidFill>
                          <a:latin typeface="PT Astra Serif"/>
                        </a:rPr>
                      </a:br>
                      <a:r>
                        <a:rPr lang="ru-RU" sz="800" b="0" i="0" u="none" strike="noStrike" dirty="0">
                          <a:solidFill>
                            <a:srgbClr val="FF0000"/>
                          </a:solidFill>
                          <a:latin typeface="PT Astra Serif"/>
                        </a:rPr>
                        <a:t>не близкий родственник,</a:t>
                      </a:r>
                      <a:r>
                        <a:rPr lang="ru-RU" sz="800" b="0" i="0" u="none" strike="noStrike" dirty="0">
                          <a:solidFill>
                            <a:srgbClr val="000000"/>
                          </a:solidFill>
                          <a:latin typeface="PT Astra Serif"/>
                        </a:rPr>
                        <a:t> </a:t>
                      </a:r>
                      <a:endParaRPr lang="ru-RU" sz="800" b="0" i="0" u="none" strike="noStrike" dirty="0" smtClean="0">
                        <a:solidFill>
                          <a:srgbClr val="000000"/>
                        </a:solidFill>
                        <a:latin typeface="PT Astra Serif"/>
                      </a:endParaRPr>
                    </a:p>
                    <a:p>
                      <a:pPr algn="l" fontAlgn="b"/>
                      <a:r>
                        <a:rPr lang="ru-RU" sz="800" b="0" i="0" u="none" strike="noStrike" dirty="0" smtClean="0">
                          <a:solidFill>
                            <a:srgbClr val="000000"/>
                          </a:solidFill>
                          <a:latin typeface="PT Astra Serif"/>
                        </a:rPr>
                        <a:t>не </a:t>
                      </a:r>
                      <a:r>
                        <a:rPr lang="ru-RU" sz="800" b="0" i="0" u="none" strike="noStrike" dirty="0">
                          <a:solidFill>
                            <a:srgbClr val="000000"/>
                          </a:solidFill>
                          <a:latin typeface="PT Astra Serif"/>
                        </a:rPr>
                        <a:t>учитель</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4347">
                <a:tc>
                  <a:txBody>
                    <a:bodyPr/>
                    <a:lstStyle/>
                    <a:p>
                      <a:pPr algn="l" fontAlgn="b"/>
                      <a:r>
                        <a:rPr lang="ru-RU" sz="800" b="0" i="0" u="none" strike="noStrike">
                          <a:solidFill>
                            <a:srgbClr val="000000"/>
                          </a:solidFill>
                          <a:latin typeface="PT Astra Serif"/>
                        </a:rPr>
                        <a:t>Эксперты по оцениванию ЛР</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PT Astra Serif"/>
                        </a:rPr>
                        <a:t>паспорт + распределение в ППЭ</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dirty="0">
                          <a:solidFill>
                            <a:srgbClr val="000000"/>
                          </a:solidFill>
                          <a:latin typeface="PT Astra Serif"/>
                        </a:rPr>
                        <a:t>прошел подготовку,</a:t>
                      </a:r>
                      <a:br>
                        <a:rPr lang="ru-RU" sz="800" b="0" i="0" u="none" strike="noStrike" dirty="0">
                          <a:solidFill>
                            <a:srgbClr val="000000"/>
                          </a:solidFill>
                          <a:latin typeface="PT Astra Serif"/>
                        </a:rPr>
                      </a:br>
                      <a:r>
                        <a:rPr lang="ru-RU" sz="800" b="0" i="0" u="none" strike="noStrike" dirty="0">
                          <a:solidFill>
                            <a:srgbClr val="FF0000"/>
                          </a:solidFill>
                          <a:latin typeface="PT Astra Serif"/>
                        </a:rPr>
                        <a:t>не близкий родственник,</a:t>
                      </a:r>
                      <a:r>
                        <a:rPr lang="ru-RU" sz="800" b="0" i="0" u="none" strike="noStrike" dirty="0">
                          <a:solidFill>
                            <a:srgbClr val="000000"/>
                          </a:solidFill>
                          <a:latin typeface="PT Astra Serif"/>
                        </a:rPr>
                        <a:t> </a:t>
                      </a:r>
                      <a:endParaRPr lang="ru-RU" sz="800" b="0" i="0" u="none" strike="noStrike" dirty="0" smtClean="0">
                        <a:solidFill>
                          <a:srgbClr val="000000"/>
                        </a:solidFill>
                        <a:latin typeface="PT Astra Serif"/>
                      </a:endParaRPr>
                    </a:p>
                    <a:p>
                      <a:pPr algn="l" fontAlgn="b"/>
                      <a:r>
                        <a:rPr lang="ru-RU" sz="800" b="0" i="0" u="none" strike="noStrike" dirty="0" smtClean="0">
                          <a:solidFill>
                            <a:srgbClr val="000000"/>
                          </a:solidFill>
                          <a:latin typeface="PT Astra Serif"/>
                        </a:rPr>
                        <a:t>не </a:t>
                      </a:r>
                      <a:r>
                        <a:rPr lang="ru-RU" sz="800" b="0" i="0" u="none" strike="noStrike" dirty="0">
                          <a:solidFill>
                            <a:srgbClr val="000000"/>
                          </a:solidFill>
                          <a:latin typeface="PT Astra Serif"/>
                        </a:rPr>
                        <a:t>учитель</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846">
                <a:tc>
                  <a:txBody>
                    <a:bodyPr/>
                    <a:lstStyle/>
                    <a:p>
                      <a:pPr algn="l" fontAlgn="b"/>
                      <a:r>
                        <a:rPr lang="ru-RU" sz="800" b="0" i="0" u="none" strike="noStrike">
                          <a:solidFill>
                            <a:srgbClr val="000000"/>
                          </a:solidFill>
                          <a:latin typeface="PT Astra Serif"/>
                        </a:rPr>
                        <a:t>Общественные наблюдатели</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latin typeface="PT Astra Serif"/>
                        </a:rPr>
                        <a:t>паспорт +распределение+полномочия</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dirty="0">
                          <a:solidFill>
                            <a:srgbClr val="000000"/>
                          </a:solidFill>
                          <a:latin typeface="PT Astra Serif"/>
                        </a:rPr>
                        <a:t> </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25680" name="Прямоугольник 35"/>
          <p:cNvSpPr>
            <a:spLocks noChangeArrowheads="1"/>
          </p:cNvSpPr>
          <p:nvPr/>
        </p:nvSpPr>
        <p:spPr bwMode="auto">
          <a:xfrm>
            <a:off x="5786438" y="714375"/>
            <a:ext cx="2857500" cy="338138"/>
          </a:xfrm>
          <a:prstGeom prst="rect">
            <a:avLst/>
          </a:prstGeom>
          <a:noFill/>
          <a:ln w="9525">
            <a:noFill/>
            <a:miter lim="800000"/>
            <a:headEnd/>
            <a:tailEnd/>
          </a:ln>
        </p:spPr>
        <p:txBody>
          <a:bodyPr>
            <a:spAutoFit/>
          </a:bodyPr>
          <a:lstStyle/>
          <a:p>
            <a:pPr algn="ctr"/>
            <a:r>
              <a:rPr lang="ru-RU" sz="1600" b="1">
                <a:solidFill>
                  <a:srgbClr val="00B050"/>
                </a:solidFill>
                <a:latin typeface="PT Astra Serif" pitchFamily="18" charset="-52"/>
              </a:rPr>
              <a:t>ППЭ на дому </a:t>
            </a:r>
          </a:p>
        </p:txBody>
      </p:sp>
      <p:graphicFrame>
        <p:nvGraphicFramePr>
          <p:cNvPr id="37" name="Таблица 36"/>
          <p:cNvGraphicFramePr>
            <a:graphicFrameLocks noGrp="1"/>
          </p:cNvGraphicFramePr>
          <p:nvPr/>
        </p:nvGraphicFramePr>
        <p:xfrm>
          <a:off x="5572125" y="1128713"/>
          <a:ext cx="3357563" cy="1811337"/>
        </p:xfrm>
        <a:graphic>
          <a:graphicData uri="http://schemas.openxmlformats.org/drawingml/2006/table">
            <a:tbl>
              <a:tblPr/>
              <a:tblGrid>
                <a:gridCol w="1468146"/>
                <a:gridCol w="1889440"/>
              </a:tblGrid>
              <a:tr h="328015">
                <a:tc>
                  <a:txBody>
                    <a:bodyPr/>
                    <a:lstStyle/>
                    <a:p>
                      <a:pPr algn="ctr" fontAlgn="ctr"/>
                      <a:r>
                        <a:rPr lang="ru-RU" sz="1100" b="1" i="0" u="none" strike="noStrike" dirty="0">
                          <a:solidFill>
                            <a:srgbClr val="000000"/>
                          </a:solidFill>
                          <a:latin typeface="PT Astra Serif"/>
                        </a:rPr>
                        <a:t>Специалисты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dirty="0">
                          <a:solidFill>
                            <a:srgbClr val="000000"/>
                          </a:solidFill>
                          <a:latin typeface="PT Astra Serif"/>
                        </a:rPr>
                        <a:t>Совмещение полномочий</a:t>
                      </a:r>
                      <a:br>
                        <a:rPr lang="ru-RU" sz="1100" b="1" i="0" u="none" strike="noStrike" dirty="0">
                          <a:solidFill>
                            <a:srgbClr val="000000"/>
                          </a:solidFill>
                          <a:latin typeface="PT Astra Serif"/>
                        </a:rPr>
                      </a:br>
                      <a:r>
                        <a:rPr lang="ru-RU" sz="1100" b="1" i="0" u="none" strike="noStrike" dirty="0">
                          <a:solidFill>
                            <a:srgbClr val="000000"/>
                          </a:solidFill>
                          <a:latin typeface="PT Astra Serif"/>
                        </a:rPr>
                        <a:t>(по решению ГЭК</a:t>
                      </a:r>
                      <a:r>
                        <a:rPr lang="ru-RU" sz="1100" b="1" i="0" u="none" strike="noStrike" dirty="0" smtClean="0">
                          <a:solidFill>
                            <a:srgbClr val="000000"/>
                          </a:solidFill>
                          <a:latin typeface="PT Astra Serif"/>
                        </a:rPr>
                        <a:t>) - </a:t>
                      </a:r>
                      <a:r>
                        <a:rPr lang="ru-RU" sz="1100" b="1" i="0" u="none" strike="noStrike" dirty="0" smtClean="0">
                          <a:solidFill>
                            <a:srgbClr val="00B050"/>
                          </a:solidFill>
                          <a:latin typeface="PT Astra Serif"/>
                        </a:rPr>
                        <a:t>нововведение</a:t>
                      </a:r>
                      <a:endParaRPr lang="ru-RU" sz="1100" b="1" i="0" u="none" strike="noStrike" dirty="0">
                        <a:solidFill>
                          <a:srgbClr val="00B050"/>
                        </a:solidFill>
                        <a:latin typeface="PT Astra Serif"/>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871">
                <a:tc>
                  <a:txBody>
                    <a:bodyPr/>
                    <a:lstStyle/>
                    <a:p>
                      <a:pPr algn="l" fontAlgn="b"/>
                      <a:r>
                        <a:rPr lang="ru-RU" sz="1100" b="0" i="0" u="none" strike="noStrike">
                          <a:solidFill>
                            <a:srgbClr val="000000"/>
                          </a:solidFill>
                          <a:latin typeface="PT Astra Serif"/>
                        </a:rPr>
                        <a:t>Руководитель ППЭ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100" b="0" i="0" u="none" strike="noStrike">
                          <a:solidFill>
                            <a:srgbClr val="000000"/>
                          </a:solidFill>
                          <a:latin typeface="PT Astra Serif"/>
                        </a:rPr>
                        <a:t>Экзаменаторы-собеседники</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7492">
                <a:tc>
                  <a:txBody>
                    <a:bodyPr/>
                    <a:lstStyle/>
                    <a:p>
                      <a:pPr algn="l" fontAlgn="b"/>
                      <a:r>
                        <a:rPr lang="ru-RU" sz="1100" b="0" i="0" u="none" strike="noStrike">
                          <a:solidFill>
                            <a:srgbClr val="000000"/>
                          </a:solidFill>
                          <a:latin typeface="PT Astra Serif"/>
                        </a:rPr>
                        <a:t>1 организатор</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100" b="0" i="0" u="none" strike="noStrike">
                          <a:solidFill>
                            <a:srgbClr val="000000"/>
                          </a:solidFill>
                          <a:latin typeface="PT Astra Serif"/>
                        </a:rPr>
                        <a:t>Специалисты по проведению инструктажа и обеспечению ЛР</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4520">
                <a:tc>
                  <a:txBody>
                    <a:bodyPr/>
                    <a:lstStyle/>
                    <a:p>
                      <a:pPr algn="l" fontAlgn="b"/>
                      <a:r>
                        <a:rPr lang="ru-RU" sz="1100" b="0" i="0" u="none" strike="noStrike">
                          <a:solidFill>
                            <a:srgbClr val="000000"/>
                          </a:solidFill>
                          <a:latin typeface="PT Astra Serif"/>
                        </a:rPr>
                        <a:t>Член ГЭК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100" b="0" i="0" u="none" strike="noStrike">
                          <a:solidFill>
                            <a:srgbClr val="000000"/>
                          </a:solidFill>
                          <a:latin typeface="PT Astra Serif"/>
                        </a:rPr>
                        <a:t>Эксперты по оцениванию ЛР</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8015">
                <a:tc>
                  <a:txBody>
                    <a:bodyPr/>
                    <a:lstStyle/>
                    <a:p>
                      <a:pPr algn="l" fontAlgn="b"/>
                      <a:r>
                        <a:rPr lang="ru-RU" sz="1100" b="0" i="0" u="none" strike="noStrike" dirty="0">
                          <a:solidFill>
                            <a:srgbClr val="000000"/>
                          </a:solidFill>
                          <a:latin typeface="PT Astra Serif"/>
                        </a:rPr>
                        <a:t>Ассистент </a:t>
                      </a:r>
                      <a:br>
                        <a:rPr lang="ru-RU" sz="1100" b="0" i="0" u="none" strike="noStrike" dirty="0">
                          <a:solidFill>
                            <a:srgbClr val="000000"/>
                          </a:solidFill>
                          <a:latin typeface="PT Astra Serif"/>
                        </a:rPr>
                      </a:br>
                      <a:r>
                        <a:rPr lang="ru-RU" sz="1100" b="0" i="0" u="none" strike="noStrike" dirty="0">
                          <a:solidFill>
                            <a:srgbClr val="000000"/>
                          </a:solidFill>
                          <a:latin typeface="PT Astra Serif"/>
                        </a:rPr>
                        <a:t>(при необходимости)</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100" b="0" i="0" u="none" strike="noStrike" dirty="0">
                          <a:solidFill>
                            <a:srgbClr val="000000"/>
                          </a:solidFill>
                          <a:latin typeface="PT Astra Serif"/>
                        </a:rPr>
                        <a:t>Технический специалист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25701" name="Прямоугольник 37"/>
          <p:cNvSpPr>
            <a:spLocks noChangeArrowheads="1"/>
          </p:cNvSpPr>
          <p:nvPr/>
        </p:nvSpPr>
        <p:spPr bwMode="auto">
          <a:xfrm>
            <a:off x="5572125" y="3071813"/>
            <a:ext cx="3429000" cy="1754187"/>
          </a:xfrm>
          <a:prstGeom prst="rect">
            <a:avLst/>
          </a:prstGeom>
          <a:solidFill>
            <a:srgbClr val="FF0000"/>
          </a:solidFill>
          <a:ln w="9525">
            <a:noFill/>
            <a:miter lim="800000"/>
            <a:headEnd/>
            <a:tailEnd/>
          </a:ln>
        </p:spPr>
        <p:txBody>
          <a:bodyPr>
            <a:spAutoFit/>
          </a:bodyPr>
          <a:lstStyle/>
          <a:p>
            <a:pPr algn="ctr"/>
            <a:r>
              <a:rPr lang="ru-RU" b="1">
                <a:solidFill>
                  <a:schemeClr val="bg1"/>
                </a:solidFill>
                <a:latin typeface="PT Astra Serif" pitchFamily="18" charset="-52"/>
              </a:rPr>
              <a:t>Работники ППЭ, </a:t>
            </a:r>
          </a:p>
          <a:p>
            <a:pPr algn="ctr"/>
            <a:r>
              <a:rPr lang="ru-RU" b="1">
                <a:solidFill>
                  <a:schemeClr val="bg1"/>
                </a:solidFill>
                <a:latin typeface="PT Astra Serif" pitchFamily="18" charset="-52"/>
              </a:rPr>
              <a:t>общественные наблюдатели, </a:t>
            </a:r>
          </a:p>
          <a:p>
            <a:pPr algn="ctr"/>
            <a:r>
              <a:rPr lang="ru-RU" b="1">
                <a:solidFill>
                  <a:schemeClr val="bg1"/>
                </a:solidFill>
                <a:latin typeface="PT Astra Serif" pitchFamily="18" charset="-52"/>
              </a:rPr>
              <a:t>участники экзаменов, покинувшие ППЭ, </a:t>
            </a:r>
          </a:p>
          <a:p>
            <a:pPr algn="ctr"/>
            <a:r>
              <a:rPr lang="ru-RU" b="1">
                <a:solidFill>
                  <a:schemeClr val="bg1"/>
                </a:solidFill>
                <a:latin typeface="PT Astra Serif" pitchFamily="18" charset="-52"/>
              </a:rPr>
              <a:t>повторно в ППЭ </a:t>
            </a:r>
          </a:p>
          <a:p>
            <a:pPr algn="ctr"/>
            <a:r>
              <a:rPr lang="ru-RU" b="1">
                <a:solidFill>
                  <a:schemeClr val="bg1"/>
                </a:solidFill>
                <a:latin typeface="PT Astra Serif" pitchFamily="18" charset="-52"/>
              </a:rPr>
              <a:t>не допускаются</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Object 5"/>
          <p:cNvGraphicFramePr>
            <a:graphicFrameLocks noChangeAspect="1"/>
          </p:cNvGraphicFramePr>
          <p:nvPr/>
        </p:nvGraphicFramePr>
        <p:xfrm>
          <a:off x="179388" y="844550"/>
          <a:ext cx="8785225" cy="4171950"/>
        </p:xfrm>
        <a:graphic>
          <a:graphicData uri="http://schemas.openxmlformats.org/presentationml/2006/ole">
            <p:oleObj spid="_x0000_s26626" name="CorelDRAW" r:id="rId4" imgW="9486720" imgH="5441760" progId="">
              <p:embed/>
            </p:oleObj>
          </a:graphicData>
        </a:graphic>
      </p:graphicFrame>
      <p:sp>
        <p:nvSpPr>
          <p:cNvPr id="26627" name="Прямоугольник 13"/>
          <p:cNvSpPr>
            <a:spLocks noChangeArrowheads="1"/>
          </p:cNvSpPr>
          <p:nvPr/>
        </p:nvSpPr>
        <p:spPr bwMode="auto">
          <a:xfrm rot="-5400000">
            <a:off x="830263" y="3170238"/>
            <a:ext cx="766762"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10169</a:t>
            </a:r>
          </a:p>
        </p:txBody>
      </p:sp>
      <p:sp>
        <p:nvSpPr>
          <p:cNvPr id="26628" name="Прямоугольник 13"/>
          <p:cNvSpPr>
            <a:spLocks noChangeArrowheads="1"/>
          </p:cNvSpPr>
          <p:nvPr/>
        </p:nvSpPr>
        <p:spPr bwMode="auto">
          <a:xfrm rot="-5400000">
            <a:off x="2840831" y="2986882"/>
            <a:ext cx="528637" cy="342900"/>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26629" name="Прямоугольник 13"/>
          <p:cNvSpPr>
            <a:spLocks noChangeArrowheads="1"/>
          </p:cNvSpPr>
          <p:nvPr/>
        </p:nvSpPr>
        <p:spPr bwMode="auto">
          <a:xfrm rot="-5400000">
            <a:off x="2346325" y="3235325"/>
            <a:ext cx="760413" cy="341313"/>
          </a:xfrm>
          <a:prstGeom prst="rect">
            <a:avLst/>
          </a:prstGeom>
          <a:noFill/>
          <a:ln w="9525">
            <a:noFill/>
            <a:miter lim="800000"/>
            <a:headEnd/>
            <a:tailEnd/>
          </a:ln>
        </p:spPr>
        <p:txBody>
          <a:bodyPr>
            <a:spAutoFit/>
          </a:bodyPr>
          <a:lstStyle/>
          <a:p>
            <a:pPr marL="339725" indent="-334963"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26630" name="Прямоугольник 13"/>
          <p:cNvSpPr>
            <a:spLocks noChangeArrowheads="1"/>
          </p:cNvSpPr>
          <p:nvPr/>
        </p:nvSpPr>
        <p:spPr bwMode="auto">
          <a:xfrm rot="-5400000">
            <a:off x="456406" y="3158332"/>
            <a:ext cx="650875"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9913</a:t>
            </a:r>
          </a:p>
        </p:txBody>
      </p:sp>
      <p:sp>
        <p:nvSpPr>
          <p:cNvPr id="26631" name="Прямоугольник 13"/>
          <p:cNvSpPr>
            <a:spLocks noChangeArrowheads="1"/>
          </p:cNvSpPr>
          <p:nvPr/>
        </p:nvSpPr>
        <p:spPr bwMode="auto">
          <a:xfrm rot="-5400000">
            <a:off x="5296694" y="2953544"/>
            <a:ext cx="766762" cy="342900"/>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22367</a:t>
            </a:r>
          </a:p>
        </p:txBody>
      </p:sp>
      <p:sp>
        <p:nvSpPr>
          <p:cNvPr id="26632" name="Прямоугольник 13"/>
          <p:cNvSpPr>
            <a:spLocks noChangeArrowheads="1"/>
          </p:cNvSpPr>
          <p:nvPr/>
        </p:nvSpPr>
        <p:spPr bwMode="auto">
          <a:xfrm rot="-5400000">
            <a:off x="4864101" y="2928937"/>
            <a:ext cx="766762"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21800</a:t>
            </a:r>
          </a:p>
        </p:txBody>
      </p:sp>
      <p:sp>
        <p:nvSpPr>
          <p:cNvPr id="26633" name="Прямоугольник 13"/>
          <p:cNvSpPr>
            <a:spLocks noChangeArrowheads="1"/>
          </p:cNvSpPr>
          <p:nvPr/>
        </p:nvSpPr>
        <p:spPr bwMode="auto">
          <a:xfrm rot="-5400000">
            <a:off x="3273425" y="2954338"/>
            <a:ext cx="527050" cy="342900"/>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26634" name="Прямоугольник 13"/>
          <p:cNvSpPr>
            <a:spLocks noChangeArrowheads="1"/>
          </p:cNvSpPr>
          <p:nvPr/>
        </p:nvSpPr>
        <p:spPr bwMode="auto">
          <a:xfrm rot="-5400000">
            <a:off x="1190625" y="3216275"/>
            <a:ext cx="766763"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10222</a:t>
            </a:r>
          </a:p>
        </p:txBody>
      </p:sp>
      <p:sp>
        <p:nvSpPr>
          <p:cNvPr id="23" name="Line 2"/>
          <p:cNvSpPr>
            <a:spLocks noChangeShapeType="1"/>
          </p:cNvSpPr>
          <p:nvPr/>
        </p:nvSpPr>
        <p:spPr bwMode="auto">
          <a:xfrm>
            <a:off x="1071563" y="625475"/>
            <a:ext cx="7500937" cy="1588"/>
          </a:xfrm>
          <a:prstGeom prst="line">
            <a:avLst/>
          </a:prstGeom>
          <a:noFill/>
          <a:ln w="38160" cap="sq">
            <a:solidFill>
              <a:srgbClr val="4F81BD"/>
            </a:solidFill>
            <a:miter lim="800000"/>
            <a:headEnd/>
            <a:tailEnd/>
          </a:ln>
          <a:effectLst>
            <a:outerShdw dist="23040" dir="5400000" algn="ctr" rotWithShape="0">
              <a:srgbClr val="000000">
                <a:alpha val="35036"/>
              </a:srgbClr>
            </a:outerShdw>
          </a:effectLst>
        </p:spPr>
        <p:txBody>
          <a:bodyPr/>
          <a:lstStyle/>
          <a:p>
            <a:pPr fontAlgn="auto">
              <a:spcBef>
                <a:spcPts val="0"/>
              </a:spcBef>
              <a:spcAft>
                <a:spcPts val="0"/>
              </a:spcAft>
              <a:defRPr/>
            </a:pPr>
            <a:endParaRPr lang="ru-RU">
              <a:latin typeface="+mn-lt"/>
              <a:cs typeface="+mn-cs"/>
            </a:endParaRPr>
          </a:p>
        </p:txBody>
      </p:sp>
      <p:sp>
        <p:nvSpPr>
          <p:cNvPr id="26636" name="Text Box 1"/>
          <p:cNvSpPr txBox="1">
            <a:spLocks noChangeArrowheads="1"/>
          </p:cNvSpPr>
          <p:nvPr/>
        </p:nvSpPr>
        <p:spPr bwMode="auto">
          <a:xfrm>
            <a:off x="1042988" y="123825"/>
            <a:ext cx="7561262" cy="493713"/>
          </a:xfrm>
          <a:prstGeom prst="rect">
            <a:avLst/>
          </a:prstGeom>
          <a:noFill/>
          <a:ln w="9525">
            <a:noFill/>
            <a:round/>
            <a:headEnd/>
            <a:tailEnd/>
          </a:ln>
        </p:spPr>
        <p:txBody>
          <a:bodyPr lIns="90000" tIns="45000" rIns="90000" bIns="45000"/>
          <a:lstStyle/>
          <a:p>
            <a:pPr algn="ct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altLang="ru-RU" sz="2800" b="1">
              <a:solidFill>
                <a:srgbClr val="002060"/>
              </a:solidFill>
              <a:latin typeface="PT Astra Serif" pitchFamily="18" charset="-52"/>
            </a:endParaRPr>
          </a:p>
        </p:txBody>
      </p:sp>
      <p:sp>
        <p:nvSpPr>
          <p:cNvPr id="26637" name="Прямоугольник 13"/>
          <p:cNvSpPr>
            <a:spLocks noChangeArrowheads="1"/>
          </p:cNvSpPr>
          <p:nvPr/>
        </p:nvSpPr>
        <p:spPr bwMode="auto">
          <a:xfrm rot="-5400000">
            <a:off x="1699419" y="3228181"/>
            <a:ext cx="650875"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9536</a:t>
            </a:r>
          </a:p>
        </p:txBody>
      </p:sp>
      <p:sp>
        <p:nvSpPr>
          <p:cNvPr id="26638" name="Прямоугольник 13"/>
          <p:cNvSpPr>
            <a:spLocks noChangeArrowheads="1"/>
          </p:cNvSpPr>
          <p:nvPr/>
        </p:nvSpPr>
        <p:spPr bwMode="auto">
          <a:xfrm rot="-5400000">
            <a:off x="3686175" y="3025776"/>
            <a:ext cx="528637" cy="341312"/>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26639" name="Прямоугольник 13"/>
          <p:cNvSpPr>
            <a:spLocks noChangeArrowheads="1"/>
          </p:cNvSpPr>
          <p:nvPr/>
        </p:nvSpPr>
        <p:spPr bwMode="auto">
          <a:xfrm rot="-5400000">
            <a:off x="5673725" y="3000375"/>
            <a:ext cx="766763"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20984</a:t>
            </a:r>
          </a:p>
        </p:txBody>
      </p:sp>
      <p:sp>
        <p:nvSpPr>
          <p:cNvPr id="26640" name="Прямоугольник 13"/>
          <p:cNvSpPr>
            <a:spLocks noChangeArrowheads="1"/>
          </p:cNvSpPr>
          <p:nvPr/>
        </p:nvSpPr>
        <p:spPr bwMode="auto">
          <a:xfrm rot="-5400000">
            <a:off x="6088062" y="3000376"/>
            <a:ext cx="766763"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21322</a:t>
            </a:r>
          </a:p>
        </p:txBody>
      </p:sp>
      <p:sp>
        <p:nvSpPr>
          <p:cNvPr id="26641" name="Прямоугольник 33"/>
          <p:cNvSpPr>
            <a:spLocks noChangeArrowheads="1"/>
          </p:cNvSpPr>
          <p:nvPr/>
        </p:nvSpPr>
        <p:spPr bwMode="auto">
          <a:xfrm>
            <a:off x="4286250" y="857250"/>
            <a:ext cx="3571875" cy="1062038"/>
          </a:xfrm>
          <a:prstGeom prst="rect">
            <a:avLst/>
          </a:prstGeom>
          <a:noFill/>
          <a:ln w="9525">
            <a:noFill/>
            <a:miter lim="800000"/>
            <a:headEnd/>
            <a:tailEnd/>
          </a:ln>
        </p:spPr>
        <p:txBody>
          <a:bodyPr>
            <a:spAutoFit/>
          </a:bodyPr>
          <a:lstStyle/>
          <a:p>
            <a:pPr>
              <a:lnSpc>
                <a:spcPct val="90000"/>
              </a:lnSpc>
            </a:pPr>
            <a:r>
              <a:rPr lang="ru-RU" sz="1400" b="1">
                <a:solidFill>
                  <a:srgbClr val="FFFFFF"/>
                </a:solidFill>
                <a:latin typeface="Century Gothic" pitchFamily="34" charset="0"/>
                <a:cs typeface="Calibri" pitchFamily="34" charset="0"/>
                <a:sym typeface="Calibri" pitchFamily="34" charset="0"/>
              </a:rPr>
              <a:t>Приказ министерства просвещения Российской Федерации </a:t>
            </a:r>
          </a:p>
          <a:p>
            <a:pPr>
              <a:lnSpc>
                <a:spcPct val="90000"/>
              </a:lnSpc>
            </a:pPr>
            <a:r>
              <a:rPr lang="ru-RU" sz="1400" b="1">
                <a:solidFill>
                  <a:srgbClr val="FFFFFF"/>
                </a:solidFill>
                <a:latin typeface="Century Gothic" pitchFamily="34" charset="0"/>
                <a:cs typeface="Calibri" pitchFamily="34" charset="0"/>
                <a:sym typeface="Calibri" pitchFamily="34" charset="0"/>
              </a:rPr>
              <a:t>и Федеральной службы по надзору </a:t>
            </a:r>
          </a:p>
          <a:p>
            <a:pPr>
              <a:lnSpc>
                <a:spcPct val="90000"/>
              </a:lnSpc>
            </a:pPr>
            <a:r>
              <a:rPr lang="ru-RU" sz="1400" b="1">
                <a:solidFill>
                  <a:srgbClr val="FFFFFF"/>
                </a:solidFill>
                <a:latin typeface="Century Gothic" pitchFamily="34" charset="0"/>
                <a:cs typeface="Calibri" pitchFamily="34" charset="0"/>
                <a:sym typeface="Calibri" pitchFamily="34" charset="0"/>
              </a:rPr>
              <a:t>в сфере образования и науки </a:t>
            </a:r>
          </a:p>
          <a:p>
            <a:pPr>
              <a:lnSpc>
                <a:spcPct val="90000"/>
              </a:lnSpc>
            </a:pPr>
            <a:r>
              <a:rPr lang="ru-RU" sz="1400" b="1">
                <a:solidFill>
                  <a:srgbClr val="FFFFFF"/>
                </a:solidFill>
                <a:latin typeface="Century Gothic" pitchFamily="34" charset="0"/>
                <a:cs typeface="Calibri" pitchFamily="34" charset="0"/>
                <a:sym typeface="Calibri" pitchFamily="34" charset="0"/>
              </a:rPr>
              <a:t>от 4 апреля 2023 года № 232/551</a:t>
            </a:r>
            <a:endParaRPr lang="ru-RU" sz="1400"/>
          </a:p>
        </p:txBody>
      </p:sp>
      <p:pic>
        <p:nvPicPr>
          <p:cNvPr id="26642" name="Picture 4" descr="D:\Документы - YudinAV\Юдин\Герб Саратовской области без подложки.gif"/>
          <p:cNvPicPr>
            <a:picLocks noChangeAspect="1" noChangeArrowheads="1"/>
          </p:cNvPicPr>
          <p:nvPr/>
        </p:nvPicPr>
        <p:blipFill>
          <a:blip r:embed="rId5" cstate="print"/>
          <a:srcRect/>
          <a:stretch>
            <a:fillRect/>
          </a:stretch>
        </p:blipFill>
        <p:spPr bwMode="auto">
          <a:xfrm>
            <a:off x="142875" y="0"/>
            <a:ext cx="439738" cy="714375"/>
          </a:xfrm>
          <a:prstGeom prst="rect">
            <a:avLst/>
          </a:prstGeom>
          <a:noFill/>
          <a:ln w="9525">
            <a:noFill/>
            <a:miter lim="800000"/>
            <a:headEnd/>
            <a:tailEnd/>
          </a:ln>
        </p:spPr>
      </p:pic>
      <p:sp>
        <p:nvSpPr>
          <p:cNvPr id="26643" name="Прямоугольник 23"/>
          <p:cNvSpPr>
            <a:spLocks noChangeArrowheads="1"/>
          </p:cNvSpPr>
          <p:nvPr/>
        </p:nvSpPr>
        <p:spPr bwMode="auto">
          <a:xfrm>
            <a:off x="1285875" y="214313"/>
            <a:ext cx="7286625" cy="327025"/>
          </a:xfrm>
          <a:prstGeom prst="rect">
            <a:avLst/>
          </a:prstGeom>
          <a:noFill/>
          <a:ln w="9525">
            <a:noFill/>
            <a:miter lim="800000"/>
            <a:headEnd/>
            <a:tailEnd/>
          </a:ln>
        </p:spPr>
        <p:txBody>
          <a:bodyPr>
            <a:spAutoFit/>
          </a:bodyPr>
          <a:lstStyle/>
          <a:p>
            <a:pPr>
              <a:lnSpc>
                <a:spcPct val="85000"/>
              </a:lnSpc>
            </a:pPr>
            <a:r>
              <a:rPr lang="ru-RU" b="1">
                <a:solidFill>
                  <a:srgbClr val="0033A0"/>
                </a:solidFill>
                <a:latin typeface="PT Astra Serif" pitchFamily="18" charset="-52"/>
                <a:ea typeface="PT Astra Serif" pitchFamily="18" charset="-52"/>
                <a:cs typeface="Times New Roman" pitchFamily="18" charset="0"/>
              </a:rPr>
              <a:t> </a:t>
            </a:r>
            <a:endParaRPr lang="ru-RU">
              <a:solidFill>
                <a:srgbClr val="0033A0"/>
              </a:solidFill>
              <a:latin typeface="PT Astra Serif" pitchFamily="18" charset="-52"/>
              <a:ea typeface="PT Astra Serif" pitchFamily="18" charset="-52"/>
              <a:cs typeface="Century Gothic" pitchFamily="34" charset="0"/>
              <a:sym typeface="Century Gothic" pitchFamily="34" charset="0"/>
            </a:endParaRPr>
          </a:p>
        </p:txBody>
      </p:sp>
      <p:sp>
        <p:nvSpPr>
          <p:cNvPr id="26644" name="Прямоугольник 24"/>
          <p:cNvSpPr>
            <a:spLocks noChangeArrowheads="1"/>
          </p:cNvSpPr>
          <p:nvPr/>
        </p:nvSpPr>
        <p:spPr bwMode="auto">
          <a:xfrm>
            <a:off x="785813" y="71438"/>
            <a:ext cx="8358187" cy="301625"/>
          </a:xfrm>
          <a:prstGeom prst="rect">
            <a:avLst/>
          </a:prstGeom>
          <a:noFill/>
          <a:ln w="9525">
            <a:noFill/>
            <a:miter lim="800000"/>
            <a:headEnd/>
            <a:tailEnd/>
          </a:ln>
        </p:spPr>
        <p:txBody>
          <a:bodyPr>
            <a:spAutoFit/>
          </a:bodyPr>
          <a:lstStyle/>
          <a:p>
            <a:pPr>
              <a:lnSpc>
                <a:spcPct val="85000"/>
              </a:lnSpc>
            </a:pPr>
            <a:r>
              <a:rPr lang="ru-RU" sz="1600" b="1">
                <a:solidFill>
                  <a:srgbClr val="003876"/>
                </a:solidFill>
                <a:latin typeface="PT Astra Serif" pitchFamily="18" charset="-52"/>
                <a:ea typeface="PT Astra Serif" pitchFamily="18" charset="-52"/>
                <a:cs typeface="Century Gothic" pitchFamily="34" charset="0"/>
                <a:sym typeface="Century Gothic" pitchFamily="34" charset="0"/>
              </a:rPr>
              <a:t>П. 58 Порядка ГИА-9. Опоздание участника ГИА-9. Нововведение  </a:t>
            </a:r>
          </a:p>
        </p:txBody>
      </p:sp>
      <p:sp>
        <p:nvSpPr>
          <p:cNvPr id="26645" name="Прямоугольник 21"/>
          <p:cNvSpPr>
            <a:spLocks noChangeArrowheads="1"/>
          </p:cNvSpPr>
          <p:nvPr/>
        </p:nvSpPr>
        <p:spPr bwMode="auto">
          <a:xfrm>
            <a:off x="5357813" y="1143000"/>
            <a:ext cx="3286125" cy="369888"/>
          </a:xfrm>
          <a:prstGeom prst="rect">
            <a:avLst/>
          </a:prstGeom>
          <a:noFill/>
          <a:ln w="9525">
            <a:noFill/>
            <a:miter lim="800000"/>
            <a:headEnd/>
            <a:tailEnd/>
          </a:ln>
        </p:spPr>
        <p:txBody>
          <a:bodyPr>
            <a:spAutoFit/>
          </a:bodyPr>
          <a:lstStyle/>
          <a:p>
            <a:endParaRPr lang="ru-RU"/>
          </a:p>
        </p:txBody>
      </p:sp>
      <p:graphicFrame>
        <p:nvGraphicFramePr>
          <p:cNvPr id="25" name="Схема 24"/>
          <p:cNvGraphicFramePr/>
          <p:nvPr/>
        </p:nvGraphicFramePr>
        <p:xfrm>
          <a:off x="142844" y="857238"/>
          <a:ext cx="8786874" cy="335758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6647" name="Прямоугольник 25"/>
          <p:cNvSpPr>
            <a:spLocks noChangeArrowheads="1"/>
          </p:cNvSpPr>
          <p:nvPr/>
        </p:nvSpPr>
        <p:spPr bwMode="auto">
          <a:xfrm>
            <a:off x="214313" y="4000500"/>
            <a:ext cx="8858250" cy="839788"/>
          </a:xfrm>
          <a:prstGeom prst="rect">
            <a:avLst/>
          </a:prstGeom>
          <a:noFill/>
          <a:ln w="9525">
            <a:noFill/>
            <a:miter lim="800000"/>
            <a:headEnd/>
            <a:tailEnd/>
          </a:ln>
        </p:spPr>
        <p:txBody>
          <a:bodyPr>
            <a:spAutoFit/>
          </a:bodyPr>
          <a:lstStyle/>
          <a:p>
            <a:pPr algn="ctr">
              <a:lnSpc>
                <a:spcPct val="90000"/>
              </a:lnSpc>
            </a:pPr>
            <a:r>
              <a:rPr lang="ru-RU" b="1">
                <a:solidFill>
                  <a:srgbClr val="FF0000"/>
                </a:solidFill>
                <a:latin typeface="PT Astra Serif" pitchFamily="18" charset="-52"/>
                <a:ea typeface="PT Astra Serif" pitchFamily="18" charset="-52"/>
                <a:cs typeface="Calibri" pitchFamily="34" charset="0"/>
                <a:sym typeface="Calibri" pitchFamily="34" charset="0"/>
              </a:rPr>
              <a:t>Допуск участника ГИА, опоздавшего на экзамен, в ППЭ к сдаче экзамена </a:t>
            </a:r>
          </a:p>
          <a:p>
            <a:pPr algn="ctr">
              <a:lnSpc>
                <a:spcPct val="90000"/>
              </a:lnSpc>
            </a:pPr>
            <a:r>
              <a:rPr lang="ru-RU" b="1">
                <a:solidFill>
                  <a:srgbClr val="FF0000"/>
                </a:solidFill>
                <a:latin typeface="PT Astra Serif" pitchFamily="18" charset="-52"/>
                <a:ea typeface="PT Astra Serif" pitchFamily="18" charset="-52"/>
                <a:cs typeface="Calibri" pitchFamily="34" charset="0"/>
                <a:sym typeface="Calibri" pitchFamily="34" charset="0"/>
              </a:rPr>
              <a:t>(время окончания не продлевается, инструктаж не проводится, </a:t>
            </a:r>
          </a:p>
          <a:p>
            <a:pPr algn="ctr">
              <a:lnSpc>
                <a:spcPct val="90000"/>
              </a:lnSpc>
            </a:pPr>
            <a:r>
              <a:rPr lang="ru-RU" b="1">
                <a:solidFill>
                  <a:srgbClr val="FF0000"/>
                </a:solidFill>
                <a:latin typeface="PT Astra Serif" pitchFamily="18" charset="-52"/>
                <a:ea typeface="PT Astra Serif" pitchFamily="18" charset="-52"/>
                <a:cs typeface="Calibri" pitchFamily="34" charset="0"/>
                <a:sym typeface="Calibri" pitchFamily="34" charset="0"/>
              </a:rPr>
              <a:t>о чем сообщается участнику ГИА)</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Object 5"/>
          <p:cNvGraphicFramePr>
            <a:graphicFrameLocks noChangeAspect="1"/>
          </p:cNvGraphicFramePr>
          <p:nvPr/>
        </p:nvGraphicFramePr>
        <p:xfrm>
          <a:off x="0" y="844550"/>
          <a:ext cx="9036050" cy="4298950"/>
        </p:xfrm>
        <a:graphic>
          <a:graphicData uri="http://schemas.openxmlformats.org/presentationml/2006/ole">
            <p:oleObj spid="_x0000_s27650" name="CorelDRAW" r:id="rId4" imgW="9486720" imgH="5441760" progId="">
              <p:embed/>
            </p:oleObj>
          </a:graphicData>
        </a:graphic>
      </p:graphicFrame>
      <p:sp>
        <p:nvSpPr>
          <p:cNvPr id="27651" name="Прямоугольник 13"/>
          <p:cNvSpPr>
            <a:spLocks noChangeArrowheads="1"/>
          </p:cNvSpPr>
          <p:nvPr/>
        </p:nvSpPr>
        <p:spPr bwMode="auto">
          <a:xfrm rot="-5400000">
            <a:off x="830263" y="3170238"/>
            <a:ext cx="766762"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10169</a:t>
            </a:r>
          </a:p>
        </p:txBody>
      </p:sp>
      <p:sp>
        <p:nvSpPr>
          <p:cNvPr id="27652" name="Прямоугольник 13"/>
          <p:cNvSpPr>
            <a:spLocks noChangeArrowheads="1"/>
          </p:cNvSpPr>
          <p:nvPr/>
        </p:nvSpPr>
        <p:spPr bwMode="auto">
          <a:xfrm rot="-5400000">
            <a:off x="2840831" y="2986882"/>
            <a:ext cx="528637" cy="342900"/>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27653" name="Прямоугольник 13"/>
          <p:cNvSpPr>
            <a:spLocks noChangeArrowheads="1"/>
          </p:cNvSpPr>
          <p:nvPr/>
        </p:nvSpPr>
        <p:spPr bwMode="auto">
          <a:xfrm rot="-5400000">
            <a:off x="2346325" y="3235325"/>
            <a:ext cx="760413" cy="341313"/>
          </a:xfrm>
          <a:prstGeom prst="rect">
            <a:avLst/>
          </a:prstGeom>
          <a:noFill/>
          <a:ln w="9525">
            <a:noFill/>
            <a:miter lim="800000"/>
            <a:headEnd/>
            <a:tailEnd/>
          </a:ln>
        </p:spPr>
        <p:txBody>
          <a:bodyPr>
            <a:spAutoFit/>
          </a:bodyPr>
          <a:lstStyle/>
          <a:p>
            <a:pPr marL="339725" indent="-334963"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27654" name="Прямоугольник 13"/>
          <p:cNvSpPr>
            <a:spLocks noChangeArrowheads="1"/>
          </p:cNvSpPr>
          <p:nvPr/>
        </p:nvSpPr>
        <p:spPr bwMode="auto">
          <a:xfrm rot="-5400000">
            <a:off x="456406" y="3158332"/>
            <a:ext cx="650875"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9913</a:t>
            </a:r>
          </a:p>
        </p:txBody>
      </p:sp>
      <p:sp>
        <p:nvSpPr>
          <p:cNvPr id="27655" name="Прямоугольник 13"/>
          <p:cNvSpPr>
            <a:spLocks noChangeArrowheads="1"/>
          </p:cNvSpPr>
          <p:nvPr/>
        </p:nvSpPr>
        <p:spPr bwMode="auto">
          <a:xfrm rot="-5400000">
            <a:off x="5296694" y="2953544"/>
            <a:ext cx="766762" cy="342900"/>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22367</a:t>
            </a:r>
          </a:p>
        </p:txBody>
      </p:sp>
      <p:sp>
        <p:nvSpPr>
          <p:cNvPr id="27656" name="Прямоугольник 13"/>
          <p:cNvSpPr>
            <a:spLocks noChangeArrowheads="1"/>
          </p:cNvSpPr>
          <p:nvPr/>
        </p:nvSpPr>
        <p:spPr bwMode="auto">
          <a:xfrm rot="-5400000">
            <a:off x="4864101" y="2928937"/>
            <a:ext cx="766762"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21800</a:t>
            </a:r>
          </a:p>
        </p:txBody>
      </p:sp>
      <p:sp>
        <p:nvSpPr>
          <p:cNvPr id="27657" name="Прямоугольник 13"/>
          <p:cNvSpPr>
            <a:spLocks noChangeArrowheads="1"/>
          </p:cNvSpPr>
          <p:nvPr/>
        </p:nvSpPr>
        <p:spPr bwMode="auto">
          <a:xfrm rot="-5400000">
            <a:off x="3273425" y="2954338"/>
            <a:ext cx="527050" cy="342900"/>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27658" name="Прямоугольник 13"/>
          <p:cNvSpPr>
            <a:spLocks noChangeArrowheads="1"/>
          </p:cNvSpPr>
          <p:nvPr/>
        </p:nvSpPr>
        <p:spPr bwMode="auto">
          <a:xfrm rot="-5400000">
            <a:off x="1190625" y="3216275"/>
            <a:ext cx="766763"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10222</a:t>
            </a:r>
          </a:p>
        </p:txBody>
      </p:sp>
      <p:sp>
        <p:nvSpPr>
          <p:cNvPr id="23" name="Line 2"/>
          <p:cNvSpPr>
            <a:spLocks noChangeShapeType="1"/>
          </p:cNvSpPr>
          <p:nvPr/>
        </p:nvSpPr>
        <p:spPr bwMode="auto">
          <a:xfrm>
            <a:off x="1071563" y="625475"/>
            <a:ext cx="7500937" cy="1588"/>
          </a:xfrm>
          <a:prstGeom prst="line">
            <a:avLst/>
          </a:prstGeom>
          <a:noFill/>
          <a:ln w="38160" cap="sq">
            <a:solidFill>
              <a:srgbClr val="4F81BD"/>
            </a:solidFill>
            <a:miter lim="800000"/>
            <a:headEnd/>
            <a:tailEnd/>
          </a:ln>
          <a:effectLst>
            <a:outerShdw dist="23040" dir="5400000" algn="ctr" rotWithShape="0">
              <a:srgbClr val="000000">
                <a:alpha val="35036"/>
              </a:srgbClr>
            </a:outerShdw>
          </a:effectLst>
        </p:spPr>
        <p:txBody>
          <a:bodyPr/>
          <a:lstStyle/>
          <a:p>
            <a:pPr fontAlgn="auto">
              <a:spcBef>
                <a:spcPts val="0"/>
              </a:spcBef>
              <a:spcAft>
                <a:spcPts val="0"/>
              </a:spcAft>
              <a:defRPr/>
            </a:pPr>
            <a:endParaRPr lang="ru-RU">
              <a:latin typeface="+mn-lt"/>
              <a:cs typeface="+mn-cs"/>
            </a:endParaRPr>
          </a:p>
        </p:txBody>
      </p:sp>
      <p:sp>
        <p:nvSpPr>
          <p:cNvPr id="27660" name="Text Box 1"/>
          <p:cNvSpPr txBox="1">
            <a:spLocks noChangeArrowheads="1"/>
          </p:cNvSpPr>
          <p:nvPr/>
        </p:nvSpPr>
        <p:spPr bwMode="auto">
          <a:xfrm>
            <a:off x="1042988" y="123825"/>
            <a:ext cx="7561262" cy="493713"/>
          </a:xfrm>
          <a:prstGeom prst="rect">
            <a:avLst/>
          </a:prstGeom>
          <a:noFill/>
          <a:ln w="9525">
            <a:noFill/>
            <a:round/>
            <a:headEnd/>
            <a:tailEnd/>
          </a:ln>
        </p:spPr>
        <p:txBody>
          <a:bodyPr lIns="90000" tIns="45000" rIns="90000" bIns="45000"/>
          <a:lstStyle/>
          <a:p>
            <a:pPr algn="ct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altLang="ru-RU" sz="2800" b="1">
              <a:solidFill>
                <a:srgbClr val="002060"/>
              </a:solidFill>
              <a:latin typeface="PT Astra Serif" pitchFamily="18" charset="-52"/>
            </a:endParaRPr>
          </a:p>
        </p:txBody>
      </p:sp>
      <p:sp>
        <p:nvSpPr>
          <p:cNvPr id="27661" name="Прямоугольник 13"/>
          <p:cNvSpPr>
            <a:spLocks noChangeArrowheads="1"/>
          </p:cNvSpPr>
          <p:nvPr/>
        </p:nvSpPr>
        <p:spPr bwMode="auto">
          <a:xfrm rot="-5400000">
            <a:off x="1699419" y="3228181"/>
            <a:ext cx="650875"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9536</a:t>
            </a:r>
          </a:p>
        </p:txBody>
      </p:sp>
      <p:sp>
        <p:nvSpPr>
          <p:cNvPr id="27662" name="Прямоугольник 13"/>
          <p:cNvSpPr>
            <a:spLocks noChangeArrowheads="1"/>
          </p:cNvSpPr>
          <p:nvPr/>
        </p:nvSpPr>
        <p:spPr bwMode="auto">
          <a:xfrm rot="-5400000">
            <a:off x="3686175" y="3025776"/>
            <a:ext cx="528637" cy="341312"/>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27663" name="Прямоугольник 13"/>
          <p:cNvSpPr>
            <a:spLocks noChangeArrowheads="1"/>
          </p:cNvSpPr>
          <p:nvPr/>
        </p:nvSpPr>
        <p:spPr bwMode="auto">
          <a:xfrm rot="-5400000">
            <a:off x="5673725" y="3000375"/>
            <a:ext cx="766763"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20984</a:t>
            </a:r>
          </a:p>
        </p:txBody>
      </p:sp>
      <p:sp>
        <p:nvSpPr>
          <p:cNvPr id="27664" name="Прямоугольник 13"/>
          <p:cNvSpPr>
            <a:spLocks noChangeArrowheads="1"/>
          </p:cNvSpPr>
          <p:nvPr/>
        </p:nvSpPr>
        <p:spPr bwMode="auto">
          <a:xfrm rot="-5400000">
            <a:off x="6088062" y="3000376"/>
            <a:ext cx="766763"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21322</a:t>
            </a:r>
          </a:p>
        </p:txBody>
      </p:sp>
      <p:sp>
        <p:nvSpPr>
          <p:cNvPr id="27665" name="Прямоугольник 33"/>
          <p:cNvSpPr>
            <a:spLocks noChangeArrowheads="1"/>
          </p:cNvSpPr>
          <p:nvPr/>
        </p:nvSpPr>
        <p:spPr bwMode="auto">
          <a:xfrm>
            <a:off x="4286250" y="857250"/>
            <a:ext cx="3571875" cy="1062038"/>
          </a:xfrm>
          <a:prstGeom prst="rect">
            <a:avLst/>
          </a:prstGeom>
          <a:noFill/>
          <a:ln w="9525">
            <a:noFill/>
            <a:miter lim="800000"/>
            <a:headEnd/>
            <a:tailEnd/>
          </a:ln>
        </p:spPr>
        <p:txBody>
          <a:bodyPr>
            <a:spAutoFit/>
          </a:bodyPr>
          <a:lstStyle/>
          <a:p>
            <a:pPr>
              <a:lnSpc>
                <a:spcPct val="90000"/>
              </a:lnSpc>
            </a:pPr>
            <a:r>
              <a:rPr lang="ru-RU" sz="1400" b="1">
                <a:solidFill>
                  <a:srgbClr val="FFFFFF"/>
                </a:solidFill>
                <a:latin typeface="Century Gothic" pitchFamily="34" charset="0"/>
                <a:cs typeface="Calibri" pitchFamily="34" charset="0"/>
                <a:sym typeface="Calibri" pitchFamily="34" charset="0"/>
              </a:rPr>
              <a:t>Приказ министерства просвещения Российской Федерации </a:t>
            </a:r>
          </a:p>
          <a:p>
            <a:pPr>
              <a:lnSpc>
                <a:spcPct val="90000"/>
              </a:lnSpc>
            </a:pPr>
            <a:r>
              <a:rPr lang="ru-RU" sz="1400" b="1">
                <a:solidFill>
                  <a:srgbClr val="FFFFFF"/>
                </a:solidFill>
                <a:latin typeface="Century Gothic" pitchFamily="34" charset="0"/>
                <a:cs typeface="Calibri" pitchFamily="34" charset="0"/>
                <a:sym typeface="Calibri" pitchFamily="34" charset="0"/>
              </a:rPr>
              <a:t>и Федеральной службы по надзору </a:t>
            </a:r>
          </a:p>
          <a:p>
            <a:pPr>
              <a:lnSpc>
                <a:spcPct val="90000"/>
              </a:lnSpc>
            </a:pPr>
            <a:r>
              <a:rPr lang="ru-RU" sz="1400" b="1">
                <a:solidFill>
                  <a:srgbClr val="FFFFFF"/>
                </a:solidFill>
                <a:latin typeface="Century Gothic" pitchFamily="34" charset="0"/>
                <a:cs typeface="Calibri" pitchFamily="34" charset="0"/>
                <a:sym typeface="Calibri" pitchFamily="34" charset="0"/>
              </a:rPr>
              <a:t>в сфере образования и науки </a:t>
            </a:r>
          </a:p>
          <a:p>
            <a:pPr>
              <a:lnSpc>
                <a:spcPct val="90000"/>
              </a:lnSpc>
            </a:pPr>
            <a:r>
              <a:rPr lang="ru-RU" sz="1400" b="1">
                <a:solidFill>
                  <a:srgbClr val="FFFFFF"/>
                </a:solidFill>
                <a:latin typeface="Century Gothic" pitchFamily="34" charset="0"/>
                <a:cs typeface="Calibri" pitchFamily="34" charset="0"/>
                <a:sym typeface="Calibri" pitchFamily="34" charset="0"/>
              </a:rPr>
              <a:t>от 4 апреля 2023 года № 232/551</a:t>
            </a:r>
            <a:endParaRPr lang="ru-RU" sz="1400"/>
          </a:p>
        </p:txBody>
      </p:sp>
      <p:pic>
        <p:nvPicPr>
          <p:cNvPr id="27666" name="Picture 4" descr="D:\Документы - YudinAV\Юдин\Герб Саратовской области без подложки.gif"/>
          <p:cNvPicPr>
            <a:picLocks noChangeAspect="1" noChangeArrowheads="1"/>
          </p:cNvPicPr>
          <p:nvPr/>
        </p:nvPicPr>
        <p:blipFill>
          <a:blip r:embed="rId5" cstate="print"/>
          <a:srcRect/>
          <a:stretch>
            <a:fillRect/>
          </a:stretch>
        </p:blipFill>
        <p:spPr bwMode="auto">
          <a:xfrm>
            <a:off x="142875" y="0"/>
            <a:ext cx="439738" cy="714375"/>
          </a:xfrm>
          <a:prstGeom prst="rect">
            <a:avLst/>
          </a:prstGeom>
          <a:noFill/>
          <a:ln w="9525">
            <a:noFill/>
            <a:miter lim="800000"/>
            <a:headEnd/>
            <a:tailEnd/>
          </a:ln>
        </p:spPr>
      </p:pic>
      <p:sp>
        <p:nvSpPr>
          <p:cNvPr id="27667" name="Прямоугольник 23"/>
          <p:cNvSpPr>
            <a:spLocks noChangeArrowheads="1"/>
          </p:cNvSpPr>
          <p:nvPr/>
        </p:nvSpPr>
        <p:spPr bwMode="auto">
          <a:xfrm>
            <a:off x="1285875" y="214313"/>
            <a:ext cx="7286625" cy="327025"/>
          </a:xfrm>
          <a:prstGeom prst="rect">
            <a:avLst/>
          </a:prstGeom>
          <a:noFill/>
          <a:ln w="9525">
            <a:noFill/>
            <a:miter lim="800000"/>
            <a:headEnd/>
            <a:tailEnd/>
          </a:ln>
        </p:spPr>
        <p:txBody>
          <a:bodyPr>
            <a:spAutoFit/>
          </a:bodyPr>
          <a:lstStyle/>
          <a:p>
            <a:pPr>
              <a:lnSpc>
                <a:spcPct val="85000"/>
              </a:lnSpc>
            </a:pPr>
            <a:r>
              <a:rPr lang="ru-RU" b="1">
                <a:solidFill>
                  <a:srgbClr val="0033A0"/>
                </a:solidFill>
                <a:latin typeface="PT Astra Serif" pitchFamily="18" charset="-52"/>
                <a:ea typeface="PT Astra Serif" pitchFamily="18" charset="-52"/>
                <a:cs typeface="Times New Roman" pitchFamily="18" charset="0"/>
              </a:rPr>
              <a:t> </a:t>
            </a:r>
            <a:endParaRPr lang="ru-RU">
              <a:solidFill>
                <a:srgbClr val="0033A0"/>
              </a:solidFill>
              <a:latin typeface="PT Astra Serif" pitchFamily="18" charset="-52"/>
              <a:ea typeface="PT Astra Serif" pitchFamily="18" charset="-52"/>
              <a:cs typeface="Century Gothic" pitchFamily="34" charset="0"/>
              <a:sym typeface="Century Gothic" pitchFamily="34" charset="0"/>
            </a:endParaRPr>
          </a:p>
        </p:txBody>
      </p:sp>
      <p:sp>
        <p:nvSpPr>
          <p:cNvPr id="27668" name="Прямоугольник 24"/>
          <p:cNvSpPr>
            <a:spLocks noChangeArrowheads="1"/>
          </p:cNvSpPr>
          <p:nvPr/>
        </p:nvSpPr>
        <p:spPr bwMode="auto">
          <a:xfrm>
            <a:off x="785813" y="71438"/>
            <a:ext cx="8358187" cy="301625"/>
          </a:xfrm>
          <a:prstGeom prst="rect">
            <a:avLst/>
          </a:prstGeom>
          <a:noFill/>
          <a:ln w="9525">
            <a:noFill/>
            <a:miter lim="800000"/>
            <a:headEnd/>
            <a:tailEnd/>
          </a:ln>
        </p:spPr>
        <p:txBody>
          <a:bodyPr>
            <a:spAutoFit/>
          </a:bodyPr>
          <a:lstStyle/>
          <a:p>
            <a:pPr>
              <a:lnSpc>
                <a:spcPct val="85000"/>
              </a:lnSpc>
            </a:pPr>
            <a:r>
              <a:rPr lang="ru-RU" sz="1600" b="1">
                <a:solidFill>
                  <a:srgbClr val="003876"/>
                </a:solidFill>
                <a:latin typeface="PT Astra Serif" pitchFamily="18" charset="-52"/>
                <a:ea typeface="PT Astra Serif" pitchFamily="18" charset="-52"/>
                <a:cs typeface="Century Gothic" pitchFamily="34" charset="0"/>
                <a:sym typeface="Century Gothic" pitchFamily="34" charset="0"/>
              </a:rPr>
              <a:t>П. 62 Порядка ГИА-9. Что находится на рабочем столе участника ГИА-9    </a:t>
            </a:r>
          </a:p>
        </p:txBody>
      </p:sp>
      <p:sp>
        <p:nvSpPr>
          <p:cNvPr id="27669" name="Прямоугольник 21"/>
          <p:cNvSpPr>
            <a:spLocks noChangeArrowheads="1"/>
          </p:cNvSpPr>
          <p:nvPr/>
        </p:nvSpPr>
        <p:spPr bwMode="auto">
          <a:xfrm>
            <a:off x="5357813" y="1143000"/>
            <a:ext cx="3286125" cy="369888"/>
          </a:xfrm>
          <a:prstGeom prst="rect">
            <a:avLst/>
          </a:prstGeom>
          <a:noFill/>
          <a:ln w="9525">
            <a:noFill/>
            <a:miter lim="800000"/>
            <a:headEnd/>
            <a:tailEnd/>
          </a:ln>
        </p:spPr>
        <p:txBody>
          <a:bodyPr>
            <a:spAutoFit/>
          </a:bodyPr>
          <a:lstStyle/>
          <a:p>
            <a:endParaRPr lang="ru-RU"/>
          </a:p>
        </p:txBody>
      </p:sp>
      <p:sp>
        <p:nvSpPr>
          <p:cNvPr id="27670" name="Прямоугольник 25"/>
          <p:cNvSpPr>
            <a:spLocks noChangeArrowheads="1"/>
          </p:cNvSpPr>
          <p:nvPr/>
        </p:nvSpPr>
        <p:spPr bwMode="auto">
          <a:xfrm>
            <a:off x="214313" y="4000500"/>
            <a:ext cx="8858250" cy="341313"/>
          </a:xfrm>
          <a:prstGeom prst="rect">
            <a:avLst/>
          </a:prstGeom>
          <a:noFill/>
          <a:ln w="9525">
            <a:noFill/>
            <a:miter lim="800000"/>
            <a:headEnd/>
            <a:tailEnd/>
          </a:ln>
        </p:spPr>
        <p:txBody>
          <a:bodyPr>
            <a:spAutoFit/>
          </a:bodyPr>
          <a:lstStyle/>
          <a:p>
            <a:pPr algn="ctr">
              <a:lnSpc>
                <a:spcPct val="90000"/>
              </a:lnSpc>
            </a:pPr>
            <a:endParaRPr lang="ru-RU" b="1">
              <a:solidFill>
                <a:srgbClr val="FF0000"/>
              </a:solidFill>
              <a:latin typeface="PT Astra Serif" pitchFamily="18" charset="-52"/>
              <a:ea typeface="PT Astra Serif" pitchFamily="18" charset="-52"/>
              <a:cs typeface="Calibri" pitchFamily="34" charset="0"/>
              <a:sym typeface="Calibri" pitchFamily="34" charset="0"/>
            </a:endParaRPr>
          </a:p>
        </p:txBody>
      </p:sp>
      <p:graphicFrame>
        <p:nvGraphicFramePr>
          <p:cNvPr id="27" name="Схема 26"/>
          <p:cNvGraphicFramePr/>
          <p:nvPr/>
        </p:nvGraphicFramePr>
        <p:xfrm>
          <a:off x="571472" y="642924"/>
          <a:ext cx="8215370" cy="428628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Object 5"/>
          <p:cNvGraphicFramePr>
            <a:graphicFrameLocks noChangeAspect="1"/>
          </p:cNvGraphicFramePr>
          <p:nvPr/>
        </p:nvGraphicFramePr>
        <p:xfrm>
          <a:off x="142875" y="857250"/>
          <a:ext cx="8785225" cy="4171950"/>
        </p:xfrm>
        <a:graphic>
          <a:graphicData uri="http://schemas.openxmlformats.org/presentationml/2006/ole">
            <p:oleObj spid="_x0000_s28674" name="CorelDRAW" r:id="rId4" imgW="9486720" imgH="5441760" progId="">
              <p:embed/>
            </p:oleObj>
          </a:graphicData>
        </a:graphic>
      </p:graphicFrame>
      <p:sp>
        <p:nvSpPr>
          <p:cNvPr id="28675" name="Прямоугольник 13"/>
          <p:cNvSpPr>
            <a:spLocks noChangeArrowheads="1"/>
          </p:cNvSpPr>
          <p:nvPr/>
        </p:nvSpPr>
        <p:spPr bwMode="auto">
          <a:xfrm rot="-5400000">
            <a:off x="830263" y="3170238"/>
            <a:ext cx="766762"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10169</a:t>
            </a:r>
          </a:p>
        </p:txBody>
      </p:sp>
      <p:sp>
        <p:nvSpPr>
          <p:cNvPr id="28676" name="Прямоугольник 13"/>
          <p:cNvSpPr>
            <a:spLocks noChangeArrowheads="1"/>
          </p:cNvSpPr>
          <p:nvPr/>
        </p:nvSpPr>
        <p:spPr bwMode="auto">
          <a:xfrm rot="-5400000">
            <a:off x="2840831" y="2986882"/>
            <a:ext cx="528637" cy="342900"/>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28677" name="Прямоугольник 13"/>
          <p:cNvSpPr>
            <a:spLocks noChangeArrowheads="1"/>
          </p:cNvSpPr>
          <p:nvPr/>
        </p:nvSpPr>
        <p:spPr bwMode="auto">
          <a:xfrm rot="-5400000">
            <a:off x="2346325" y="3235325"/>
            <a:ext cx="760413" cy="341313"/>
          </a:xfrm>
          <a:prstGeom prst="rect">
            <a:avLst/>
          </a:prstGeom>
          <a:noFill/>
          <a:ln w="9525">
            <a:noFill/>
            <a:miter lim="800000"/>
            <a:headEnd/>
            <a:tailEnd/>
          </a:ln>
        </p:spPr>
        <p:txBody>
          <a:bodyPr>
            <a:spAutoFit/>
          </a:bodyPr>
          <a:lstStyle/>
          <a:p>
            <a:pPr marL="339725" indent="-334963"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28678" name="Прямоугольник 13"/>
          <p:cNvSpPr>
            <a:spLocks noChangeArrowheads="1"/>
          </p:cNvSpPr>
          <p:nvPr/>
        </p:nvSpPr>
        <p:spPr bwMode="auto">
          <a:xfrm rot="-5400000">
            <a:off x="456406" y="3158332"/>
            <a:ext cx="650875"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9913</a:t>
            </a:r>
          </a:p>
        </p:txBody>
      </p:sp>
      <p:sp>
        <p:nvSpPr>
          <p:cNvPr id="28679" name="Прямоугольник 13"/>
          <p:cNvSpPr>
            <a:spLocks noChangeArrowheads="1"/>
          </p:cNvSpPr>
          <p:nvPr/>
        </p:nvSpPr>
        <p:spPr bwMode="auto">
          <a:xfrm rot="-5400000">
            <a:off x="5296694" y="2953544"/>
            <a:ext cx="766762" cy="342900"/>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22367</a:t>
            </a:r>
          </a:p>
        </p:txBody>
      </p:sp>
      <p:sp>
        <p:nvSpPr>
          <p:cNvPr id="28680" name="Прямоугольник 13"/>
          <p:cNvSpPr>
            <a:spLocks noChangeArrowheads="1"/>
          </p:cNvSpPr>
          <p:nvPr/>
        </p:nvSpPr>
        <p:spPr bwMode="auto">
          <a:xfrm rot="-5400000">
            <a:off x="4864101" y="2928937"/>
            <a:ext cx="766762"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21800</a:t>
            </a:r>
          </a:p>
        </p:txBody>
      </p:sp>
      <p:sp>
        <p:nvSpPr>
          <p:cNvPr id="28681" name="Прямоугольник 13"/>
          <p:cNvSpPr>
            <a:spLocks noChangeArrowheads="1"/>
          </p:cNvSpPr>
          <p:nvPr/>
        </p:nvSpPr>
        <p:spPr bwMode="auto">
          <a:xfrm rot="-5400000">
            <a:off x="3273425" y="2954338"/>
            <a:ext cx="527050" cy="342900"/>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28682" name="Прямоугольник 13"/>
          <p:cNvSpPr>
            <a:spLocks noChangeArrowheads="1"/>
          </p:cNvSpPr>
          <p:nvPr/>
        </p:nvSpPr>
        <p:spPr bwMode="auto">
          <a:xfrm rot="-5400000">
            <a:off x="1190625" y="3216275"/>
            <a:ext cx="766763"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10222</a:t>
            </a:r>
          </a:p>
        </p:txBody>
      </p:sp>
      <p:sp>
        <p:nvSpPr>
          <p:cNvPr id="23" name="Line 2"/>
          <p:cNvSpPr>
            <a:spLocks noChangeShapeType="1"/>
          </p:cNvSpPr>
          <p:nvPr/>
        </p:nvSpPr>
        <p:spPr bwMode="auto">
          <a:xfrm>
            <a:off x="1071563" y="625475"/>
            <a:ext cx="7500937" cy="1588"/>
          </a:xfrm>
          <a:prstGeom prst="line">
            <a:avLst/>
          </a:prstGeom>
          <a:noFill/>
          <a:ln w="38160" cap="sq">
            <a:solidFill>
              <a:srgbClr val="4F81BD"/>
            </a:solidFill>
            <a:miter lim="800000"/>
            <a:headEnd/>
            <a:tailEnd/>
          </a:ln>
          <a:effectLst>
            <a:outerShdw dist="23040" dir="5400000" algn="ctr" rotWithShape="0">
              <a:srgbClr val="000000">
                <a:alpha val="35036"/>
              </a:srgbClr>
            </a:outerShdw>
          </a:effectLst>
        </p:spPr>
        <p:txBody>
          <a:bodyPr/>
          <a:lstStyle/>
          <a:p>
            <a:pPr fontAlgn="auto">
              <a:spcBef>
                <a:spcPts val="0"/>
              </a:spcBef>
              <a:spcAft>
                <a:spcPts val="0"/>
              </a:spcAft>
              <a:defRPr/>
            </a:pPr>
            <a:endParaRPr lang="ru-RU">
              <a:latin typeface="+mn-lt"/>
              <a:cs typeface="+mn-cs"/>
            </a:endParaRPr>
          </a:p>
        </p:txBody>
      </p:sp>
      <p:sp>
        <p:nvSpPr>
          <p:cNvPr id="28684" name="Text Box 1"/>
          <p:cNvSpPr txBox="1">
            <a:spLocks noChangeArrowheads="1"/>
          </p:cNvSpPr>
          <p:nvPr/>
        </p:nvSpPr>
        <p:spPr bwMode="auto">
          <a:xfrm>
            <a:off x="1042988" y="123825"/>
            <a:ext cx="7561262" cy="493713"/>
          </a:xfrm>
          <a:prstGeom prst="rect">
            <a:avLst/>
          </a:prstGeom>
          <a:noFill/>
          <a:ln w="9525">
            <a:noFill/>
            <a:round/>
            <a:headEnd/>
            <a:tailEnd/>
          </a:ln>
        </p:spPr>
        <p:txBody>
          <a:bodyPr lIns="90000" tIns="45000" rIns="90000" bIns="45000"/>
          <a:lstStyle/>
          <a:p>
            <a:pPr algn="ct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altLang="ru-RU" sz="2800" b="1">
              <a:solidFill>
                <a:srgbClr val="002060"/>
              </a:solidFill>
              <a:latin typeface="PT Astra Serif" pitchFamily="18" charset="-52"/>
            </a:endParaRPr>
          </a:p>
        </p:txBody>
      </p:sp>
      <p:sp>
        <p:nvSpPr>
          <p:cNvPr id="28685" name="Прямоугольник 13"/>
          <p:cNvSpPr>
            <a:spLocks noChangeArrowheads="1"/>
          </p:cNvSpPr>
          <p:nvPr/>
        </p:nvSpPr>
        <p:spPr bwMode="auto">
          <a:xfrm rot="-5400000">
            <a:off x="1699419" y="3228181"/>
            <a:ext cx="650875"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9536</a:t>
            </a:r>
          </a:p>
        </p:txBody>
      </p:sp>
      <p:sp>
        <p:nvSpPr>
          <p:cNvPr id="28686" name="Прямоугольник 13"/>
          <p:cNvSpPr>
            <a:spLocks noChangeArrowheads="1"/>
          </p:cNvSpPr>
          <p:nvPr/>
        </p:nvSpPr>
        <p:spPr bwMode="auto">
          <a:xfrm rot="-5400000">
            <a:off x="3686175" y="3025776"/>
            <a:ext cx="528637" cy="341312"/>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28687" name="Прямоугольник 13"/>
          <p:cNvSpPr>
            <a:spLocks noChangeArrowheads="1"/>
          </p:cNvSpPr>
          <p:nvPr/>
        </p:nvSpPr>
        <p:spPr bwMode="auto">
          <a:xfrm rot="-5400000">
            <a:off x="5673725" y="3000375"/>
            <a:ext cx="766763"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20984</a:t>
            </a:r>
          </a:p>
        </p:txBody>
      </p:sp>
      <p:sp>
        <p:nvSpPr>
          <p:cNvPr id="28688" name="Прямоугольник 13"/>
          <p:cNvSpPr>
            <a:spLocks noChangeArrowheads="1"/>
          </p:cNvSpPr>
          <p:nvPr/>
        </p:nvSpPr>
        <p:spPr bwMode="auto">
          <a:xfrm rot="-5400000">
            <a:off x="6088062" y="3000376"/>
            <a:ext cx="766763"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21322</a:t>
            </a:r>
          </a:p>
        </p:txBody>
      </p:sp>
      <p:sp>
        <p:nvSpPr>
          <p:cNvPr id="28689" name="Прямоугольник 33"/>
          <p:cNvSpPr>
            <a:spLocks noChangeArrowheads="1"/>
          </p:cNvSpPr>
          <p:nvPr/>
        </p:nvSpPr>
        <p:spPr bwMode="auto">
          <a:xfrm>
            <a:off x="4286250" y="857250"/>
            <a:ext cx="3571875" cy="1062038"/>
          </a:xfrm>
          <a:prstGeom prst="rect">
            <a:avLst/>
          </a:prstGeom>
          <a:noFill/>
          <a:ln w="9525">
            <a:noFill/>
            <a:miter lim="800000"/>
            <a:headEnd/>
            <a:tailEnd/>
          </a:ln>
        </p:spPr>
        <p:txBody>
          <a:bodyPr>
            <a:spAutoFit/>
          </a:bodyPr>
          <a:lstStyle/>
          <a:p>
            <a:pPr>
              <a:lnSpc>
                <a:spcPct val="90000"/>
              </a:lnSpc>
            </a:pPr>
            <a:r>
              <a:rPr lang="ru-RU" sz="1400" b="1">
                <a:solidFill>
                  <a:srgbClr val="FFFFFF"/>
                </a:solidFill>
                <a:latin typeface="Century Gothic" pitchFamily="34" charset="0"/>
                <a:cs typeface="Calibri" pitchFamily="34" charset="0"/>
                <a:sym typeface="Calibri" pitchFamily="34" charset="0"/>
              </a:rPr>
              <a:t>Приказ министерства просвещения Российской Федерации </a:t>
            </a:r>
          </a:p>
          <a:p>
            <a:pPr>
              <a:lnSpc>
                <a:spcPct val="90000"/>
              </a:lnSpc>
            </a:pPr>
            <a:r>
              <a:rPr lang="ru-RU" sz="1400" b="1">
                <a:solidFill>
                  <a:srgbClr val="FFFFFF"/>
                </a:solidFill>
                <a:latin typeface="Century Gothic" pitchFamily="34" charset="0"/>
                <a:cs typeface="Calibri" pitchFamily="34" charset="0"/>
                <a:sym typeface="Calibri" pitchFamily="34" charset="0"/>
              </a:rPr>
              <a:t>и Федеральной службы по надзору </a:t>
            </a:r>
          </a:p>
          <a:p>
            <a:pPr>
              <a:lnSpc>
                <a:spcPct val="90000"/>
              </a:lnSpc>
            </a:pPr>
            <a:r>
              <a:rPr lang="ru-RU" sz="1400" b="1">
                <a:solidFill>
                  <a:srgbClr val="FFFFFF"/>
                </a:solidFill>
                <a:latin typeface="Century Gothic" pitchFamily="34" charset="0"/>
                <a:cs typeface="Calibri" pitchFamily="34" charset="0"/>
                <a:sym typeface="Calibri" pitchFamily="34" charset="0"/>
              </a:rPr>
              <a:t>в сфере образования и науки </a:t>
            </a:r>
          </a:p>
          <a:p>
            <a:pPr>
              <a:lnSpc>
                <a:spcPct val="90000"/>
              </a:lnSpc>
            </a:pPr>
            <a:r>
              <a:rPr lang="ru-RU" sz="1400" b="1">
                <a:solidFill>
                  <a:srgbClr val="FFFFFF"/>
                </a:solidFill>
                <a:latin typeface="Century Gothic" pitchFamily="34" charset="0"/>
                <a:cs typeface="Calibri" pitchFamily="34" charset="0"/>
                <a:sym typeface="Calibri" pitchFamily="34" charset="0"/>
              </a:rPr>
              <a:t>от 4 апреля 2023 года № 232/551</a:t>
            </a:r>
            <a:endParaRPr lang="ru-RU" sz="1400"/>
          </a:p>
        </p:txBody>
      </p:sp>
      <p:pic>
        <p:nvPicPr>
          <p:cNvPr id="28690" name="Picture 4" descr="D:\Документы - YudinAV\Юдин\Герб Саратовской области без подложки.gif"/>
          <p:cNvPicPr>
            <a:picLocks noChangeAspect="1" noChangeArrowheads="1"/>
          </p:cNvPicPr>
          <p:nvPr/>
        </p:nvPicPr>
        <p:blipFill>
          <a:blip r:embed="rId5" cstate="print"/>
          <a:srcRect/>
          <a:stretch>
            <a:fillRect/>
          </a:stretch>
        </p:blipFill>
        <p:spPr bwMode="auto">
          <a:xfrm>
            <a:off x="142875" y="0"/>
            <a:ext cx="439738" cy="714375"/>
          </a:xfrm>
          <a:prstGeom prst="rect">
            <a:avLst/>
          </a:prstGeom>
          <a:noFill/>
          <a:ln w="9525">
            <a:noFill/>
            <a:miter lim="800000"/>
            <a:headEnd/>
            <a:tailEnd/>
          </a:ln>
        </p:spPr>
      </p:pic>
      <p:sp>
        <p:nvSpPr>
          <p:cNvPr id="28691" name="Прямоугольник 23"/>
          <p:cNvSpPr>
            <a:spLocks noChangeArrowheads="1"/>
          </p:cNvSpPr>
          <p:nvPr/>
        </p:nvSpPr>
        <p:spPr bwMode="auto">
          <a:xfrm>
            <a:off x="1285875" y="214313"/>
            <a:ext cx="7286625" cy="327025"/>
          </a:xfrm>
          <a:prstGeom prst="rect">
            <a:avLst/>
          </a:prstGeom>
          <a:noFill/>
          <a:ln w="9525">
            <a:noFill/>
            <a:miter lim="800000"/>
            <a:headEnd/>
            <a:tailEnd/>
          </a:ln>
        </p:spPr>
        <p:txBody>
          <a:bodyPr>
            <a:spAutoFit/>
          </a:bodyPr>
          <a:lstStyle/>
          <a:p>
            <a:pPr>
              <a:lnSpc>
                <a:spcPct val="85000"/>
              </a:lnSpc>
            </a:pPr>
            <a:r>
              <a:rPr lang="ru-RU" b="1">
                <a:solidFill>
                  <a:srgbClr val="0033A0"/>
                </a:solidFill>
                <a:latin typeface="PT Astra Serif" pitchFamily="18" charset="-52"/>
                <a:ea typeface="PT Astra Serif" pitchFamily="18" charset="-52"/>
                <a:cs typeface="Times New Roman" pitchFamily="18" charset="0"/>
              </a:rPr>
              <a:t> </a:t>
            </a:r>
            <a:endParaRPr lang="ru-RU">
              <a:solidFill>
                <a:srgbClr val="0033A0"/>
              </a:solidFill>
              <a:latin typeface="PT Astra Serif" pitchFamily="18" charset="-52"/>
              <a:ea typeface="PT Astra Serif" pitchFamily="18" charset="-52"/>
              <a:cs typeface="Century Gothic" pitchFamily="34" charset="0"/>
              <a:sym typeface="Century Gothic" pitchFamily="34" charset="0"/>
            </a:endParaRPr>
          </a:p>
        </p:txBody>
      </p:sp>
      <p:sp>
        <p:nvSpPr>
          <p:cNvPr id="28692" name="Прямоугольник 24"/>
          <p:cNvSpPr>
            <a:spLocks noChangeArrowheads="1"/>
          </p:cNvSpPr>
          <p:nvPr/>
        </p:nvSpPr>
        <p:spPr bwMode="auto">
          <a:xfrm>
            <a:off x="785813" y="71438"/>
            <a:ext cx="8358187" cy="327025"/>
          </a:xfrm>
          <a:prstGeom prst="rect">
            <a:avLst/>
          </a:prstGeom>
          <a:noFill/>
          <a:ln w="9525">
            <a:noFill/>
            <a:miter lim="800000"/>
            <a:headEnd/>
            <a:tailEnd/>
          </a:ln>
        </p:spPr>
        <p:txBody>
          <a:bodyPr>
            <a:spAutoFit/>
          </a:bodyPr>
          <a:lstStyle/>
          <a:p>
            <a:pPr>
              <a:lnSpc>
                <a:spcPct val="85000"/>
              </a:lnSpc>
            </a:pPr>
            <a:r>
              <a:rPr lang="ru-RU" b="1">
                <a:solidFill>
                  <a:srgbClr val="003876"/>
                </a:solidFill>
                <a:latin typeface="PT Astra Serif" pitchFamily="18" charset="-52"/>
                <a:ea typeface="PT Astra Serif" pitchFamily="18" charset="-52"/>
                <a:cs typeface="Century Gothic" pitchFamily="34" charset="0"/>
                <a:sym typeface="Century Gothic" pitchFamily="34" charset="0"/>
              </a:rPr>
              <a:t>П. 63 Порядка ГИА-9. Запреты  </a:t>
            </a:r>
          </a:p>
        </p:txBody>
      </p:sp>
      <p:sp>
        <p:nvSpPr>
          <p:cNvPr id="28693" name="Прямоугольник 21"/>
          <p:cNvSpPr>
            <a:spLocks noChangeArrowheads="1"/>
          </p:cNvSpPr>
          <p:nvPr/>
        </p:nvSpPr>
        <p:spPr bwMode="auto">
          <a:xfrm>
            <a:off x="5357813" y="1143000"/>
            <a:ext cx="3286125" cy="369888"/>
          </a:xfrm>
          <a:prstGeom prst="rect">
            <a:avLst/>
          </a:prstGeom>
          <a:noFill/>
          <a:ln w="9525">
            <a:noFill/>
            <a:miter lim="800000"/>
            <a:headEnd/>
            <a:tailEnd/>
          </a:ln>
        </p:spPr>
        <p:txBody>
          <a:bodyPr>
            <a:spAutoFit/>
          </a:bodyPr>
          <a:lstStyle/>
          <a:p>
            <a:endParaRPr lang="ru-RU"/>
          </a:p>
        </p:txBody>
      </p:sp>
      <p:graphicFrame>
        <p:nvGraphicFramePr>
          <p:cNvPr id="24" name="Схема 23"/>
          <p:cNvGraphicFramePr/>
          <p:nvPr/>
        </p:nvGraphicFramePr>
        <p:xfrm>
          <a:off x="0" y="785800"/>
          <a:ext cx="8858312" cy="400052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5"/>
          <p:cNvGraphicFramePr>
            <a:graphicFrameLocks noChangeAspect="1"/>
          </p:cNvGraphicFramePr>
          <p:nvPr/>
        </p:nvGraphicFramePr>
        <p:xfrm>
          <a:off x="0" y="714375"/>
          <a:ext cx="8785225" cy="4171950"/>
        </p:xfrm>
        <a:graphic>
          <a:graphicData uri="http://schemas.openxmlformats.org/presentationml/2006/ole">
            <p:oleObj spid="_x0000_s2050" name="CorelDRAW" r:id="rId4" imgW="9486720" imgH="5441760" progId="">
              <p:embed/>
            </p:oleObj>
          </a:graphicData>
        </a:graphic>
      </p:graphicFrame>
      <p:sp>
        <p:nvSpPr>
          <p:cNvPr id="2051" name="Прямоугольник 13"/>
          <p:cNvSpPr>
            <a:spLocks noChangeArrowheads="1"/>
          </p:cNvSpPr>
          <p:nvPr/>
        </p:nvSpPr>
        <p:spPr bwMode="auto">
          <a:xfrm rot="-5400000">
            <a:off x="830263" y="3170238"/>
            <a:ext cx="766762"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10169</a:t>
            </a:r>
          </a:p>
        </p:txBody>
      </p:sp>
      <p:sp>
        <p:nvSpPr>
          <p:cNvPr id="2052" name="Прямоугольник 13"/>
          <p:cNvSpPr>
            <a:spLocks noChangeArrowheads="1"/>
          </p:cNvSpPr>
          <p:nvPr/>
        </p:nvSpPr>
        <p:spPr bwMode="auto">
          <a:xfrm rot="-5400000">
            <a:off x="2840831" y="2986882"/>
            <a:ext cx="528637" cy="342900"/>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2053" name="Прямоугольник 13"/>
          <p:cNvSpPr>
            <a:spLocks noChangeArrowheads="1"/>
          </p:cNvSpPr>
          <p:nvPr/>
        </p:nvSpPr>
        <p:spPr bwMode="auto">
          <a:xfrm rot="-5400000">
            <a:off x="2346325" y="3235325"/>
            <a:ext cx="760413" cy="341313"/>
          </a:xfrm>
          <a:prstGeom prst="rect">
            <a:avLst/>
          </a:prstGeom>
          <a:noFill/>
          <a:ln w="9525">
            <a:noFill/>
            <a:miter lim="800000"/>
            <a:headEnd/>
            <a:tailEnd/>
          </a:ln>
        </p:spPr>
        <p:txBody>
          <a:bodyPr>
            <a:spAutoFit/>
          </a:bodyPr>
          <a:lstStyle/>
          <a:p>
            <a:pPr marL="339725" indent="-334963"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2054" name="Прямоугольник 13"/>
          <p:cNvSpPr>
            <a:spLocks noChangeArrowheads="1"/>
          </p:cNvSpPr>
          <p:nvPr/>
        </p:nvSpPr>
        <p:spPr bwMode="auto">
          <a:xfrm rot="-5400000">
            <a:off x="456406" y="3158332"/>
            <a:ext cx="650875"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9913</a:t>
            </a:r>
          </a:p>
        </p:txBody>
      </p:sp>
      <p:sp>
        <p:nvSpPr>
          <p:cNvPr id="2055" name="Прямоугольник 13"/>
          <p:cNvSpPr>
            <a:spLocks noChangeArrowheads="1"/>
          </p:cNvSpPr>
          <p:nvPr/>
        </p:nvSpPr>
        <p:spPr bwMode="auto">
          <a:xfrm rot="-5400000">
            <a:off x="5296694" y="2953544"/>
            <a:ext cx="766762" cy="342900"/>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22367</a:t>
            </a:r>
          </a:p>
        </p:txBody>
      </p:sp>
      <p:sp>
        <p:nvSpPr>
          <p:cNvPr id="2056" name="Прямоугольник 13"/>
          <p:cNvSpPr>
            <a:spLocks noChangeArrowheads="1"/>
          </p:cNvSpPr>
          <p:nvPr/>
        </p:nvSpPr>
        <p:spPr bwMode="auto">
          <a:xfrm rot="-5400000">
            <a:off x="4864101" y="2928937"/>
            <a:ext cx="766762"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21800</a:t>
            </a:r>
          </a:p>
        </p:txBody>
      </p:sp>
      <p:sp>
        <p:nvSpPr>
          <p:cNvPr id="2057" name="Прямоугольник 13"/>
          <p:cNvSpPr>
            <a:spLocks noChangeArrowheads="1"/>
          </p:cNvSpPr>
          <p:nvPr/>
        </p:nvSpPr>
        <p:spPr bwMode="auto">
          <a:xfrm rot="-5400000">
            <a:off x="3273425" y="2954338"/>
            <a:ext cx="527050" cy="342900"/>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2058" name="Прямоугольник 13"/>
          <p:cNvSpPr>
            <a:spLocks noChangeArrowheads="1"/>
          </p:cNvSpPr>
          <p:nvPr/>
        </p:nvSpPr>
        <p:spPr bwMode="auto">
          <a:xfrm rot="-5400000">
            <a:off x="1190625" y="3216275"/>
            <a:ext cx="766763"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10222</a:t>
            </a:r>
          </a:p>
        </p:txBody>
      </p:sp>
      <p:sp>
        <p:nvSpPr>
          <p:cNvPr id="23" name="Line 2"/>
          <p:cNvSpPr>
            <a:spLocks noChangeShapeType="1"/>
          </p:cNvSpPr>
          <p:nvPr/>
        </p:nvSpPr>
        <p:spPr bwMode="auto">
          <a:xfrm>
            <a:off x="1071563" y="625475"/>
            <a:ext cx="7500937" cy="1588"/>
          </a:xfrm>
          <a:prstGeom prst="line">
            <a:avLst/>
          </a:prstGeom>
          <a:noFill/>
          <a:ln w="38160" cap="sq">
            <a:solidFill>
              <a:srgbClr val="4F81BD"/>
            </a:solidFill>
            <a:miter lim="800000"/>
            <a:headEnd/>
            <a:tailEnd/>
          </a:ln>
          <a:effectLst>
            <a:outerShdw dist="23040" dir="5400000" algn="ctr" rotWithShape="0">
              <a:srgbClr val="000000">
                <a:alpha val="35036"/>
              </a:srgbClr>
            </a:outerShdw>
          </a:effectLst>
        </p:spPr>
        <p:txBody>
          <a:bodyPr/>
          <a:lstStyle/>
          <a:p>
            <a:pPr fontAlgn="auto">
              <a:spcBef>
                <a:spcPts val="0"/>
              </a:spcBef>
              <a:spcAft>
                <a:spcPts val="0"/>
              </a:spcAft>
              <a:defRPr/>
            </a:pPr>
            <a:endParaRPr lang="ru-RU">
              <a:latin typeface="+mn-lt"/>
              <a:cs typeface="+mn-cs"/>
            </a:endParaRPr>
          </a:p>
        </p:txBody>
      </p:sp>
      <p:sp>
        <p:nvSpPr>
          <p:cNvPr id="2060" name="Text Box 1"/>
          <p:cNvSpPr txBox="1">
            <a:spLocks noChangeArrowheads="1"/>
          </p:cNvSpPr>
          <p:nvPr/>
        </p:nvSpPr>
        <p:spPr bwMode="auto">
          <a:xfrm>
            <a:off x="1042988" y="123825"/>
            <a:ext cx="7561262" cy="493713"/>
          </a:xfrm>
          <a:prstGeom prst="rect">
            <a:avLst/>
          </a:prstGeom>
          <a:noFill/>
          <a:ln w="9525">
            <a:noFill/>
            <a:round/>
            <a:headEnd/>
            <a:tailEnd/>
          </a:ln>
        </p:spPr>
        <p:txBody>
          <a:bodyPr lIns="90000" tIns="45000" rIns="90000" bIns="45000"/>
          <a:lstStyle/>
          <a:p>
            <a:pPr algn="ct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altLang="ru-RU" sz="2800" b="1">
              <a:solidFill>
                <a:srgbClr val="002060"/>
              </a:solidFill>
              <a:latin typeface="PT Astra Serif" pitchFamily="18" charset="-52"/>
            </a:endParaRPr>
          </a:p>
        </p:txBody>
      </p:sp>
      <p:sp>
        <p:nvSpPr>
          <p:cNvPr id="2061" name="Прямоугольник 13"/>
          <p:cNvSpPr>
            <a:spLocks noChangeArrowheads="1"/>
          </p:cNvSpPr>
          <p:nvPr/>
        </p:nvSpPr>
        <p:spPr bwMode="auto">
          <a:xfrm rot="-5400000">
            <a:off x="1699419" y="3228181"/>
            <a:ext cx="650875"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9536</a:t>
            </a:r>
          </a:p>
        </p:txBody>
      </p:sp>
      <p:sp>
        <p:nvSpPr>
          <p:cNvPr id="2062" name="Прямоугольник 13"/>
          <p:cNvSpPr>
            <a:spLocks noChangeArrowheads="1"/>
          </p:cNvSpPr>
          <p:nvPr/>
        </p:nvSpPr>
        <p:spPr bwMode="auto">
          <a:xfrm rot="-5400000">
            <a:off x="3686175" y="3025776"/>
            <a:ext cx="528637" cy="341312"/>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2063" name="Прямоугольник 13"/>
          <p:cNvSpPr>
            <a:spLocks noChangeArrowheads="1"/>
          </p:cNvSpPr>
          <p:nvPr/>
        </p:nvSpPr>
        <p:spPr bwMode="auto">
          <a:xfrm rot="-5400000">
            <a:off x="5673725" y="3000375"/>
            <a:ext cx="766763"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20984</a:t>
            </a:r>
          </a:p>
        </p:txBody>
      </p:sp>
      <p:sp>
        <p:nvSpPr>
          <p:cNvPr id="2064" name="Прямоугольник 13"/>
          <p:cNvSpPr>
            <a:spLocks noChangeArrowheads="1"/>
          </p:cNvSpPr>
          <p:nvPr/>
        </p:nvSpPr>
        <p:spPr bwMode="auto">
          <a:xfrm rot="-5400000">
            <a:off x="6088062" y="3000376"/>
            <a:ext cx="766763"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21322</a:t>
            </a:r>
          </a:p>
        </p:txBody>
      </p:sp>
      <p:sp>
        <p:nvSpPr>
          <p:cNvPr id="2065" name="Прямоугольник 20"/>
          <p:cNvSpPr>
            <a:spLocks noChangeArrowheads="1"/>
          </p:cNvSpPr>
          <p:nvPr/>
        </p:nvSpPr>
        <p:spPr bwMode="auto">
          <a:xfrm>
            <a:off x="1214438" y="214313"/>
            <a:ext cx="6715125" cy="406400"/>
          </a:xfrm>
          <a:prstGeom prst="rect">
            <a:avLst/>
          </a:prstGeom>
          <a:noFill/>
          <a:ln w="9525">
            <a:noFill/>
            <a:miter lim="800000"/>
            <a:headEnd/>
            <a:tailEnd/>
          </a:ln>
        </p:spPr>
        <p:txBody>
          <a:bodyPr>
            <a:spAutoFit/>
          </a:bodyPr>
          <a:lstStyle/>
          <a:p>
            <a:pPr>
              <a:lnSpc>
                <a:spcPct val="85000"/>
              </a:lnSpc>
            </a:pPr>
            <a:r>
              <a:rPr lang="ru-RU" sz="2400" b="1">
                <a:solidFill>
                  <a:srgbClr val="003876"/>
                </a:solidFill>
                <a:latin typeface="PT Astra Serif" pitchFamily="18" charset="-52"/>
                <a:ea typeface="PT Astra Serif" pitchFamily="18" charset="-52"/>
                <a:cs typeface="Century Gothic" pitchFamily="34" charset="0"/>
                <a:sym typeface="Century Gothic" pitchFamily="34" charset="0"/>
              </a:rPr>
              <a:t>Структура Порядка ГИА-9    </a:t>
            </a:r>
          </a:p>
        </p:txBody>
      </p:sp>
      <p:sp>
        <p:nvSpPr>
          <p:cNvPr id="2066" name="Прямоугольник 33"/>
          <p:cNvSpPr>
            <a:spLocks noChangeArrowheads="1"/>
          </p:cNvSpPr>
          <p:nvPr/>
        </p:nvSpPr>
        <p:spPr bwMode="auto">
          <a:xfrm>
            <a:off x="4286250" y="857250"/>
            <a:ext cx="3571875" cy="1062038"/>
          </a:xfrm>
          <a:prstGeom prst="rect">
            <a:avLst/>
          </a:prstGeom>
          <a:noFill/>
          <a:ln w="9525">
            <a:noFill/>
            <a:miter lim="800000"/>
            <a:headEnd/>
            <a:tailEnd/>
          </a:ln>
        </p:spPr>
        <p:txBody>
          <a:bodyPr>
            <a:spAutoFit/>
          </a:bodyPr>
          <a:lstStyle/>
          <a:p>
            <a:pPr>
              <a:lnSpc>
                <a:spcPct val="90000"/>
              </a:lnSpc>
            </a:pPr>
            <a:r>
              <a:rPr lang="ru-RU" sz="1400" b="1">
                <a:solidFill>
                  <a:srgbClr val="FFFFFF"/>
                </a:solidFill>
                <a:latin typeface="Century Gothic" pitchFamily="34" charset="0"/>
                <a:cs typeface="Calibri" pitchFamily="34" charset="0"/>
                <a:sym typeface="Calibri" pitchFamily="34" charset="0"/>
              </a:rPr>
              <a:t>Приказ министерства просвещения Российской Федерации </a:t>
            </a:r>
          </a:p>
          <a:p>
            <a:pPr>
              <a:lnSpc>
                <a:spcPct val="90000"/>
              </a:lnSpc>
            </a:pPr>
            <a:r>
              <a:rPr lang="ru-RU" sz="1400" b="1">
                <a:solidFill>
                  <a:srgbClr val="FFFFFF"/>
                </a:solidFill>
                <a:latin typeface="Century Gothic" pitchFamily="34" charset="0"/>
                <a:cs typeface="Calibri" pitchFamily="34" charset="0"/>
                <a:sym typeface="Calibri" pitchFamily="34" charset="0"/>
              </a:rPr>
              <a:t>и Федеральной службы по надзору </a:t>
            </a:r>
          </a:p>
          <a:p>
            <a:pPr>
              <a:lnSpc>
                <a:spcPct val="90000"/>
              </a:lnSpc>
            </a:pPr>
            <a:r>
              <a:rPr lang="ru-RU" sz="1400" b="1">
                <a:solidFill>
                  <a:srgbClr val="FFFFFF"/>
                </a:solidFill>
                <a:latin typeface="Century Gothic" pitchFamily="34" charset="0"/>
                <a:cs typeface="Calibri" pitchFamily="34" charset="0"/>
                <a:sym typeface="Calibri" pitchFamily="34" charset="0"/>
              </a:rPr>
              <a:t>в сфере образования и науки </a:t>
            </a:r>
          </a:p>
          <a:p>
            <a:pPr>
              <a:lnSpc>
                <a:spcPct val="90000"/>
              </a:lnSpc>
            </a:pPr>
            <a:r>
              <a:rPr lang="ru-RU" sz="1400" b="1">
                <a:solidFill>
                  <a:srgbClr val="FFFFFF"/>
                </a:solidFill>
                <a:latin typeface="Century Gothic" pitchFamily="34" charset="0"/>
                <a:cs typeface="Calibri" pitchFamily="34" charset="0"/>
                <a:sym typeface="Calibri" pitchFamily="34" charset="0"/>
              </a:rPr>
              <a:t>от 4 апреля 2023 года № 232/551</a:t>
            </a:r>
            <a:endParaRPr lang="ru-RU" sz="1400"/>
          </a:p>
        </p:txBody>
      </p:sp>
      <p:pic>
        <p:nvPicPr>
          <p:cNvPr id="2067" name="Picture 4" descr="D:\Документы - YudinAV\Юдин\Герб Саратовской области без подложки.gif"/>
          <p:cNvPicPr>
            <a:picLocks noChangeAspect="1" noChangeArrowheads="1"/>
          </p:cNvPicPr>
          <p:nvPr/>
        </p:nvPicPr>
        <p:blipFill>
          <a:blip r:embed="rId5" cstate="print"/>
          <a:srcRect/>
          <a:stretch>
            <a:fillRect/>
          </a:stretch>
        </p:blipFill>
        <p:spPr bwMode="auto">
          <a:xfrm>
            <a:off x="142875" y="0"/>
            <a:ext cx="439738" cy="800100"/>
          </a:xfrm>
          <a:prstGeom prst="rect">
            <a:avLst/>
          </a:prstGeom>
          <a:noFill/>
          <a:ln w="9525">
            <a:noFill/>
            <a:miter lim="800000"/>
            <a:headEnd/>
            <a:tailEnd/>
          </a:ln>
        </p:spPr>
      </p:pic>
      <p:graphicFrame>
        <p:nvGraphicFramePr>
          <p:cNvPr id="36" name="Схема 35"/>
          <p:cNvGraphicFramePr/>
          <p:nvPr/>
        </p:nvGraphicFramePr>
        <p:xfrm>
          <a:off x="214282" y="857238"/>
          <a:ext cx="8786874" cy="164307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38" name="Схема 37"/>
          <p:cNvGraphicFramePr/>
          <p:nvPr/>
        </p:nvGraphicFramePr>
        <p:xfrm>
          <a:off x="214282" y="2285998"/>
          <a:ext cx="8786874" cy="1643074"/>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42" name="Схема 41"/>
          <p:cNvGraphicFramePr/>
          <p:nvPr/>
        </p:nvGraphicFramePr>
        <p:xfrm>
          <a:off x="214282" y="3714758"/>
          <a:ext cx="8786874" cy="1571636"/>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5"/>
          <p:cNvGraphicFramePr>
            <a:graphicFrameLocks noChangeAspect="1"/>
          </p:cNvGraphicFramePr>
          <p:nvPr/>
        </p:nvGraphicFramePr>
        <p:xfrm>
          <a:off x="179388" y="844550"/>
          <a:ext cx="8785225" cy="4171950"/>
        </p:xfrm>
        <a:graphic>
          <a:graphicData uri="http://schemas.openxmlformats.org/presentationml/2006/ole">
            <p:oleObj spid="_x0000_s29698" name="CorelDRAW" r:id="rId4" imgW="9486720" imgH="5441760" progId="">
              <p:embed/>
            </p:oleObj>
          </a:graphicData>
        </a:graphic>
      </p:graphicFrame>
      <p:sp>
        <p:nvSpPr>
          <p:cNvPr id="29699" name="Прямоугольник 13"/>
          <p:cNvSpPr>
            <a:spLocks noChangeArrowheads="1"/>
          </p:cNvSpPr>
          <p:nvPr/>
        </p:nvSpPr>
        <p:spPr bwMode="auto">
          <a:xfrm rot="-5400000">
            <a:off x="830263" y="3170238"/>
            <a:ext cx="766762"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10169</a:t>
            </a:r>
          </a:p>
        </p:txBody>
      </p:sp>
      <p:sp>
        <p:nvSpPr>
          <p:cNvPr id="29700" name="Прямоугольник 13"/>
          <p:cNvSpPr>
            <a:spLocks noChangeArrowheads="1"/>
          </p:cNvSpPr>
          <p:nvPr/>
        </p:nvSpPr>
        <p:spPr bwMode="auto">
          <a:xfrm rot="-5400000">
            <a:off x="2840831" y="2986882"/>
            <a:ext cx="528637" cy="342900"/>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29701" name="Прямоугольник 13"/>
          <p:cNvSpPr>
            <a:spLocks noChangeArrowheads="1"/>
          </p:cNvSpPr>
          <p:nvPr/>
        </p:nvSpPr>
        <p:spPr bwMode="auto">
          <a:xfrm rot="-5400000">
            <a:off x="2346325" y="3235325"/>
            <a:ext cx="760413" cy="341313"/>
          </a:xfrm>
          <a:prstGeom prst="rect">
            <a:avLst/>
          </a:prstGeom>
          <a:noFill/>
          <a:ln w="9525">
            <a:noFill/>
            <a:miter lim="800000"/>
            <a:headEnd/>
            <a:tailEnd/>
          </a:ln>
        </p:spPr>
        <p:txBody>
          <a:bodyPr>
            <a:spAutoFit/>
          </a:bodyPr>
          <a:lstStyle/>
          <a:p>
            <a:pPr marL="339725" indent="-334963"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29702" name="Прямоугольник 13"/>
          <p:cNvSpPr>
            <a:spLocks noChangeArrowheads="1"/>
          </p:cNvSpPr>
          <p:nvPr/>
        </p:nvSpPr>
        <p:spPr bwMode="auto">
          <a:xfrm rot="-5400000">
            <a:off x="456406" y="3158332"/>
            <a:ext cx="650875"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9913</a:t>
            </a:r>
          </a:p>
        </p:txBody>
      </p:sp>
      <p:sp>
        <p:nvSpPr>
          <p:cNvPr id="29703" name="Прямоугольник 13"/>
          <p:cNvSpPr>
            <a:spLocks noChangeArrowheads="1"/>
          </p:cNvSpPr>
          <p:nvPr/>
        </p:nvSpPr>
        <p:spPr bwMode="auto">
          <a:xfrm rot="-5400000">
            <a:off x="5296694" y="2953544"/>
            <a:ext cx="766762" cy="342900"/>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22367</a:t>
            </a:r>
          </a:p>
        </p:txBody>
      </p:sp>
      <p:sp>
        <p:nvSpPr>
          <p:cNvPr id="29704" name="Прямоугольник 13"/>
          <p:cNvSpPr>
            <a:spLocks noChangeArrowheads="1"/>
          </p:cNvSpPr>
          <p:nvPr/>
        </p:nvSpPr>
        <p:spPr bwMode="auto">
          <a:xfrm rot="-5400000">
            <a:off x="4864101" y="2928937"/>
            <a:ext cx="766762"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21800</a:t>
            </a:r>
          </a:p>
        </p:txBody>
      </p:sp>
      <p:sp>
        <p:nvSpPr>
          <p:cNvPr id="29705" name="Прямоугольник 13"/>
          <p:cNvSpPr>
            <a:spLocks noChangeArrowheads="1"/>
          </p:cNvSpPr>
          <p:nvPr/>
        </p:nvSpPr>
        <p:spPr bwMode="auto">
          <a:xfrm rot="-5400000">
            <a:off x="3273425" y="2954338"/>
            <a:ext cx="527050" cy="342900"/>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29706" name="Прямоугольник 13"/>
          <p:cNvSpPr>
            <a:spLocks noChangeArrowheads="1"/>
          </p:cNvSpPr>
          <p:nvPr/>
        </p:nvSpPr>
        <p:spPr bwMode="auto">
          <a:xfrm rot="-5400000">
            <a:off x="1190625" y="3216275"/>
            <a:ext cx="766763"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10222</a:t>
            </a:r>
          </a:p>
        </p:txBody>
      </p:sp>
      <p:sp>
        <p:nvSpPr>
          <p:cNvPr id="23" name="Line 2"/>
          <p:cNvSpPr>
            <a:spLocks noChangeShapeType="1"/>
          </p:cNvSpPr>
          <p:nvPr/>
        </p:nvSpPr>
        <p:spPr bwMode="auto">
          <a:xfrm>
            <a:off x="1071563" y="625475"/>
            <a:ext cx="7500937" cy="1588"/>
          </a:xfrm>
          <a:prstGeom prst="line">
            <a:avLst/>
          </a:prstGeom>
          <a:noFill/>
          <a:ln w="38160" cap="sq">
            <a:solidFill>
              <a:srgbClr val="4F81BD"/>
            </a:solidFill>
            <a:miter lim="800000"/>
            <a:headEnd/>
            <a:tailEnd/>
          </a:ln>
          <a:effectLst>
            <a:outerShdw dist="23040" dir="5400000" algn="ctr" rotWithShape="0">
              <a:srgbClr val="000000">
                <a:alpha val="35036"/>
              </a:srgbClr>
            </a:outerShdw>
          </a:effectLst>
        </p:spPr>
        <p:txBody>
          <a:bodyPr/>
          <a:lstStyle/>
          <a:p>
            <a:pPr fontAlgn="auto">
              <a:spcBef>
                <a:spcPts val="0"/>
              </a:spcBef>
              <a:spcAft>
                <a:spcPts val="0"/>
              </a:spcAft>
              <a:defRPr/>
            </a:pPr>
            <a:endParaRPr lang="ru-RU">
              <a:latin typeface="+mn-lt"/>
              <a:cs typeface="+mn-cs"/>
            </a:endParaRPr>
          </a:p>
        </p:txBody>
      </p:sp>
      <p:sp>
        <p:nvSpPr>
          <p:cNvPr id="29708" name="Text Box 1"/>
          <p:cNvSpPr txBox="1">
            <a:spLocks noChangeArrowheads="1"/>
          </p:cNvSpPr>
          <p:nvPr/>
        </p:nvSpPr>
        <p:spPr bwMode="auto">
          <a:xfrm>
            <a:off x="1042988" y="123825"/>
            <a:ext cx="7561262" cy="493713"/>
          </a:xfrm>
          <a:prstGeom prst="rect">
            <a:avLst/>
          </a:prstGeom>
          <a:noFill/>
          <a:ln w="9525">
            <a:noFill/>
            <a:round/>
            <a:headEnd/>
            <a:tailEnd/>
          </a:ln>
        </p:spPr>
        <p:txBody>
          <a:bodyPr lIns="90000" tIns="45000" rIns="90000" bIns="45000"/>
          <a:lstStyle/>
          <a:p>
            <a:pPr algn="ct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altLang="ru-RU" sz="2800" b="1">
              <a:solidFill>
                <a:srgbClr val="002060"/>
              </a:solidFill>
              <a:latin typeface="PT Astra Serif" pitchFamily="18" charset="-52"/>
            </a:endParaRPr>
          </a:p>
        </p:txBody>
      </p:sp>
      <p:sp>
        <p:nvSpPr>
          <p:cNvPr id="29709" name="Прямоугольник 13"/>
          <p:cNvSpPr>
            <a:spLocks noChangeArrowheads="1"/>
          </p:cNvSpPr>
          <p:nvPr/>
        </p:nvSpPr>
        <p:spPr bwMode="auto">
          <a:xfrm rot="-5400000">
            <a:off x="1699419" y="3228181"/>
            <a:ext cx="650875"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9536</a:t>
            </a:r>
          </a:p>
        </p:txBody>
      </p:sp>
      <p:sp>
        <p:nvSpPr>
          <p:cNvPr id="29710" name="Прямоугольник 13"/>
          <p:cNvSpPr>
            <a:spLocks noChangeArrowheads="1"/>
          </p:cNvSpPr>
          <p:nvPr/>
        </p:nvSpPr>
        <p:spPr bwMode="auto">
          <a:xfrm rot="-5400000">
            <a:off x="3686175" y="3025776"/>
            <a:ext cx="528637" cy="341312"/>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29711" name="Прямоугольник 13"/>
          <p:cNvSpPr>
            <a:spLocks noChangeArrowheads="1"/>
          </p:cNvSpPr>
          <p:nvPr/>
        </p:nvSpPr>
        <p:spPr bwMode="auto">
          <a:xfrm rot="-5400000">
            <a:off x="5673725" y="3000375"/>
            <a:ext cx="766763"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20984</a:t>
            </a:r>
          </a:p>
        </p:txBody>
      </p:sp>
      <p:sp>
        <p:nvSpPr>
          <p:cNvPr id="29712" name="Прямоугольник 13"/>
          <p:cNvSpPr>
            <a:spLocks noChangeArrowheads="1"/>
          </p:cNvSpPr>
          <p:nvPr/>
        </p:nvSpPr>
        <p:spPr bwMode="auto">
          <a:xfrm rot="-5400000">
            <a:off x="6088062" y="3000376"/>
            <a:ext cx="766763"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21322</a:t>
            </a:r>
          </a:p>
        </p:txBody>
      </p:sp>
      <p:sp>
        <p:nvSpPr>
          <p:cNvPr id="29713" name="Прямоугольник 33"/>
          <p:cNvSpPr>
            <a:spLocks noChangeArrowheads="1"/>
          </p:cNvSpPr>
          <p:nvPr/>
        </p:nvSpPr>
        <p:spPr bwMode="auto">
          <a:xfrm>
            <a:off x="4286250" y="857250"/>
            <a:ext cx="3571875" cy="1062038"/>
          </a:xfrm>
          <a:prstGeom prst="rect">
            <a:avLst/>
          </a:prstGeom>
          <a:noFill/>
          <a:ln w="9525">
            <a:noFill/>
            <a:miter lim="800000"/>
            <a:headEnd/>
            <a:tailEnd/>
          </a:ln>
        </p:spPr>
        <p:txBody>
          <a:bodyPr>
            <a:spAutoFit/>
          </a:bodyPr>
          <a:lstStyle/>
          <a:p>
            <a:pPr>
              <a:lnSpc>
                <a:spcPct val="90000"/>
              </a:lnSpc>
            </a:pPr>
            <a:r>
              <a:rPr lang="ru-RU" sz="1400" b="1">
                <a:solidFill>
                  <a:srgbClr val="FFFFFF"/>
                </a:solidFill>
                <a:latin typeface="Century Gothic" pitchFamily="34" charset="0"/>
                <a:cs typeface="Calibri" pitchFamily="34" charset="0"/>
                <a:sym typeface="Calibri" pitchFamily="34" charset="0"/>
              </a:rPr>
              <a:t>Приказ министерства просвещения Российской Федерации </a:t>
            </a:r>
          </a:p>
          <a:p>
            <a:pPr>
              <a:lnSpc>
                <a:spcPct val="90000"/>
              </a:lnSpc>
            </a:pPr>
            <a:r>
              <a:rPr lang="ru-RU" sz="1400" b="1">
                <a:solidFill>
                  <a:srgbClr val="FFFFFF"/>
                </a:solidFill>
                <a:latin typeface="Century Gothic" pitchFamily="34" charset="0"/>
                <a:cs typeface="Calibri" pitchFamily="34" charset="0"/>
                <a:sym typeface="Calibri" pitchFamily="34" charset="0"/>
              </a:rPr>
              <a:t>и Федеральной службы по надзору </a:t>
            </a:r>
          </a:p>
          <a:p>
            <a:pPr>
              <a:lnSpc>
                <a:spcPct val="90000"/>
              </a:lnSpc>
            </a:pPr>
            <a:r>
              <a:rPr lang="ru-RU" sz="1400" b="1">
                <a:solidFill>
                  <a:srgbClr val="FFFFFF"/>
                </a:solidFill>
                <a:latin typeface="Century Gothic" pitchFamily="34" charset="0"/>
                <a:cs typeface="Calibri" pitchFamily="34" charset="0"/>
                <a:sym typeface="Calibri" pitchFamily="34" charset="0"/>
              </a:rPr>
              <a:t>в сфере образования и науки </a:t>
            </a:r>
          </a:p>
          <a:p>
            <a:pPr>
              <a:lnSpc>
                <a:spcPct val="90000"/>
              </a:lnSpc>
            </a:pPr>
            <a:r>
              <a:rPr lang="ru-RU" sz="1400" b="1">
                <a:solidFill>
                  <a:srgbClr val="FFFFFF"/>
                </a:solidFill>
                <a:latin typeface="Century Gothic" pitchFamily="34" charset="0"/>
                <a:cs typeface="Calibri" pitchFamily="34" charset="0"/>
                <a:sym typeface="Calibri" pitchFamily="34" charset="0"/>
              </a:rPr>
              <a:t>от 4 апреля 2023 года № 232/551</a:t>
            </a:r>
            <a:endParaRPr lang="ru-RU" sz="1400"/>
          </a:p>
        </p:txBody>
      </p:sp>
      <p:pic>
        <p:nvPicPr>
          <p:cNvPr id="29714" name="Picture 4" descr="D:\Документы - YudinAV\Юдин\Герб Саратовской области без подложки.gif"/>
          <p:cNvPicPr>
            <a:picLocks noChangeAspect="1" noChangeArrowheads="1"/>
          </p:cNvPicPr>
          <p:nvPr/>
        </p:nvPicPr>
        <p:blipFill>
          <a:blip r:embed="rId5" cstate="print"/>
          <a:srcRect/>
          <a:stretch>
            <a:fillRect/>
          </a:stretch>
        </p:blipFill>
        <p:spPr bwMode="auto">
          <a:xfrm>
            <a:off x="142875" y="0"/>
            <a:ext cx="439738" cy="714375"/>
          </a:xfrm>
          <a:prstGeom prst="rect">
            <a:avLst/>
          </a:prstGeom>
          <a:noFill/>
          <a:ln w="9525">
            <a:noFill/>
            <a:miter lim="800000"/>
            <a:headEnd/>
            <a:tailEnd/>
          </a:ln>
        </p:spPr>
      </p:pic>
      <p:sp>
        <p:nvSpPr>
          <p:cNvPr id="29715" name="Прямоугольник 23"/>
          <p:cNvSpPr>
            <a:spLocks noChangeArrowheads="1"/>
          </p:cNvSpPr>
          <p:nvPr/>
        </p:nvSpPr>
        <p:spPr bwMode="auto">
          <a:xfrm>
            <a:off x="1285875" y="214313"/>
            <a:ext cx="7286625" cy="327025"/>
          </a:xfrm>
          <a:prstGeom prst="rect">
            <a:avLst/>
          </a:prstGeom>
          <a:noFill/>
          <a:ln w="9525">
            <a:noFill/>
            <a:miter lim="800000"/>
            <a:headEnd/>
            <a:tailEnd/>
          </a:ln>
        </p:spPr>
        <p:txBody>
          <a:bodyPr>
            <a:spAutoFit/>
          </a:bodyPr>
          <a:lstStyle/>
          <a:p>
            <a:pPr>
              <a:lnSpc>
                <a:spcPct val="85000"/>
              </a:lnSpc>
            </a:pPr>
            <a:r>
              <a:rPr lang="ru-RU" b="1">
                <a:solidFill>
                  <a:srgbClr val="0033A0"/>
                </a:solidFill>
                <a:latin typeface="PT Astra Serif" pitchFamily="18" charset="-52"/>
                <a:ea typeface="PT Astra Serif" pitchFamily="18" charset="-52"/>
                <a:cs typeface="Times New Roman" pitchFamily="18" charset="0"/>
              </a:rPr>
              <a:t> </a:t>
            </a:r>
            <a:endParaRPr lang="ru-RU">
              <a:solidFill>
                <a:srgbClr val="0033A0"/>
              </a:solidFill>
              <a:latin typeface="PT Astra Serif" pitchFamily="18" charset="-52"/>
              <a:ea typeface="PT Astra Serif" pitchFamily="18" charset="-52"/>
              <a:cs typeface="Century Gothic" pitchFamily="34" charset="0"/>
              <a:sym typeface="Century Gothic" pitchFamily="34" charset="0"/>
            </a:endParaRPr>
          </a:p>
        </p:txBody>
      </p:sp>
      <p:sp>
        <p:nvSpPr>
          <p:cNvPr id="29716" name="Прямоугольник 24"/>
          <p:cNvSpPr>
            <a:spLocks noChangeArrowheads="1"/>
          </p:cNvSpPr>
          <p:nvPr/>
        </p:nvSpPr>
        <p:spPr bwMode="auto">
          <a:xfrm>
            <a:off x="785813" y="71438"/>
            <a:ext cx="8358187" cy="327025"/>
          </a:xfrm>
          <a:prstGeom prst="rect">
            <a:avLst/>
          </a:prstGeom>
          <a:noFill/>
          <a:ln w="9525">
            <a:noFill/>
            <a:miter lim="800000"/>
            <a:headEnd/>
            <a:tailEnd/>
          </a:ln>
        </p:spPr>
        <p:txBody>
          <a:bodyPr>
            <a:spAutoFit/>
          </a:bodyPr>
          <a:lstStyle/>
          <a:p>
            <a:pPr>
              <a:lnSpc>
                <a:spcPct val="85000"/>
              </a:lnSpc>
            </a:pPr>
            <a:r>
              <a:rPr lang="ru-RU" b="1">
                <a:solidFill>
                  <a:srgbClr val="003876"/>
                </a:solidFill>
                <a:latin typeface="PT Astra Serif" pitchFamily="18" charset="-52"/>
                <a:ea typeface="PT Astra Serif" pitchFamily="18" charset="-52"/>
                <a:cs typeface="Century Gothic" pitchFamily="34" charset="0"/>
                <a:sym typeface="Century Gothic" pitchFamily="34" charset="0"/>
              </a:rPr>
              <a:t>П. 63 Порядка ГИА-9. Запреты. Разрешение  </a:t>
            </a:r>
          </a:p>
        </p:txBody>
      </p:sp>
      <p:sp>
        <p:nvSpPr>
          <p:cNvPr id="29717" name="Прямоугольник 21"/>
          <p:cNvSpPr>
            <a:spLocks noChangeArrowheads="1"/>
          </p:cNvSpPr>
          <p:nvPr/>
        </p:nvSpPr>
        <p:spPr bwMode="auto">
          <a:xfrm>
            <a:off x="5357813" y="1143000"/>
            <a:ext cx="3286125" cy="369888"/>
          </a:xfrm>
          <a:prstGeom prst="rect">
            <a:avLst/>
          </a:prstGeom>
          <a:noFill/>
          <a:ln w="9525">
            <a:noFill/>
            <a:miter lim="800000"/>
            <a:headEnd/>
            <a:tailEnd/>
          </a:ln>
        </p:spPr>
        <p:txBody>
          <a:bodyPr>
            <a:spAutoFit/>
          </a:bodyPr>
          <a:lstStyle/>
          <a:p>
            <a:endParaRPr lang="ru-RU"/>
          </a:p>
        </p:txBody>
      </p:sp>
      <p:graphicFrame>
        <p:nvGraphicFramePr>
          <p:cNvPr id="27" name="Схема 26"/>
          <p:cNvGraphicFramePr/>
          <p:nvPr/>
        </p:nvGraphicFramePr>
        <p:xfrm>
          <a:off x="4286248" y="642924"/>
          <a:ext cx="4857752" cy="435771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28" name="Схема 27"/>
          <p:cNvGraphicFramePr/>
          <p:nvPr/>
        </p:nvGraphicFramePr>
        <p:xfrm>
          <a:off x="0" y="785800"/>
          <a:ext cx="4500562" cy="4000528"/>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Object 5"/>
          <p:cNvGraphicFramePr>
            <a:graphicFrameLocks noChangeAspect="1"/>
          </p:cNvGraphicFramePr>
          <p:nvPr/>
        </p:nvGraphicFramePr>
        <p:xfrm>
          <a:off x="179388" y="844550"/>
          <a:ext cx="8785225" cy="4171950"/>
        </p:xfrm>
        <a:graphic>
          <a:graphicData uri="http://schemas.openxmlformats.org/presentationml/2006/ole">
            <p:oleObj spid="_x0000_s30722" name="CorelDRAW" r:id="rId4" imgW="9486720" imgH="5441760" progId="">
              <p:embed/>
            </p:oleObj>
          </a:graphicData>
        </a:graphic>
      </p:graphicFrame>
      <p:sp>
        <p:nvSpPr>
          <p:cNvPr id="30723" name="Прямоугольник 13"/>
          <p:cNvSpPr>
            <a:spLocks noChangeArrowheads="1"/>
          </p:cNvSpPr>
          <p:nvPr/>
        </p:nvSpPr>
        <p:spPr bwMode="auto">
          <a:xfrm rot="-5400000">
            <a:off x="830263" y="3170238"/>
            <a:ext cx="766762"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10169</a:t>
            </a:r>
          </a:p>
        </p:txBody>
      </p:sp>
      <p:sp>
        <p:nvSpPr>
          <p:cNvPr id="30724" name="Прямоугольник 13"/>
          <p:cNvSpPr>
            <a:spLocks noChangeArrowheads="1"/>
          </p:cNvSpPr>
          <p:nvPr/>
        </p:nvSpPr>
        <p:spPr bwMode="auto">
          <a:xfrm rot="-5400000">
            <a:off x="2840831" y="2986882"/>
            <a:ext cx="528637" cy="342900"/>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30725" name="Прямоугольник 13"/>
          <p:cNvSpPr>
            <a:spLocks noChangeArrowheads="1"/>
          </p:cNvSpPr>
          <p:nvPr/>
        </p:nvSpPr>
        <p:spPr bwMode="auto">
          <a:xfrm rot="-5400000">
            <a:off x="2346325" y="3235325"/>
            <a:ext cx="760413" cy="341313"/>
          </a:xfrm>
          <a:prstGeom prst="rect">
            <a:avLst/>
          </a:prstGeom>
          <a:noFill/>
          <a:ln w="9525">
            <a:noFill/>
            <a:miter lim="800000"/>
            <a:headEnd/>
            <a:tailEnd/>
          </a:ln>
        </p:spPr>
        <p:txBody>
          <a:bodyPr>
            <a:spAutoFit/>
          </a:bodyPr>
          <a:lstStyle/>
          <a:p>
            <a:pPr marL="339725" indent="-334963"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30726" name="Прямоугольник 13"/>
          <p:cNvSpPr>
            <a:spLocks noChangeArrowheads="1"/>
          </p:cNvSpPr>
          <p:nvPr/>
        </p:nvSpPr>
        <p:spPr bwMode="auto">
          <a:xfrm rot="-5400000">
            <a:off x="456406" y="3158332"/>
            <a:ext cx="650875"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9913</a:t>
            </a:r>
          </a:p>
        </p:txBody>
      </p:sp>
      <p:sp>
        <p:nvSpPr>
          <p:cNvPr id="30727" name="Прямоугольник 13"/>
          <p:cNvSpPr>
            <a:spLocks noChangeArrowheads="1"/>
          </p:cNvSpPr>
          <p:nvPr/>
        </p:nvSpPr>
        <p:spPr bwMode="auto">
          <a:xfrm rot="-5400000">
            <a:off x="5296694" y="2953544"/>
            <a:ext cx="766762" cy="342900"/>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22367</a:t>
            </a:r>
          </a:p>
        </p:txBody>
      </p:sp>
      <p:sp>
        <p:nvSpPr>
          <p:cNvPr id="30728" name="Прямоугольник 13"/>
          <p:cNvSpPr>
            <a:spLocks noChangeArrowheads="1"/>
          </p:cNvSpPr>
          <p:nvPr/>
        </p:nvSpPr>
        <p:spPr bwMode="auto">
          <a:xfrm rot="-5400000">
            <a:off x="4864101" y="2928937"/>
            <a:ext cx="766762"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21800</a:t>
            </a:r>
          </a:p>
        </p:txBody>
      </p:sp>
      <p:sp>
        <p:nvSpPr>
          <p:cNvPr id="30729" name="Прямоугольник 13"/>
          <p:cNvSpPr>
            <a:spLocks noChangeArrowheads="1"/>
          </p:cNvSpPr>
          <p:nvPr/>
        </p:nvSpPr>
        <p:spPr bwMode="auto">
          <a:xfrm rot="-5400000">
            <a:off x="3273425" y="2954338"/>
            <a:ext cx="527050" cy="342900"/>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30730" name="Прямоугольник 13"/>
          <p:cNvSpPr>
            <a:spLocks noChangeArrowheads="1"/>
          </p:cNvSpPr>
          <p:nvPr/>
        </p:nvSpPr>
        <p:spPr bwMode="auto">
          <a:xfrm rot="-5400000">
            <a:off x="1190625" y="3216275"/>
            <a:ext cx="766763"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10222</a:t>
            </a:r>
          </a:p>
        </p:txBody>
      </p:sp>
      <p:sp>
        <p:nvSpPr>
          <p:cNvPr id="23" name="Line 2"/>
          <p:cNvSpPr>
            <a:spLocks noChangeShapeType="1"/>
          </p:cNvSpPr>
          <p:nvPr/>
        </p:nvSpPr>
        <p:spPr bwMode="auto">
          <a:xfrm>
            <a:off x="1071563" y="625475"/>
            <a:ext cx="7500937" cy="1588"/>
          </a:xfrm>
          <a:prstGeom prst="line">
            <a:avLst/>
          </a:prstGeom>
          <a:noFill/>
          <a:ln w="38160" cap="sq">
            <a:solidFill>
              <a:srgbClr val="4F81BD"/>
            </a:solidFill>
            <a:miter lim="800000"/>
            <a:headEnd/>
            <a:tailEnd/>
          </a:ln>
          <a:effectLst>
            <a:outerShdw dist="23040" dir="5400000" algn="ctr" rotWithShape="0">
              <a:srgbClr val="000000">
                <a:alpha val="35036"/>
              </a:srgbClr>
            </a:outerShdw>
          </a:effectLst>
        </p:spPr>
        <p:txBody>
          <a:bodyPr/>
          <a:lstStyle/>
          <a:p>
            <a:pPr fontAlgn="auto">
              <a:spcBef>
                <a:spcPts val="0"/>
              </a:spcBef>
              <a:spcAft>
                <a:spcPts val="0"/>
              </a:spcAft>
              <a:defRPr/>
            </a:pPr>
            <a:endParaRPr lang="ru-RU">
              <a:latin typeface="+mn-lt"/>
              <a:cs typeface="+mn-cs"/>
            </a:endParaRPr>
          </a:p>
        </p:txBody>
      </p:sp>
      <p:sp>
        <p:nvSpPr>
          <p:cNvPr id="30732" name="Text Box 1"/>
          <p:cNvSpPr txBox="1">
            <a:spLocks noChangeArrowheads="1"/>
          </p:cNvSpPr>
          <p:nvPr/>
        </p:nvSpPr>
        <p:spPr bwMode="auto">
          <a:xfrm>
            <a:off x="1042988" y="123825"/>
            <a:ext cx="7561262" cy="493713"/>
          </a:xfrm>
          <a:prstGeom prst="rect">
            <a:avLst/>
          </a:prstGeom>
          <a:noFill/>
          <a:ln w="9525">
            <a:noFill/>
            <a:round/>
            <a:headEnd/>
            <a:tailEnd/>
          </a:ln>
        </p:spPr>
        <p:txBody>
          <a:bodyPr lIns="90000" tIns="45000" rIns="90000" bIns="45000"/>
          <a:lstStyle/>
          <a:p>
            <a:pPr algn="ct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altLang="ru-RU" sz="2800" b="1">
              <a:solidFill>
                <a:srgbClr val="002060"/>
              </a:solidFill>
              <a:latin typeface="PT Astra Serif" pitchFamily="18" charset="-52"/>
            </a:endParaRPr>
          </a:p>
        </p:txBody>
      </p:sp>
      <p:sp>
        <p:nvSpPr>
          <p:cNvPr id="30733" name="Прямоугольник 13"/>
          <p:cNvSpPr>
            <a:spLocks noChangeArrowheads="1"/>
          </p:cNvSpPr>
          <p:nvPr/>
        </p:nvSpPr>
        <p:spPr bwMode="auto">
          <a:xfrm rot="-5400000">
            <a:off x="1699419" y="3228181"/>
            <a:ext cx="650875"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9536</a:t>
            </a:r>
          </a:p>
        </p:txBody>
      </p:sp>
      <p:sp>
        <p:nvSpPr>
          <p:cNvPr id="30734" name="Прямоугольник 13"/>
          <p:cNvSpPr>
            <a:spLocks noChangeArrowheads="1"/>
          </p:cNvSpPr>
          <p:nvPr/>
        </p:nvSpPr>
        <p:spPr bwMode="auto">
          <a:xfrm rot="-5400000">
            <a:off x="3686175" y="3025776"/>
            <a:ext cx="528637" cy="341312"/>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30735" name="Прямоугольник 13"/>
          <p:cNvSpPr>
            <a:spLocks noChangeArrowheads="1"/>
          </p:cNvSpPr>
          <p:nvPr/>
        </p:nvSpPr>
        <p:spPr bwMode="auto">
          <a:xfrm rot="-5400000">
            <a:off x="5673725" y="3000375"/>
            <a:ext cx="766763"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20984</a:t>
            </a:r>
          </a:p>
        </p:txBody>
      </p:sp>
      <p:sp>
        <p:nvSpPr>
          <p:cNvPr id="30736" name="Прямоугольник 13"/>
          <p:cNvSpPr>
            <a:spLocks noChangeArrowheads="1"/>
          </p:cNvSpPr>
          <p:nvPr/>
        </p:nvSpPr>
        <p:spPr bwMode="auto">
          <a:xfrm rot="-5400000">
            <a:off x="6088062" y="3000376"/>
            <a:ext cx="766763"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21322</a:t>
            </a:r>
          </a:p>
        </p:txBody>
      </p:sp>
      <p:sp>
        <p:nvSpPr>
          <p:cNvPr id="30737" name="Прямоугольник 33"/>
          <p:cNvSpPr>
            <a:spLocks noChangeArrowheads="1"/>
          </p:cNvSpPr>
          <p:nvPr/>
        </p:nvSpPr>
        <p:spPr bwMode="auto">
          <a:xfrm>
            <a:off x="4286250" y="857250"/>
            <a:ext cx="3571875" cy="1062038"/>
          </a:xfrm>
          <a:prstGeom prst="rect">
            <a:avLst/>
          </a:prstGeom>
          <a:noFill/>
          <a:ln w="9525">
            <a:noFill/>
            <a:miter lim="800000"/>
            <a:headEnd/>
            <a:tailEnd/>
          </a:ln>
        </p:spPr>
        <p:txBody>
          <a:bodyPr>
            <a:spAutoFit/>
          </a:bodyPr>
          <a:lstStyle/>
          <a:p>
            <a:pPr>
              <a:lnSpc>
                <a:spcPct val="90000"/>
              </a:lnSpc>
            </a:pPr>
            <a:r>
              <a:rPr lang="ru-RU" sz="1400" b="1">
                <a:solidFill>
                  <a:srgbClr val="FFFFFF"/>
                </a:solidFill>
                <a:latin typeface="Century Gothic" pitchFamily="34" charset="0"/>
                <a:cs typeface="Calibri" pitchFamily="34" charset="0"/>
                <a:sym typeface="Calibri" pitchFamily="34" charset="0"/>
              </a:rPr>
              <a:t>Приказ министерства просвещения Российской Федерации </a:t>
            </a:r>
          </a:p>
          <a:p>
            <a:pPr>
              <a:lnSpc>
                <a:spcPct val="90000"/>
              </a:lnSpc>
            </a:pPr>
            <a:r>
              <a:rPr lang="ru-RU" sz="1400" b="1">
                <a:solidFill>
                  <a:srgbClr val="FFFFFF"/>
                </a:solidFill>
                <a:latin typeface="Century Gothic" pitchFamily="34" charset="0"/>
                <a:cs typeface="Calibri" pitchFamily="34" charset="0"/>
                <a:sym typeface="Calibri" pitchFamily="34" charset="0"/>
              </a:rPr>
              <a:t>и Федеральной службы по надзору </a:t>
            </a:r>
          </a:p>
          <a:p>
            <a:pPr>
              <a:lnSpc>
                <a:spcPct val="90000"/>
              </a:lnSpc>
            </a:pPr>
            <a:r>
              <a:rPr lang="ru-RU" sz="1400" b="1">
                <a:solidFill>
                  <a:srgbClr val="FFFFFF"/>
                </a:solidFill>
                <a:latin typeface="Century Gothic" pitchFamily="34" charset="0"/>
                <a:cs typeface="Calibri" pitchFamily="34" charset="0"/>
                <a:sym typeface="Calibri" pitchFamily="34" charset="0"/>
              </a:rPr>
              <a:t>в сфере образования и науки </a:t>
            </a:r>
          </a:p>
          <a:p>
            <a:pPr>
              <a:lnSpc>
                <a:spcPct val="90000"/>
              </a:lnSpc>
            </a:pPr>
            <a:r>
              <a:rPr lang="ru-RU" sz="1400" b="1">
                <a:solidFill>
                  <a:srgbClr val="FFFFFF"/>
                </a:solidFill>
                <a:latin typeface="Century Gothic" pitchFamily="34" charset="0"/>
                <a:cs typeface="Calibri" pitchFamily="34" charset="0"/>
                <a:sym typeface="Calibri" pitchFamily="34" charset="0"/>
              </a:rPr>
              <a:t>от 4 апреля 2023 года № 232/551</a:t>
            </a:r>
            <a:endParaRPr lang="ru-RU" sz="1400"/>
          </a:p>
        </p:txBody>
      </p:sp>
      <p:pic>
        <p:nvPicPr>
          <p:cNvPr id="30738" name="Picture 4" descr="D:\Документы - YudinAV\Юдин\Герб Саратовской области без подложки.gif"/>
          <p:cNvPicPr>
            <a:picLocks noChangeAspect="1" noChangeArrowheads="1"/>
          </p:cNvPicPr>
          <p:nvPr/>
        </p:nvPicPr>
        <p:blipFill>
          <a:blip r:embed="rId5" cstate="print"/>
          <a:srcRect/>
          <a:stretch>
            <a:fillRect/>
          </a:stretch>
        </p:blipFill>
        <p:spPr bwMode="auto">
          <a:xfrm>
            <a:off x="142875" y="0"/>
            <a:ext cx="439738" cy="714375"/>
          </a:xfrm>
          <a:prstGeom prst="rect">
            <a:avLst/>
          </a:prstGeom>
          <a:noFill/>
          <a:ln w="9525">
            <a:noFill/>
            <a:miter lim="800000"/>
            <a:headEnd/>
            <a:tailEnd/>
          </a:ln>
        </p:spPr>
      </p:pic>
      <p:sp>
        <p:nvSpPr>
          <p:cNvPr id="30739" name="Прямоугольник 23"/>
          <p:cNvSpPr>
            <a:spLocks noChangeArrowheads="1"/>
          </p:cNvSpPr>
          <p:nvPr/>
        </p:nvSpPr>
        <p:spPr bwMode="auto">
          <a:xfrm>
            <a:off x="1285875" y="214313"/>
            <a:ext cx="7286625" cy="327025"/>
          </a:xfrm>
          <a:prstGeom prst="rect">
            <a:avLst/>
          </a:prstGeom>
          <a:noFill/>
          <a:ln w="9525">
            <a:noFill/>
            <a:miter lim="800000"/>
            <a:headEnd/>
            <a:tailEnd/>
          </a:ln>
        </p:spPr>
        <p:txBody>
          <a:bodyPr>
            <a:spAutoFit/>
          </a:bodyPr>
          <a:lstStyle/>
          <a:p>
            <a:pPr>
              <a:lnSpc>
                <a:spcPct val="85000"/>
              </a:lnSpc>
            </a:pPr>
            <a:r>
              <a:rPr lang="ru-RU" b="1">
                <a:solidFill>
                  <a:srgbClr val="0033A0"/>
                </a:solidFill>
                <a:latin typeface="PT Astra Serif" pitchFamily="18" charset="-52"/>
                <a:ea typeface="PT Astra Serif" pitchFamily="18" charset="-52"/>
                <a:cs typeface="Times New Roman" pitchFamily="18" charset="0"/>
              </a:rPr>
              <a:t> </a:t>
            </a:r>
            <a:endParaRPr lang="ru-RU">
              <a:solidFill>
                <a:srgbClr val="0033A0"/>
              </a:solidFill>
              <a:latin typeface="PT Astra Serif" pitchFamily="18" charset="-52"/>
              <a:ea typeface="PT Astra Serif" pitchFamily="18" charset="-52"/>
              <a:cs typeface="Century Gothic" pitchFamily="34" charset="0"/>
              <a:sym typeface="Century Gothic" pitchFamily="34" charset="0"/>
            </a:endParaRPr>
          </a:p>
        </p:txBody>
      </p:sp>
      <p:sp>
        <p:nvSpPr>
          <p:cNvPr id="30740" name="Прямоугольник 24"/>
          <p:cNvSpPr>
            <a:spLocks noChangeArrowheads="1"/>
          </p:cNvSpPr>
          <p:nvPr/>
        </p:nvSpPr>
        <p:spPr bwMode="auto">
          <a:xfrm>
            <a:off x="785813" y="71438"/>
            <a:ext cx="8358187" cy="327025"/>
          </a:xfrm>
          <a:prstGeom prst="rect">
            <a:avLst/>
          </a:prstGeom>
          <a:noFill/>
          <a:ln w="9525">
            <a:noFill/>
            <a:miter lim="800000"/>
            <a:headEnd/>
            <a:tailEnd/>
          </a:ln>
        </p:spPr>
        <p:txBody>
          <a:bodyPr>
            <a:spAutoFit/>
          </a:bodyPr>
          <a:lstStyle/>
          <a:p>
            <a:pPr>
              <a:lnSpc>
                <a:spcPct val="85000"/>
              </a:lnSpc>
            </a:pPr>
            <a:r>
              <a:rPr lang="ru-RU" b="1">
                <a:solidFill>
                  <a:srgbClr val="003876"/>
                </a:solidFill>
                <a:latin typeface="PT Astra Serif" pitchFamily="18" charset="-52"/>
                <a:ea typeface="PT Astra Serif" pitchFamily="18" charset="-52"/>
                <a:cs typeface="Century Gothic" pitchFamily="34" charset="0"/>
                <a:sym typeface="Century Gothic" pitchFamily="34" charset="0"/>
              </a:rPr>
              <a:t>П. 64 Порядка ГИА-9. Удаление из ППЭ. Нововведения  </a:t>
            </a:r>
          </a:p>
        </p:txBody>
      </p:sp>
      <p:sp>
        <p:nvSpPr>
          <p:cNvPr id="30741" name="Прямоугольник 21"/>
          <p:cNvSpPr>
            <a:spLocks noChangeArrowheads="1"/>
          </p:cNvSpPr>
          <p:nvPr/>
        </p:nvSpPr>
        <p:spPr bwMode="auto">
          <a:xfrm>
            <a:off x="5357813" y="1143000"/>
            <a:ext cx="3286125" cy="369888"/>
          </a:xfrm>
          <a:prstGeom prst="rect">
            <a:avLst/>
          </a:prstGeom>
          <a:noFill/>
          <a:ln w="9525">
            <a:noFill/>
            <a:miter lim="800000"/>
            <a:headEnd/>
            <a:tailEnd/>
          </a:ln>
        </p:spPr>
        <p:txBody>
          <a:bodyPr>
            <a:spAutoFit/>
          </a:bodyPr>
          <a:lstStyle/>
          <a:p>
            <a:endParaRPr lang="ru-RU"/>
          </a:p>
        </p:txBody>
      </p:sp>
      <p:graphicFrame>
        <p:nvGraphicFramePr>
          <p:cNvPr id="24" name="Схема 23"/>
          <p:cNvGraphicFramePr/>
          <p:nvPr/>
        </p:nvGraphicFramePr>
        <p:xfrm>
          <a:off x="142844" y="785800"/>
          <a:ext cx="8715436" cy="342902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6" name="Object 5"/>
          <p:cNvGraphicFramePr>
            <a:graphicFrameLocks noChangeAspect="1"/>
          </p:cNvGraphicFramePr>
          <p:nvPr/>
        </p:nvGraphicFramePr>
        <p:xfrm>
          <a:off x="179388" y="844550"/>
          <a:ext cx="8785225" cy="4171950"/>
        </p:xfrm>
        <a:graphic>
          <a:graphicData uri="http://schemas.openxmlformats.org/presentationml/2006/ole">
            <p:oleObj spid="_x0000_s31746" name="CorelDRAW" r:id="rId4" imgW="9486720" imgH="5441760" progId="">
              <p:embed/>
            </p:oleObj>
          </a:graphicData>
        </a:graphic>
      </p:graphicFrame>
      <p:sp>
        <p:nvSpPr>
          <p:cNvPr id="31747" name="Прямоугольник 13"/>
          <p:cNvSpPr>
            <a:spLocks noChangeArrowheads="1"/>
          </p:cNvSpPr>
          <p:nvPr/>
        </p:nvSpPr>
        <p:spPr bwMode="auto">
          <a:xfrm rot="-5400000">
            <a:off x="830263" y="3170238"/>
            <a:ext cx="766762"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10169</a:t>
            </a:r>
          </a:p>
        </p:txBody>
      </p:sp>
      <p:sp>
        <p:nvSpPr>
          <p:cNvPr id="31748" name="Прямоугольник 13"/>
          <p:cNvSpPr>
            <a:spLocks noChangeArrowheads="1"/>
          </p:cNvSpPr>
          <p:nvPr/>
        </p:nvSpPr>
        <p:spPr bwMode="auto">
          <a:xfrm rot="-5400000">
            <a:off x="2840831" y="2986882"/>
            <a:ext cx="528637" cy="342900"/>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31749" name="Прямоугольник 13"/>
          <p:cNvSpPr>
            <a:spLocks noChangeArrowheads="1"/>
          </p:cNvSpPr>
          <p:nvPr/>
        </p:nvSpPr>
        <p:spPr bwMode="auto">
          <a:xfrm rot="-5400000">
            <a:off x="2346325" y="3235325"/>
            <a:ext cx="760413" cy="341313"/>
          </a:xfrm>
          <a:prstGeom prst="rect">
            <a:avLst/>
          </a:prstGeom>
          <a:noFill/>
          <a:ln w="9525">
            <a:noFill/>
            <a:miter lim="800000"/>
            <a:headEnd/>
            <a:tailEnd/>
          </a:ln>
        </p:spPr>
        <p:txBody>
          <a:bodyPr>
            <a:spAutoFit/>
          </a:bodyPr>
          <a:lstStyle/>
          <a:p>
            <a:pPr marL="339725" indent="-334963"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31750" name="Прямоугольник 13"/>
          <p:cNvSpPr>
            <a:spLocks noChangeArrowheads="1"/>
          </p:cNvSpPr>
          <p:nvPr/>
        </p:nvSpPr>
        <p:spPr bwMode="auto">
          <a:xfrm rot="-5400000">
            <a:off x="456406" y="3158332"/>
            <a:ext cx="650875"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9913</a:t>
            </a:r>
          </a:p>
        </p:txBody>
      </p:sp>
      <p:sp>
        <p:nvSpPr>
          <p:cNvPr id="31751" name="Прямоугольник 13"/>
          <p:cNvSpPr>
            <a:spLocks noChangeArrowheads="1"/>
          </p:cNvSpPr>
          <p:nvPr/>
        </p:nvSpPr>
        <p:spPr bwMode="auto">
          <a:xfrm rot="-5400000">
            <a:off x="5296694" y="2953544"/>
            <a:ext cx="766762" cy="342900"/>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22367</a:t>
            </a:r>
          </a:p>
        </p:txBody>
      </p:sp>
      <p:sp>
        <p:nvSpPr>
          <p:cNvPr id="31752" name="Прямоугольник 13"/>
          <p:cNvSpPr>
            <a:spLocks noChangeArrowheads="1"/>
          </p:cNvSpPr>
          <p:nvPr/>
        </p:nvSpPr>
        <p:spPr bwMode="auto">
          <a:xfrm rot="-5400000">
            <a:off x="4864101" y="2928937"/>
            <a:ext cx="766762"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21800</a:t>
            </a:r>
          </a:p>
        </p:txBody>
      </p:sp>
      <p:sp>
        <p:nvSpPr>
          <p:cNvPr id="31753" name="Прямоугольник 13"/>
          <p:cNvSpPr>
            <a:spLocks noChangeArrowheads="1"/>
          </p:cNvSpPr>
          <p:nvPr/>
        </p:nvSpPr>
        <p:spPr bwMode="auto">
          <a:xfrm rot="-5400000">
            <a:off x="3273425" y="2954338"/>
            <a:ext cx="527050" cy="342900"/>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31754" name="Прямоугольник 13"/>
          <p:cNvSpPr>
            <a:spLocks noChangeArrowheads="1"/>
          </p:cNvSpPr>
          <p:nvPr/>
        </p:nvSpPr>
        <p:spPr bwMode="auto">
          <a:xfrm rot="-5400000">
            <a:off x="1190625" y="3216275"/>
            <a:ext cx="766763"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10222</a:t>
            </a:r>
          </a:p>
        </p:txBody>
      </p:sp>
      <p:sp>
        <p:nvSpPr>
          <p:cNvPr id="23" name="Line 2"/>
          <p:cNvSpPr>
            <a:spLocks noChangeShapeType="1"/>
          </p:cNvSpPr>
          <p:nvPr/>
        </p:nvSpPr>
        <p:spPr bwMode="auto">
          <a:xfrm>
            <a:off x="1071563" y="625475"/>
            <a:ext cx="7500937" cy="1588"/>
          </a:xfrm>
          <a:prstGeom prst="line">
            <a:avLst/>
          </a:prstGeom>
          <a:noFill/>
          <a:ln w="38160" cap="sq">
            <a:solidFill>
              <a:srgbClr val="4F81BD"/>
            </a:solidFill>
            <a:miter lim="800000"/>
            <a:headEnd/>
            <a:tailEnd/>
          </a:ln>
          <a:effectLst>
            <a:outerShdw dist="23040" dir="5400000" algn="ctr" rotWithShape="0">
              <a:srgbClr val="000000">
                <a:alpha val="35036"/>
              </a:srgbClr>
            </a:outerShdw>
          </a:effectLst>
        </p:spPr>
        <p:txBody>
          <a:bodyPr/>
          <a:lstStyle/>
          <a:p>
            <a:pPr fontAlgn="auto">
              <a:spcBef>
                <a:spcPts val="0"/>
              </a:spcBef>
              <a:spcAft>
                <a:spcPts val="0"/>
              </a:spcAft>
              <a:defRPr/>
            </a:pPr>
            <a:endParaRPr lang="ru-RU">
              <a:latin typeface="+mn-lt"/>
              <a:cs typeface="+mn-cs"/>
            </a:endParaRPr>
          </a:p>
        </p:txBody>
      </p:sp>
      <p:sp>
        <p:nvSpPr>
          <p:cNvPr id="31756" name="Text Box 1"/>
          <p:cNvSpPr txBox="1">
            <a:spLocks noChangeArrowheads="1"/>
          </p:cNvSpPr>
          <p:nvPr/>
        </p:nvSpPr>
        <p:spPr bwMode="auto">
          <a:xfrm>
            <a:off x="1042988" y="123825"/>
            <a:ext cx="7561262" cy="493713"/>
          </a:xfrm>
          <a:prstGeom prst="rect">
            <a:avLst/>
          </a:prstGeom>
          <a:noFill/>
          <a:ln w="9525">
            <a:noFill/>
            <a:round/>
            <a:headEnd/>
            <a:tailEnd/>
          </a:ln>
        </p:spPr>
        <p:txBody>
          <a:bodyPr lIns="90000" tIns="45000" rIns="90000" bIns="45000"/>
          <a:lstStyle/>
          <a:p>
            <a:pPr algn="ct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altLang="ru-RU" sz="2800" b="1">
              <a:solidFill>
                <a:srgbClr val="002060"/>
              </a:solidFill>
              <a:latin typeface="PT Astra Serif" pitchFamily="18" charset="-52"/>
            </a:endParaRPr>
          </a:p>
        </p:txBody>
      </p:sp>
      <p:sp>
        <p:nvSpPr>
          <p:cNvPr id="31757" name="Прямоугольник 13"/>
          <p:cNvSpPr>
            <a:spLocks noChangeArrowheads="1"/>
          </p:cNvSpPr>
          <p:nvPr/>
        </p:nvSpPr>
        <p:spPr bwMode="auto">
          <a:xfrm rot="-5400000">
            <a:off x="1699419" y="3228181"/>
            <a:ext cx="650875"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9536</a:t>
            </a:r>
          </a:p>
        </p:txBody>
      </p:sp>
      <p:sp>
        <p:nvSpPr>
          <p:cNvPr id="31758" name="Прямоугольник 13"/>
          <p:cNvSpPr>
            <a:spLocks noChangeArrowheads="1"/>
          </p:cNvSpPr>
          <p:nvPr/>
        </p:nvSpPr>
        <p:spPr bwMode="auto">
          <a:xfrm rot="-5400000">
            <a:off x="3686175" y="3025776"/>
            <a:ext cx="528637" cy="341312"/>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31759" name="Прямоугольник 13"/>
          <p:cNvSpPr>
            <a:spLocks noChangeArrowheads="1"/>
          </p:cNvSpPr>
          <p:nvPr/>
        </p:nvSpPr>
        <p:spPr bwMode="auto">
          <a:xfrm rot="-5400000">
            <a:off x="5673725" y="3000375"/>
            <a:ext cx="766763"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20984</a:t>
            </a:r>
          </a:p>
        </p:txBody>
      </p:sp>
      <p:sp>
        <p:nvSpPr>
          <p:cNvPr id="31760" name="Прямоугольник 13"/>
          <p:cNvSpPr>
            <a:spLocks noChangeArrowheads="1"/>
          </p:cNvSpPr>
          <p:nvPr/>
        </p:nvSpPr>
        <p:spPr bwMode="auto">
          <a:xfrm rot="-5400000">
            <a:off x="6088062" y="3000376"/>
            <a:ext cx="766763"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21322</a:t>
            </a:r>
          </a:p>
        </p:txBody>
      </p:sp>
      <p:sp>
        <p:nvSpPr>
          <p:cNvPr id="31761" name="Прямоугольник 33"/>
          <p:cNvSpPr>
            <a:spLocks noChangeArrowheads="1"/>
          </p:cNvSpPr>
          <p:nvPr/>
        </p:nvSpPr>
        <p:spPr bwMode="auto">
          <a:xfrm>
            <a:off x="4286250" y="857250"/>
            <a:ext cx="3571875" cy="1062038"/>
          </a:xfrm>
          <a:prstGeom prst="rect">
            <a:avLst/>
          </a:prstGeom>
          <a:noFill/>
          <a:ln w="9525">
            <a:noFill/>
            <a:miter lim="800000"/>
            <a:headEnd/>
            <a:tailEnd/>
          </a:ln>
        </p:spPr>
        <p:txBody>
          <a:bodyPr>
            <a:spAutoFit/>
          </a:bodyPr>
          <a:lstStyle/>
          <a:p>
            <a:pPr>
              <a:lnSpc>
                <a:spcPct val="90000"/>
              </a:lnSpc>
            </a:pPr>
            <a:r>
              <a:rPr lang="ru-RU" sz="1400" b="1">
                <a:solidFill>
                  <a:srgbClr val="FFFFFF"/>
                </a:solidFill>
                <a:latin typeface="Century Gothic" pitchFamily="34" charset="0"/>
                <a:cs typeface="Calibri" pitchFamily="34" charset="0"/>
                <a:sym typeface="Calibri" pitchFamily="34" charset="0"/>
              </a:rPr>
              <a:t>Приказ министерства просвещения Российской Федерации </a:t>
            </a:r>
          </a:p>
          <a:p>
            <a:pPr>
              <a:lnSpc>
                <a:spcPct val="90000"/>
              </a:lnSpc>
            </a:pPr>
            <a:r>
              <a:rPr lang="ru-RU" sz="1400" b="1">
                <a:solidFill>
                  <a:srgbClr val="FFFFFF"/>
                </a:solidFill>
                <a:latin typeface="Century Gothic" pitchFamily="34" charset="0"/>
                <a:cs typeface="Calibri" pitchFamily="34" charset="0"/>
                <a:sym typeface="Calibri" pitchFamily="34" charset="0"/>
              </a:rPr>
              <a:t>и Федеральной службы по надзору </a:t>
            </a:r>
          </a:p>
          <a:p>
            <a:pPr>
              <a:lnSpc>
                <a:spcPct val="90000"/>
              </a:lnSpc>
            </a:pPr>
            <a:r>
              <a:rPr lang="ru-RU" sz="1400" b="1">
                <a:solidFill>
                  <a:srgbClr val="FFFFFF"/>
                </a:solidFill>
                <a:latin typeface="Century Gothic" pitchFamily="34" charset="0"/>
                <a:cs typeface="Calibri" pitchFamily="34" charset="0"/>
                <a:sym typeface="Calibri" pitchFamily="34" charset="0"/>
              </a:rPr>
              <a:t>в сфере образования и науки </a:t>
            </a:r>
          </a:p>
          <a:p>
            <a:pPr>
              <a:lnSpc>
                <a:spcPct val="90000"/>
              </a:lnSpc>
            </a:pPr>
            <a:r>
              <a:rPr lang="ru-RU" sz="1400" b="1">
                <a:solidFill>
                  <a:srgbClr val="FFFFFF"/>
                </a:solidFill>
                <a:latin typeface="Century Gothic" pitchFamily="34" charset="0"/>
                <a:cs typeface="Calibri" pitchFamily="34" charset="0"/>
                <a:sym typeface="Calibri" pitchFamily="34" charset="0"/>
              </a:rPr>
              <a:t>от 4 апреля 2023 года № 232/551</a:t>
            </a:r>
            <a:endParaRPr lang="ru-RU" sz="1400"/>
          </a:p>
        </p:txBody>
      </p:sp>
      <p:pic>
        <p:nvPicPr>
          <p:cNvPr id="31762" name="Picture 4" descr="D:\Документы - YudinAV\Юдин\Герб Саратовской области без подложки.gif"/>
          <p:cNvPicPr>
            <a:picLocks noChangeAspect="1" noChangeArrowheads="1"/>
          </p:cNvPicPr>
          <p:nvPr/>
        </p:nvPicPr>
        <p:blipFill>
          <a:blip r:embed="rId5" cstate="print"/>
          <a:srcRect/>
          <a:stretch>
            <a:fillRect/>
          </a:stretch>
        </p:blipFill>
        <p:spPr bwMode="auto">
          <a:xfrm>
            <a:off x="142875" y="0"/>
            <a:ext cx="439738" cy="714375"/>
          </a:xfrm>
          <a:prstGeom prst="rect">
            <a:avLst/>
          </a:prstGeom>
          <a:noFill/>
          <a:ln w="9525">
            <a:noFill/>
            <a:miter lim="800000"/>
            <a:headEnd/>
            <a:tailEnd/>
          </a:ln>
        </p:spPr>
      </p:pic>
      <p:sp>
        <p:nvSpPr>
          <p:cNvPr id="31763" name="Прямоугольник 23"/>
          <p:cNvSpPr>
            <a:spLocks noChangeArrowheads="1"/>
          </p:cNvSpPr>
          <p:nvPr/>
        </p:nvSpPr>
        <p:spPr bwMode="auto">
          <a:xfrm>
            <a:off x="1285875" y="214313"/>
            <a:ext cx="7286625" cy="327025"/>
          </a:xfrm>
          <a:prstGeom prst="rect">
            <a:avLst/>
          </a:prstGeom>
          <a:noFill/>
          <a:ln w="9525">
            <a:noFill/>
            <a:miter lim="800000"/>
            <a:headEnd/>
            <a:tailEnd/>
          </a:ln>
        </p:spPr>
        <p:txBody>
          <a:bodyPr>
            <a:spAutoFit/>
          </a:bodyPr>
          <a:lstStyle/>
          <a:p>
            <a:pPr>
              <a:lnSpc>
                <a:spcPct val="85000"/>
              </a:lnSpc>
            </a:pPr>
            <a:r>
              <a:rPr lang="ru-RU" b="1">
                <a:solidFill>
                  <a:srgbClr val="0033A0"/>
                </a:solidFill>
                <a:latin typeface="PT Astra Serif" pitchFamily="18" charset="-52"/>
                <a:ea typeface="PT Astra Serif" pitchFamily="18" charset="-52"/>
                <a:cs typeface="Times New Roman" pitchFamily="18" charset="0"/>
              </a:rPr>
              <a:t> </a:t>
            </a:r>
            <a:endParaRPr lang="ru-RU">
              <a:solidFill>
                <a:srgbClr val="0033A0"/>
              </a:solidFill>
              <a:latin typeface="PT Astra Serif" pitchFamily="18" charset="-52"/>
              <a:ea typeface="PT Astra Serif" pitchFamily="18" charset="-52"/>
              <a:cs typeface="Century Gothic" pitchFamily="34" charset="0"/>
              <a:sym typeface="Century Gothic" pitchFamily="34" charset="0"/>
            </a:endParaRPr>
          </a:p>
        </p:txBody>
      </p:sp>
      <p:sp>
        <p:nvSpPr>
          <p:cNvPr id="31764" name="Прямоугольник 24"/>
          <p:cNvSpPr>
            <a:spLocks noChangeArrowheads="1"/>
          </p:cNvSpPr>
          <p:nvPr/>
        </p:nvSpPr>
        <p:spPr bwMode="auto">
          <a:xfrm>
            <a:off x="785813" y="142875"/>
            <a:ext cx="8358187" cy="301625"/>
          </a:xfrm>
          <a:prstGeom prst="rect">
            <a:avLst/>
          </a:prstGeom>
          <a:noFill/>
          <a:ln w="9525">
            <a:noFill/>
            <a:miter lim="800000"/>
            <a:headEnd/>
            <a:tailEnd/>
          </a:ln>
        </p:spPr>
        <p:txBody>
          <a:bodyPr>
            <a:spAutoFit/>
          </a:bodyPr>
          <a:lstStyle/>
          <a:p>
            <a:pPr>
              <a:lnSpc>
                <a:spcPct val="85000"/>
              </a:lnSpc>
            </a:pPr>
            <a:r>
              <a:rPr lang="ru-RU" sz="1600" b="1">
                <a:solidFill>
                  <a:srgbClr val="003876"/>
                </a:solidFill>
                <a:latin typeface="PT Astra Serif" pitchFamily="18" charset="-52"/>
                <a:ea typeface="PT Astra Serif" pitchFamily="18" charset="-52"/>
                <a:cs typeface="Century Gothic" pitchFamily="34" charset="0"/>
                <a:sym typeface="Century Gothic" pitchFamily="34" charset="0"/>
              </a:rPr>
              <a:t>П. 64 Порядка ГИА-9. Досрочное завершение по объективным причинам. Нововведение  </a:t>
            </a:r>
          </a:p>
        </p:txBody>
      </p:sp>
      <p:sp>
        <p:nvSpPr>
          <p:cNvPr id="31765" name="Прямоугольник 21"/>
          <p:cNvSpPr>
            <a:spLocks noChangeArrowheads="1"/>
          </p:cNvSpPr>
          <p:nvPr/>
        </p:nvSpPr>
        <p:spPr bwMode="auto">
          <a:xfrm>
            <a:off x="5357813" y="1143000"/>
            <a:ext cx="3286125" cy="369888"/>
          </a:xfrm>
          <a:prstGeom prst="rect">
            <a:avLst/>
          </a:prstGeom>
          <a:noFill/>
          <a:ln w="9525">
            <a:noFill/>
            <a:miter lim="800000"/>
            <a:headEnd/>
            <a:tailEnd/>
          </a:ln>
        </p:spPr>
        <p:txBody>
          <a:bodyPr>
            <a:spAutoFit/>
          </a:bodyPr>
          <a:lstStyle/>
          <a:p>
            <a:endParaRPr lang="ru-RU"/>
          </a:p>
        </p:txBody>
      </p:sp>
      <p:graphicFrame>
        <p:nvGraphicFramePr>
          <p:cNvPr id="22" name="Схема 21"/>
          <p:cNvGraphicFramePr/>
          <p:nvPr/>
        </p:nvGraphicFramePr>
        <p:xfrm>
          <a:off x="142844" y="357172"/>
          <a:ext cx="9001156" cy="442915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1767" name="Прямоугольник 23"/>
          <p:cNvSpPr>
            <a:spLocks noChangeArrowheads="1"/>
          </p:cNvSpPr>
          <p:nvPr/>
        </p:nvSpPr>
        <p:spPr bwMode="auto">
          <a:xfrm>
            <a:off x="571500" y="4071938"/>
            <a:ext cx="8286750" cy="839787"/>
          </a:xfrm>
          <a:prstGeom prst="rect">
            <a:avLst/>
          </a:prstGeom>
          <a:noFill/>
          <a:ln w="9525">
            <a:noFill/>
            <a:miter lim="800000"/>
            <a:headEnd/>
            <a:tailEnd/>
          </a:ln>
        </p:spPr>
        <p:txBody>
          <a:bodyPr>
            <a:spAutoFit/>
          </a:bodyPr>
          <a:lstStyle/>
          <a:p>
            <a:pPr algn="ctr">
              <a:lnSpc>
                <a:spcPct val="90000"/>
              </a:lnSpc>
            </a:pPr>
            <a:r>
              <a:rPr lang="ru-RU" b="1">
                <a:solidFill>
                  <a:srgbClr val="FF0000"/>
                </a:solidFill>
                <a:latin typeface="PT Astra Serif" pitchFamily="18" charset="-52"/>
                <a:ea typeface="PT Astra Serif" pitchFamily="18" charset="-52"/>
                <a:cs typeface="Calibri" pitchFamily="34" charset="0"/>
                <a:sym typeface="Calibri" pitchFamily="34" charset="0"/>
              </a:rPr>
              <a:t>Акт о досрочном завершении по объективным причинам – документ, подтверждающий уважительность причины незавершения выполнения ЭР, является основанием для повторного допуска в резервные сроки</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Object 5"/>
          <p:cNvGraphicFramePr>
            <a:graphicFrameLocks noChangeAspect="1"/>
          </p:cNvGraphicFramePr>
          <p:nvPr/>
        </p:nvGraphicFramePr>
        <p:xfrm>
          <a:off x="358775" y="785813"/>
          <a:ext cx="8785225" cy="4171950"/>
        </p:xfrm>
        <a:graphic>
          <a:graphicData uri="http://schemas.openxmlformats.org/presentationml/2006/ole">
            <p:oleObj spid="_x0000_s32770" name="CorelDRAW" r:id="rId4" imgW="9486720" imgH="5441760" progId="">
              <p:embed/>
            </p:oleObj>
          </a:graphicData>
        </a:graphic>
      </p:graphicFrame>
      <p:sp>
        <p:nvSpPr>
          <p:cNvPr id="32771" name="Прямоугольник 13"/>
          <p:cNvSpPr>
            <a:spLocks noChangeArrowheads="1"/>
          </p:cNvSpPr>
          <p:nvPr/>
        </p:nvSpPr>
        <p:spPr bwMode="auto">
          <a:xfrm rot="-5400000">
            <a:off x="830263" y="3170238"/>
            <a:ext cx="766762"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10169</a:t>
            </a:r>
          </a:p>
        </p:txBody>
      </p:sp>
      <p:sp>
        <p:nvSpPr>
          <p:cNvPr id="32772" name="Прямоугольник 13"/>
          <p:cNvSpPr>
            <a:spLocks noChangeArrowheads="1"/>
          </p:cNvSpPr>
          <p:nvPr/>
        </p:nvSpPr>
        <p:spPr bwMode="auto">
          <a:xfrm rot="-5400000">
            <a:off x="2840831" y="2986882"/>
            <a:ext cx="528637" cy="342900"/>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32773" name="Прямоугольник 13"/>
          <p:cNvSpPr>
            <a:spLocks noChangeArrowheads="1"/>
          </p:cNvSpPr>
          <p:nvPr/>
        </p:nvSpPr>
        <p:spPr bwMode="auto">
          <a:xfrm rot="-5400000">
            <a:off x="2346325" y="3235325"/>
            <a:ext cx="760413" cy="341313"/>
          </a:xfrm>
          <a:prstGeom prst="rect">
            <a:avLst/>
          </a:prstGeom>
          <a:noFill/>
          <a:ln w="9525">
            <a:noFill/>
            <a:miter lim="800000"/>
            <a:headEnd/>
            <a:tailEnd/>
          </a:ln>
        </p:spPr>
        <p:txBody>
          <a:bodyPr>
            <a:spAutoFit/>
          </a:bodyPr>
          <a:lstStyle/>
          <a:p>
            <a:pPr marL="339725" indent="-334963"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32774" name="Прямоугольник 13"/>
          <p:cNvSpPr>
            <a:spLocks noChangeArrowheads="1"/>
          </p:cNvSpPr>
          <p:nvPr/>
        </p:nvSpPr>
        <p:spPr bwMode="auto">
          <a:xfrm rot="-5400000">
            <a:off x="456406" y="3158332"/>
            <a:ext cx="650875"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9913</a:t>
            </a:r>
          </a:p>
        </p:txBody>
      </p:sp>
      <p:sp>
        <p:nvSpPr>
          <p:cNvPr id="32775" name="Прямоугольник 13"/>
          <p:cNvSpPr>
            <a:spLocks noChangeArrowheads="1"/>
          </p:cNvSpPr>
          <p:nvPr/>
        </p:nvSpPr>
        <p:spPr bwMode="auto">
          <a:xfrm rot="-5400000">
            <a:off x="5296694" y="2953544"/>
            <a:ext cx="766762" cy="342900"/>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22367</a:t>
            </a:r>
          </a:p>
        </p:txBody>
      </p:sp>
      <p:sp>
        <p:nvSpPr>
          <p:cNvPr id="32776" name="Прямоугольник 13"/>
          <p:cNvSpPr>
            <a:spLocks noChangeArrowheads="1"/>
          </p:cNvSpPr>
          <p:nvPr/>
        </p:nvSpPr>
        <p:spPr bwMode="auto">
          <a:xfrm rot="-5400000">
            <a:off x="4864101" y="2928937"/>
            <a:ext cx="766762"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21800</a:t>
            </a:r>
          </a:p>
        </p:txBody>
      </p:sp>
      <p:sp>
        <p:nvSpPr>
          <p:cNvPr id="32777" name="Прямоугольник 13"/>
          <p:cNvSpPr>
            <a:spLocks noChangeArrowheads="1"/>
          </p:cNvSpPr>
          <p:nvPr/>
        </p:nvSpPr>
        <p:spPr bwMode="auto">
          <a:xfrm rot="-5400000">
            <a:off x="3273425" y="2954338"/>
            <a:ext cx="527050" cy="342900"/>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32778" name="Прямоугольник 13"/>
          <p:cNvSpPr>
            <a:spLocks noChangeArrowheads="1"/>
          </p:cNvSpPr>
          <p:nvPr/>
        </p:nvSpPr>
        <p:spPr bwMode="auto">
          <a:xfrm rot="-5400000">
            <a:off x="1190625" y="3216275"/>
            <a:ext cx="766763"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10222</a:t>
            </a:r>
          </a:p>
        </p:txBody>
      </p:sp>
      <p:sp>
        <p:nvSpPr>
          <p:cNvPr id="23" name="Line 2"/>
          <p:cNvSpPr>
            <a:spLocks noChangeShapeType="1"/>
          </p:cNvSpPr>
          <p:nvPr/>
        </p:nvSpPr>
        <p:spPr bwMode="auto">
          <a:xfrm>
            <a:off x="1071563" y="625475"/>
            <a:ext cx="7500937" cy="1588"/>
          </a:xfrm>
          <a:prstGeom prst="line">
            <a:avLst/>
          </a:prstGeom>
          <a:noFill/>
          <a:ln w="38160" cap="sq">
            <a:solidFill>
              <a:srgbClr val="4F81BD"/>
            </a:solidFill>
            <a:miter lim="800000"/>
            <a:headEnd/>
            <a:tailEnd/>
          </a:ln>
          <a:effectLst>
            <a:outerShdw dist="23040" dir="5400000" algn="ctr" rotWithShape="0">
              <a:srgbClr val="000000">
                <a:alpha val="35036"/>
              </a:srgbClr>
            </a:outerShdw>
          </a:effectLst>
        </p:spPr>
        <p:txBody>
          <a:bodyPr/>
          <a:lstStyle/>
          <a:p>
            <a:pPr fontAlgn="auto">
              <a:spcBef>
                <a:spcPts val="0"/>
              </a:spcBef>
              <a:spcAft>
                <a:spcPts val="0"/>
              </a:spcAft>
              <a:defRPr/>
            </a:pPr>
            <a:endParaRPr lang="ru-RU">
              <a:latin typeface="+mn-lt"/>
              <a:cs typeface="+mn-cs"/>
            </a:endParaRPr>
          </a:p>
        </p:txBody>
      </p:sp>
      <p:sp>
        <p:nvSpPr>
          <p:cNvPr id="32780" name="Text Box 1"/>
          <p:cNvSpPr txBox="1">
            <a:spLocks noChangeArrowheads="1"/>
          </p:cNvSpPr>
          <p:nvPr/>
        </p:nvSpPr>
        <p:spPr bwMode="auto">
          <a:xfrm>
            <a:off x="1042988" y="123825"/>
            <a:ext cx="7561262" cy="493713"/>
          </a:xfrm>
          <a:prstGeom prst="rect">
            <a:avLst/>
          </a:prstGeom>
          <a:noFill/>
          <a:ln w="9525">
            <a:noFill/>
            <a:round/>
            <a:headEnd/>
            <a:tailEnd/>
          </a:ln>
        </p:spPr>
        <p:txBody>
          <a:bodyPr lIns="90000" tIns="45000" rIns="90000" bIns="45000"/>
          <a:lstStyle/>
          <a:p>
            <a:pPr algn="ct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altLang="ru-RU" sz="2800" b="1">
              <a:solidFill>
                <a:srgbClr val="002060"/>
              </a:solidFill>
              <a:latin typeface="PT Astra Serif" pitchFamily="18" charset="-52"/>
            </a:endParaRPr>
          </a:p>
        </p:txBody>
      </p:sp>
      <p:sp>
        <p:nvSpPr>
          <p:cNvPr id="32781" name="Прямоугольник 13"/>
          <p:cNvSpPr>
            <a:spLocks noChangeArrowheads="1"/>
          </p:cNvSpPr>
          <p:nvPr/>
        </p:nvSpPr>
        <p:spPr bwMode="auto">
          <a:xfrm rot="-5400000">
            <a:off x="1699419" y="3228181"/>
            <a:ext cx="650875"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9536</a:t>
            </a:r>
          </a:p>
        </p:txBody>
      </p:sp>
      <p:sp>
        <p:nvSpPr>
          <p:cNvPr id="32782" name="Прямоугольник 13"/>
          <p:cNvSpPr>
            <a:spLocks noChangeArrowheads="1"/>
          </p:cNvSpPr>
          <p:nvPr/>
        </p:nvSpPr>
        <p:spPr bwMode="auto">
          <a:xfrm rot="-5400000">
            <a:off x="3686175" y="3025776"/>
            <a:ext cx="528637" cy="341312"/>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32783" name="Прямоугольник 13"/>
          <p:cNvSpPr>
            <a:spLocks noChangeArrowheads="1"/>
          </p:cNvSpPr>
          <p:nvPr/>
        </p:nvSpPr>
        <p:spPr bwMode="auto">
          <a:xfrm rot="-5400000">
            <a:off x="5673725" y="3000375"/>
            <a:ext cx="766763"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20984</a:t>
            </a:r>
          </a:p>
        </p:txBody>
      </p:sp>
      <p:sp>
        <p:nvSpPr>
          <p:cNvPr id="32784" name="Прямоугольник 13"/>
          <p:cNvSpPr>
            <a:spLocks noChangeArrowheads="1"/>
          </p:cNvSpPr>
          <p:nvPr/>
        </p:nvSpPr>
        <p:spPr bwMode="auto">
          <a:xfrm rot="-280950">
            <a:off x="6088063" y="3000375"/>
            <a:ext cx="766762"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21322</a:t>
            </a:r>
          </a:p>
        </p:txBody>
      </p:sp>
      <p:pic>
        <p:nvPicPr>
          <p:cNvPr id="32785" name="Picture 4" descr="D:\Документы - YudinAV\Юдин\Герб Саратовской области без подложки.gif"/>
          <p:cNvPicPr>
            <a:picLocks noChangeAspect="1" noChangeArrowheads="1"/>
          </p:cNvPicPr>
          <p:nvPr/>
        </p:nvPicPr>
        <p:blipFill>
          <a:blip r:embed="rId5" cstate="print"/>
          <a:srcRect/>
          <a:stretch>
            <a:fillRect/>
          </a:stretch>
        </p:blipFill>
        <p:spPr bwMode="auto">
          <a:xfrm>
            <a:off x="142875" y="0"/>
            <a:ext cx="439738" cy="714375"/>
          </a:xfrm>
          <a:prstGeom prst="rect">
            <a:avLst/>
          </a:prstGeom>
          <a:noFill/>
          <a:ln w="9525">
            <a:noFill/>
            <a:miter lim="800000"/>
            <a:headEnd/>
            <a:tailEnd/>
          </a:ln>
        </p:spPr>
      </p:pic>
      <p:sp>
        <p:nvSpPr>
          <p:cNvPr id="32786" name="Прямоугольник 23"/>
          <p:cNvSpPr>
            <a:spLocks noChangeArrowheads="1"/>
          </p:cNvSpPr>
          <p:nvPr/>
        </p:nvSpPr>
        <p:spPr bwMode="auto">
          <a:xfrm>
            <a:off x="1285875" y="214313"/>
            <a:ext cx="7286625" cy="327025"/>
          </a:xfrm>
          <a:prstGeom prst="rect">
            <a:avLst/>
          </a:prstGeom>
          <a:noFill/>
          <a:ln w="9525">
            <a:noFill/>
            <a:miter lim="800000"/>
            <a:headEnd/>
            <a:tailEnd/>
          </a:ln>
        </p:spPr>
        <p:txBody>
          <a:bodyPr>
            <a:spAutoFit/>
          </a:bodyPr>
          <a:lstStyle/>
          <a:p>
            <a:pPr>
              <a:lnSpc>
                <a:spcPct val="85000"/>
              </a:lnSpc>
            </a:pPr>
            <a:r>
              <a:rPr lang="ru-RU" b="1">
                <a:solidFill>
                  <a:srgbClr val="0033A0"/>
                </a:solidFill>
                <a:latin typeface="PT Astra Serif" pitchFamily="18" charset="-52"/>
                <a:ea typeface="PT Astra Serif" pitchFamily="18" charset="-52"/>
                <a:cs typeface="Times New Roman" pitchFamily="18" charset="0"/>
              </a:rPr>
              <a:t> </a:t>
            </a:r>
            <a:endParaRPr lang="ru-RU">
              <a:solidFill>
                <a:srgbClr val="0033A0"/>
              </a:solidFill>
              <a:latin typeface="PT Astra Serif" pitchFamily="18" charset="-52"/>
              <a:ea typeface="PT Astra Serif" pitchFamily="18" charset="-52"/>
              <a:cs typeface="Century Gothic" pitchFamily="34" charset="0"/>
              <a:sym typeface="Century Gothic" pitchFamily="34" charset="0"/>
            </a:endParaRPr>
          </a:p>
        </p:txBody>
      </p:sp>
      <p:sp>
        <p:nvSpPr>
          <p:cNvPr id="32787" name="Прямоугольник 24"/>
          <p:cNvSpPr>
            <a:spLocks noChangeArrowheads="1"/>
          </p:cNvSpPr>
          <p:nvPr/>
        </p:nvSpPr>
        <p:spPr bwMode="auto">
          <a:xfrm>
            <a:off x="785813" y="142875"/>
            <a:ext cx="8358187" cy="458788"/>
          </a:xfrm>
          <a:prstGeom prst="rect">
            <a:avLst/>
          </a:prstGeom>
          <a:noFill/>
          <a:ln w="9525">
            <a:noFill/>
            <a:miter lim="800000"/>
            <a:headEnd/>
            <a:tailEnd/>
          </a:ln>
        </p:spPr>
        <p:txBody>
          <a:bodyPr>
            <a:spAutoFit/>
          </a:bodyPr>
          <a:lstStyle/>
          <a:p>
            <a:pPr>
              <a:lnSpc>
                <a:spcPct val="85000"/>
              </a:lnSpc>
            </a:pPr>
            <a:r>
              <a:rPr lang="ru-RU" sz="1400" b="1">
                <a:solidFill>
                  <a:srgbClr val="003876"/>
                </a:solidFill>
                <a:latin typeface="PT Astra Serif" pitchFamily="18" charset="-52"/>
                <a:ea typeface="PT Astra Serif" pitchFamily="18" charset="-52"/>
                <a:cs typeface="Century Gothic" pitchFamily="34" charset="0"/>
                <a:sym typeface="Century Gothic" pitchFamily="34" charset="0"/>
              </a:rPr>
              <a:t>Пункты 65, 66 Порядка ГИА-9. ОГЭ по русскому языку, иностранный язык </a:t>
            </a:r>
          </a:p>
          <a:p>
            <a:pPr>
              <a:lnSpc>
                <a:spcPct val="85000"/>
              </a:lnSpc>
            </a:pPr>
            <a:r>
              <a:rPr lang="ru-RU" sz="1400" b="1">
                <a:solidFill>
                  <a:srgbClr val="FF0000"/>
                </a:solidFill>
                <a:latin typeface="PT Astra Serif" pitchFamily="18" charset="-52"/>
                <a:ea typeface="PT Astra Serif" pitchFamily="18" charset="-52"/>
                <a:cs typeface="Century Gothic" pitchFamily="34" charset="0"/>
                <a:sym typeface="Century Gothic" pitchFamily="34" charset="0"/>
              </a:rPr>
              <a:t>(задания, требующие прослушивания аудиозаписи)   </a:t>
            </a:r>
          </a:p>
        </p:txBody>
      </p:sp>
      <p:graphicFrame>
        <p:nvGraphicFramePr>
          <p:cNvPr id="35" name="Схема 34"/>
          <p:cNvGraphicFramePr/>
          <p:nvPr/>
        </p:nvGraphicFramePr>
        <p:xfrm>
          <a:off x="857224" y="785800"/>
          <a:ext cx="7786742" cy="421484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4" name="Object 5"/>
          <p:cNvGraphicFramePr>
            <a:graphicFrameLocks noChangeAspect="1"/>
          </p:cNvGraphicFramePr>
          <p:nvPr/>
        </p:nvGraphicFramePr>
        <p:xfrm>
          <a:off x="358775" y="785813"/>
          <a:ext cx="8785225" cy="4171950"/>
        </p:xfrm>
        <a:graphic>
          <a:graphicData uri="http://schemas.openxmlformats.org/presentationml/2006/ole">
            <p:oleObj spid="_x0000_s33794" name="CorelDRAW" r:id="rId4" imgW="9486720" imgH="5441760" progId="">
              <p:embed/>
            </p:oleObj>
          </a:graphicData>
        </a:graphic>
      </p:graphicFrame>
      <p:sp>
        <p:nvSpPr>
          <p:cNvPr id="33795" name="Прямоугольник 13"/>
          <p:cNvSpPr>
            <a:spLocks noChangeArrowheads="1"/>
          </p:cNvSpPr>
          <p:nvPr/>
        </p:nvSpPr>
        <p:spPr bwMode="auto">
          <a:xfrm rot="-5400000">
            <a:off x="830263" y="3170238"/>
            <a:ext cx="766762"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10169</a:t>
            </a:r>
          </a:p>
        </p:txBody>
      </p:sp>
      <p:sp>
        <p:nvSpPr>
          <p:cNvPr id="33796" name="Прямоугольник 13"/>
          <p:cNvSpPr>
            <a:spLocks noChangeArrowheads="1"/>
          </p:cNvSpPr>
          <p:nvPr/>
        </p:nvSpPr>
        <p:spPr bwMode="auto">
          <a:xfrm rot="-5400000">
            <a:off x="2840831" y="2986882"/>
            <a:ext cx="528637" cy="342900"/>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33797" name="Прямоугольник 13"/>
          <p:cNvSpPr>
            <a:spLocks noChangeArrowheads="1"/>
          </p:cNvSpPr>
          <p:nvPr/>
        </p:nvSpPr>
        <p:spPr bwMode="auto">
          <a:xfrm rot="-5400000">
            <a:off x="2346325" y="3235325"/>
            <a:ext cx="760413" cy="341313"/>
          </a:xfrm>
          <a:prstGeom prst="rect">
            <a:avLst/>
          </a:prstGeom>
          <a:noFill/>
          <a:ln w="9525">
            <a:noFill/>
            <a:miter lim="800000"/>
            <a:headEnd/>
            <a:tailEnd/>
          </a:ln>
        </p:spPr>
        <p:txBody>
          <a:bodyPr>
            <a:spAutoFit/>
          </a:bodyPr>
          <a:lstStyle/>
          <a:p>
            <a:pPr marL="339725" indent="-334963"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33798" name="Прямоугольник 13"/>
          <p:cNvSpPr>
            <a:spLocks noChangeArrowheads="1"/>
          </p:cNvSpPr>
          <p:nvPr/>
        </p:nvSpPr>
        <p:spPr bwMode="auto">
          <a:xfrm rot="-5400000">
            <a:off x="456406" y="3158332"/>
            <a:ext cx="650875"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9913</a:t>
            </a:r>
          </a:p>
        </p:txBody>
      </p:sp>
      <p:sp>
        <p:nvSpPr>
          <p:cNvPr id="33799" name="Прямоугольник 13"/>
          <p:cNvSpPr>
            <a:spLocks noChangeArrowheads="1"/>
          </p:cNvSpPr>
          <p:nvPr/>
        </p:nvSpPr>
        <p:spPr bwMode="auto">
          <a:xfrm rot="-5400000">
            <a:off x="5296694" y="2953544"/>
            <a:ext cx="766762" cy="342900"/>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22367</a:t>
            </a:r>
          </a:p>
        </p:txBody>
      </p:sp>
      <p:sp>
        <p:nvSpPr>
          <p:cNvPr id="33800" name="Прямоугольник 13"/>
          <p:cNvSpPr>
            <a:spLocks noChangeArrowheads="1"/>
          </p:cNvSpPr>
          <p:nvPr/>
        </p:nvSpPr>
        <p:spPr bwMode="auto">
          <a:xfrm rot="-5400000">
            <a:off x="4864101" y="2928937"/>
            <a:ext cx="766762"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21800</a:t>
            </a:r>
          </a:p>
        </p:txBody>
      </p:sp>
      <p:sp>
        <p:nvSpPr>
          <p:cNvPr id="33801" name="Прямоугольник 13"/>
          <p:cNvSpPr>
            <a:spLocks noChangeArrowheads="1"/>
          </p:cNvSpPr>
          <p:nvPr/>
        </p:nvSpPr>
        <p:spPr bwMode="auto">
          <a:xfrm rot="-5400000">
            <a:off x="3273425" y="2954338"/>
            <a:ext cx="527050" cy="342900"/>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33802" name="Прямоугольник 13"/>
          <p:cNvSpPr>
            <a:spLocks noChangeArrowheads="1"/>
          </p:cNvSpPr>
          <p:nvPr/>
        </p:nvSpPr>
        <p:spPr bwMode="auto">
          <a:xfrm rot="-5400000">
            <a:off x="1190625" y="3216275"/>
            <a:ext cx="766763"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10222</a:t>
            </a:r>
          </a:p>
        </p:txBody>
      </p:sp>
      <p:sp>
        <p:nvSpPr>
          <p:cNvPr id="23" name="Line 2"/>
          <p:cNvSpPr>
            <a:spLocks noChangeShapeType="1"/>
          </p:cNvSpPr>
          <p:nvPr/>
        </p:nvSpPr>
        <p:spPr bwMode="auto">
          <a:xfrm>
            <a:off x="1071563" y="625475"/>
            <a:ext cx="7500937" cy="1588"/>
          </a:xfrm>
          <a:prstGeom prst="line">
            <a:avLst/>
          </a:prstGeom>
          <a:noFill/>
          <a:ln w="38160" cap="sq">
            <a:solidFill>
              <a:srgbClr val="4F81BD"/>
            </a:solidFill>
            <a:miter lim="800000"/>
            <a:headEnd/>
            <a:tailEnd/>
          </a:ln>
          <a:effectLst>
            <a:outerShdw dist="23040" dir="5400000" algn="ctr" rotWithShape="0">
              <a:srgbClr val="000000">
                <a:alpha val="35036"/>
              </a:srgbClr>
            </a:outerShdw>
          </a:effectLst>
        </p:spPr>
        <p:txBody>
          <a:bodyPr/>
          <a:lstStyle/>
          <a:p>
            <a:pPr fontAlgn="auto">
              <a:spcBef>
                <a:spcPts val="0"/>
              </a:spcBef>
              <a:spcAft>
                <a:spcPts val="0"/>
              </a:spcAft>
              <a:defRPr/>
            </a:pPr>
            <a:endParaRPr lang="ru-RU">
              <a:latin typeface="+mn-lt"/>
              <a:cs typeface="+mn-cs"/>
            </a:endParaRPr>
          </a:p>
        </p:txBody>
      </p:sp>
      <p:sp>
        <p:nvSpPr>
          <p:cNvPr id="33804" name="Text Box 1"/>
          <p:cNvSpPr txBox="1">
            <a:spLocks noChangeArrowheads="1"/>
          </p:cNvSpPr>
          <p:nvPr/>
        </p:nvSpPr>
        <p:spPr bwMode="auto">
          <a:xfrm>
            <a:off x="1042988" y="123825"/>
            <a:ext cx="7561262" cy="493713"/>
          </a:xfrm>
          <a:prstGeom prst="rect">
            <a:avLst/>
          </a:prstGeom>
          <a:noFill/>
          <a:ln w="9525">
            <a:noFill/>
            <a:round/>
            <a:headEnd/>
            <a:tailEnd/>
          </a:ln>
        </p:spPr>
        <p:txBody>
          <a:bodyPr lIns="90000" tIns="45000" rIns="90000" bIns="45000"/>
          <a:lstStyle/>
          <a:p>
            <a:pPr algn="ct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altLang="ru-RU" sz="2800" b="1">
              <a:solidFill>
                <a:srgbClr val="002060"/>
              </a:solidFill>
              <a:latin typeface="PT Astra Serif" pitchFamily="18" charset="-52"/>
            </a:endParaRPr>
          </a:p>
        </p:txBody>
      </p:sp>
      <p:sp>
        <p:nvSpPr>
          <p:cNvPr id="33805" name="Прямоугольник 13"/>
          <p:cNvSpPr>
            <a:spLocks noChangeArrowheads="1"/>
          </p:cNvSpPr>
          <p:nvPr/>
        </p:nvSpPr>
        <p:spPr bwMode="auto">
          <a:xfrm rot="-5400000">
            <a:off x="1699419" y="3228181"/>
            <a:ext cx="650875"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9536</a:t>
            </a:r>
          </a:p>
        </p:txBody>
      </p:sp>
      <p:sp>
        <p:nvSpPr>
          <p:cNvPr id="33806" name="Прямоугольник 13"/>
          <p:cNvSpPr>
            <a:spLocks noChangeArrowheads="1"/>
          </p:cNvSpPr>
          <p:nvPr/>
        </p:nvSpPr>
        <p:spPr bwMode="auto">
          <a:xfrm rot="-5400000">
            <a:off x="3686175" y="3025776"/>
            <a:ext cx="528637" cy="341312"/>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33807" name="Прямоугольник 13"/>
          <p:cNvSpPr>
            <a:spLocks noChangeArrowheads="1"/>
          </p:cNvSpPr>
          <p:nvPr/>
        </p:nvSpPr>
        <p:spPr bwMode="auto">
          <a:xfrm rot="-5400000">
            <a:off x="5673725" y="3000375"/>
            <a:ext cx="766763"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20984</a:t>
            </a:r>
          </a:p>
        </p:txBody>
      </p:sp>
      <p:sp>
        <p:nvSpPr>
          <p:cNvPr id="33808" name="Прямоугольник 13"/>
          <p:cNvSpPr>
            <a:spLocks noChangeArrowheads="1"/>
          </p:cNvSpPr>
          <p:nvPr/>
        </p:nvSpPr>
        <p:spPr bwMode="auto">
          <a:xfrm rot="-280950">
            <a:off x="6088063" y="3000375"/>
            <a:ext cx="766762"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21322</a:t>
            </a:r>
          </a:p>
        </p:txBody>
      </p:sp>
      <p:pic>
        <p:nvPicPr>
          <p:cNvPr id="33809" name="Picture 4" descr="D:\Документы - YudinAV\Юдин\Герб Саратовской области без подложки.gif"/>
          <p:cNvPicPr>
            <a:picLocks noChangeAspect="1" noChangeArrowheads="1"/>
          </p:cNvPicPr>
          <p:nvPr/>
        </p:nvPicPr>
        <p:blipFill>
          <a:blip r:embed="rId5" cstate="print"/>
          <a:srcRect/>
          <a:stretch>
            <a:fillRect/>
          </a:stretch>
        </p:blipFill>
        <p:spPr bwMode="auto">
          <a:xfrm>
            <a:off x="142875" y="0"/>
            <a:ext cx="439738" cy="714375"/>
          </a:xfrm>
          <a:prstGeom prst="rect">
            <a:avLst/>
          </a:prstGeom>
          <a:noFill/>
          <a:ln w="9525">
            <a:noFill/>
            <a:miter lim="800000"/>
            <a:headEnd/>
            <a:tailEnd/>
          </a:ln>
        </p:spPr>
      </p:pic>
      <p:sp>
        <p:nvSpPr>
          <p:cNvPr id="33810" name="Прямоугольник 23"/>
          <p:cNvSpPr>
            <a:spLocks noChangeArrowheads="1"/>
          </p:cNvSpPr>
          <p:nvPr/>
        </p:nvSpPr>
        <p:spPr bwMode="auto">
          <a:xfrm>
            <a:off x="1285875" y="214313"/>
            <a:ext cx="7286625" cy="327025"/>
          </a:xfrm>
          <a:prstGeom prst="rect">
            <a:avLst/>
          </a:prstGeom>
          <a:noFill/>
          <a:ln w="9525">
            <a:noFill/>
            <a:miter lim="800000"/>
            <a:headEnd/>
            <a:tailEnd/>
          </a:ln>
        </p:spPr>
        <p:txBody>
          <a:bodyPr>
            <a:spAutoFit/>
          </a:bodyPr>
          <a:lstStyle/>
          <a:p>
            <a:pPr>
              <a:lnSpc>
                <a:spcPct val="85000"/>
              </a:lnSpc>
            </a:pPr>
            <a:r>
              <a:rPr lang="ru-RU" b="1">
                <a:solidFill>
                  <a:srgbClr val="0033A0"/>
                </a:solidFill>
                <a:latin typeface="PT Astra Serif" pitchFamily="18" charset="-52"/>
                <a:ea typeface="PT Astra Serif" pitchFamily="18" charset="-52"/>
                <a:cs typeface="Times New Roman" pitchFamily="18" charset="0"/>
              </a:rPr>
              <a:t> </a:t>
            </a:r>
            <a:endParaRPr lang="ru-RU">
              <a:solidFill>
                <a:srgbClr val="0033A0"/>
              </a:solidFill>
              <a:latin typeface="PT Astra Serif" pitchFamily="18" charset="-52"/>
              <a:ea typeface="PT Astra Serif" pitchFamily="18" charset="-52"/>
              <a:cs typeface="Century Gothic" pitchFamily="34" charset="0"/>
              <a:sym typeface="Century Gothic" pitchFamily="34" charset="0"/>
            </a:endParaRPr>
          </a:p>
        </p:txBody>
      </p:sp>
      <p:sp>
        <p:nvSpPr>
          <p:cNvPr id="33811" name="Прямоугольник 24"/>
          <p:cNvSpPr>
            <a:spLocks noChangeArrowheads="1"/>
          </p:cNvSpPr>
          <p:nvPr/>
        </p:nvSpPr>
        <p:spPr bwMode="auto">
          <a:xfrm>
            <a:off x="785813" y="71438"/>
            <a:ext cx="8358187" cy="301625"/>
          </a:xfrm>
          <a:prstGeom prst="rect">
            <a:avLst/>
          </a:prstGeom>
          <a:noFill/>
          <a:ln w="9525">
            <a:noFill/>
            <a:miter lim="800000"/>
            <a:headEnd/>
            <a:tailEnd/>
          </a:ln>
        </p:spPr>
        <p:txBody>
          <a:bodyPr>
            <a:spAutoFit/>
          </a:bodyPr>
          <a:lstStyle/>
          <a:p>
            <a:pPr>
              <a:lnSpc>
                <a:spcPct val="85000"/>
              </a:lnSpc>
            </a:pPr>
            <a:r>
              <a:rPr lang="ru-RU" sz="1600" b="1">
                <a:solidFill>
                  <a:srgbClr val="003876"/>
                </a:solidFill>
                <a:latin typeface="PT Astra Serif" pitchFamily="18" charset="-52"/>
                <a:ea typeface="PT Astra Serif" pitchFamily="18" charset="-52"/>
                <a:cs typeface="Century Gothic" pitchFamily="34" charset="0"/>
                <a:sym typeface="Century Gothic" pitchFamily="34" charset="0"/>
              </a:rPr>
              <a:t>П. 65 Порядка ГИА-9. ОГЭ (иностранный язык - устно), ГВЭ (устно)  </a:t>
            </a:r>
          </a:p>
        </p:txBody>
      </p:sp>
      <p:sp>
        <p:nvSpPr>
          <p:cNvPr id="33812" name="Прямоугольник 27"/>
          <p:cNvSpPr>
            <a:spLocks noChangeArrowheads="1"/>
          </p:cNvSpPr>
          <p:nvPr/>
        </p:nvSpPr>
        <p:spPr bwMode="auto">
          <a:xfrm>
            <a:off x="142875" y="3071813"/>
            <a:ext cx="2071688" cy="2032000"/>
          </a:xfrm>
          <a:prstGeom prst="rect">
            <a:avLst/>
          </a:prstGeom>
          <a:solidFill>
            <a:srgbClr val="00B050"/>
          </a:solidFill>
          <a:ln w="9525">
            <a:noFill/>
            <a:miter lim="800000"/>
            <a:headEnd/>
            <a:tailEnd/>
          </a:ln>
        </p:spPr>
        <p:txBody>
          <a:bodyPr>
            <a:spAutoFit/>
          </a:bodyPr>
          <a:lstStyle/>
          <a:p>
            <a:r>
              <a:rPr lang="ru-RU" sz="1400">
                <a:solidFill>
                  <a:schemeClr val="bg1"/>
                </a:solidFill>
                <a:latin typeface="PT Astra Serif" pitchFamily="18" charset="-52"/>
              </a:rPr>
              <a:t>Если произошёл </a:t>
            </a:r>
            <a:r>
              <a:rPr lang="ru-RU" sz="1400" b="1">
                <a:solidFill>
                  <a:schemeClr val="bg1"/>
                </a:solidFill>
                <a:latin typeface="PT Astra Serif" pitchFamily="18" charset="-52"/>
              </a:rPr>
              <a:t>технический сбой, участник имеет право выбрать:</a:t>
            </a:r>
          </a:p>
          <a:p>
            <a:r>
              <a:rPr lang="ru-RU" sz="1400">
                <a:solidFill>
                  <a:schemeClr val="bg1"/>
                </a:solidFill>
                <a:latin typeface="PT Astra Serif" pitchFamily="18" charset="-52"/>
              </a:rPr>
              <a:t>•выполнить задания </a:t>
            </a:r>
            <a:r>
              <a:rPr lang="ru-RU" sz="1400" b="1">
                <a:solidFill>
                  <a:schemeClr val="bg1"/>
                </a:solidFill>
                <a:latin typeface="PT Astra Serif" pitchFamily="18" charset="-52"/>
              </a:rPr>
              <a:t>в тот же день,</a:t>
            </a:r>
          </a:p>
          <a:p>
            <a:r>
              <a:rPr lang="ru-RU" sz="1400">
                <a:solidFill>
                  <a:schemeClr val="bg1"/>
                </a:solidFill>
                <a:latin typeface="PT Astra Serif" pitchFamily="18" charset="-52"/>
              </a:rPr>
              <a:t>•выполнить задания </a:t>
            </a:r>
            <a:r>
              <a:rPr lang="ru-RU" sz="1400" b="1">
                <a:solidFill>
                  <a:schemeClr val="bg1"/>
                </a:solidFill>
                <a:latin typeface="PT Astra Serif" pitchFamily="18" charset="-52"/>
              </a:rPr>
              <a:t>в резервные сроки - </a:t>
            </a:r>
            <a:r>
              <a:rPr lang="ru-RU" sz="1400" b="1">
                <a:solidFill>
                  <a:srgbClr val="FF0000"/>
                </a:solidFill>
                <a:latin typeface="PT Astra Serif" pitchFamily="18" charset="-52"/>
              </a:rPr>
              <a:t>нововведение</a:t>
            </a:r>
          </a:p>
        </p:txBody>
      </p:sp>
      <p:graphicFrame>
        <p:nvGraphicFramePr>
          <p:cNvPr id="29" name="Схема 28"/>
          <p:cNvGraphicFramePr/>
          <p:nvPr/>
        </p:nvGraphicFramePr>
        <p:xfrm>
          <a:off x="1428728" y="714362"/>
          <a:ext cx="7715272" cy="421484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8" name="Object 5"/>
          <p:cNvGraphicFramePr>
            <a:graphicFrameLocks noChangeAspect="1"/>
          </p:cNvGraphicFramePr>
          <p:nvPr/>
        </p:nvGraphicFramePr>
        <p:xfrm>
          <a:off x="358775" y="785813"/>
          <a:ext cx="8785225" cy="4159250"/>
        </p:xfrm>
        <a:graphic>
          <a:graphicData uri="http://schemas.openxmlformats.org/presentationml/2006/ole">
            <p:oleObj spid="_x0000_s34818" name="CorelDRAW" r:id="rId4" imgW="9486720" imgH="5441760" progId="">
              <p:embed/>
            </p:oleObj>
          </a:graphicData>
        </a:graphic>
      </p:graphicFrame>
      <p:sp>
        <p:nvSpPr>
          <p:cNvPr id="34819" name="Прямоугольник 13"/>
          <p:cNvSpPr>
            <a:spLocks noChangeArrowheads="1"/>
          </p:cNvSpPr>
          <p:nvPr/>
        </p:nvSpPr>
        <p:spPr bwMode="auto">
          <a:xfrm rot="-5400000">
            <a:off x="830263" y="3170238"/>
            <a:ext cx="766762"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10169</a:t>
            </a:r>
          </a:p>
        </p:txBody>
      </p:sp>
      <p:sp>
        <p:nvSpPr>
          <p:cNvPr id="34820" name="Прямоугольник 13"/>
          <p:cNvSpPr>
            <a:spLocks noChangeArrowheads="1"/>
          </p:cNvSpPr>
          <p:nvPr/>
        </p:nvSpPr>
        <p:spPr bwMode="auto">
          <a:xfrm rot="-5400000">
            <a:off x="2840831" y="2986882"/>
            <a:ext cx="528637" cy="342900"/>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34821" name="Прямоугольник 13"/>
          <p:cNvSpPr>
            <a:spLocks noChangeArrowheads="1"/>
          </p:cNvSpPr>
          <p:nvPr/>
        </p:nvSpPr>
        <p:spPr bwMode="auto">
          <a:xfrm rot="-5400000">
            <a:off x="2346325" y="3235325"/>
            <a:ext cx="760413" cy="341313"/>
          </a:xfrm>
          <a:prstGeom prst="rect">
            <a:avLst/>
          </a:prstGeom>
          <a:noFill/>
          <a:ln w="9525">
            <a:noFill/>
            <a:miter lim="800000"/>
            <a:headEnd/>
            <a:tailEnd/>
          </a:ln>
        </p:spPr>
        <p:txBody>
          <a:bodyPr>
            <a:spAutoFit/>
          </a:bodyPr>
          <a:lstStyle/>
          <a:p>
            <a:pPr marL="339725" indent="-334963"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34822" name="Прямоугольник 13"/>
          <p:cNvSpPr>
            <a:spLocks noChangeArrowheads="1"/>
          </p:cNvSpPr>
          <p:nvPr/>
        </p:nvSpPr>
        <p:spPr bwMode="auto">
          <a:xfrm rot="-5400000">
            <a:off x="456406" y="3158332"/>
            <a:ext cx="650875"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9913</a:t>
            </a:r>
          </a:p>
        </p:txBody>
      </p:sp>
      <p:sp>
        <p:nvSpPr>
          <p:cNvPr id="34823" name="Прямоугольник 13"/>
          <p:cNvSpPr>
            <a:spLocks noChangeArrowheads="1"/>
          </p:cNvSpPr>
          <p:nvPr/>
        </p:nvSpPr>
        <p:spPr bwMode="auto">
          <a:xfrm rot="-5400000">
            <a:off x="5296694" y="2953544"/>
            <a:ext cx="766762" cy="342900"/>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22367</a:t>
            </a:r>
          </a:p>
        </p:txBody>
      </p:sp>
      <p:sp>
        <p:nvSpPr>
          <p:cNvPr id="34824" name="Прямоугольник 13"/>
          <p:cNvSpPr>
            <a:spLocks noChangeArrowheads="1"/>
          </p:cNvSpPr>
          <p:nvPr/>
        </p:nvSpPr>
        <p:spPr bwMode="auto">
          <a:xfrm rot="-5400000">
            <a:off x="4864101" y="2928937"/>
            <a:ext cx="766762"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21800</a:t>
            </a:r>
          </a:p>
        </p:txBody>
      </p:sp>
      <p:sp>
        <p:nvSpPr>
          <p:cNvPr id="34825" name="Прямоугольник 13"/>
          <p:cNvSpPr>
            <a:spLocks noChangeArrowheads="1"/>
          </p:cNvSpPr>
          <p:nvPr/>
        </p:nvSpPr>
        <p:spPr bwMode="auto">
          <a:xfrm rot="-5400000">
            <a:off x="3273425" y="2954338"/>
            <a:ext cx="527050" cy="342900"/>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34826" name="Прямоугольник 13"/>
          <p:cNvSpPr>
            <a:spLocks noChangeArrowheads="1"/>
          </p:cNvSpPr>
          <p:nvPr/>
        </p:nvSpPr>
        <p:spPr bwMode="auto">
          <a:xfrm rot="-5400000">
            <a:off x="1190625" y="3216275"/>
            <a:ext cx="766763"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10222</a:t>
            </a:r>
          </a:p>
        </p:txBody>
      </p:sp>
      <p:sp>
        <p:nvSpPr>
          <p:cNvPr id="23" name="Line 2"/>
          <p:cNvSpPr>
            <a:spLocks noChangeShapeType="1"/>
          </p:cNvSpPr>
          <p:nvPr/>
        </p:nvSpPr>
        <p:spPr bwMode="auto">
          <a:xfrm>
            <a:off x="1071563" y="625475"/>
            <a:ext cx="7500937" cy="1588"/>
          </a:xfrm>
          <a:prstGeom prst="line">
            <a:avLst/>
          </a:prstGeom>
          <a:noFill/>
          <a:ln w="38160" cap="sq">
            <a:solidFill>
              <a:srgbClr val="4F81BD"/>
            </a:solidFill>
            <a:miter lim="800000"/>
            <a:headEnd/>
            <a:tailEnd/>
          </a:ln>
          <a:effectLst>
            <a:outerShdw dist="23040" dir="5400000" algn="ctr" rotWithShape="0">
              <a:srgbClr val="000000">
                <a:alpha val="35036"/>
              </a:srgbClr>
            </a:outerShdw>
          </a:effectLst>
        </p:spPr>
        <p:txBody>
          <a:bodyPr/>
          <a:lstStyle/>
          <a:p>
            <a:pPr fontAlgn="auto">
              <a:spcBef>
                <a:spcPts val="0"/>
              </a:spcBef>
              <a:spcAft>
                <a:spcPts val="0"/>
              </a:spcAft>
              <a:defRPr/>
            </a:pPr>
            <a:endParaRPr lang="ru-RU">
              <a:latin typeface="+mn-lt"/>
              <a:cs typeface="+mn-cs"/>
            </a:endParaRPr>
          </a:p>
        </p:txBody>
      </p:sp>
      <p:sp>
        <p:nvSpPr>
          <p:cNvPr id="34828" name="Text Box 1"/>
          <p:cNvSpPr txBox="1">
            <a:spLocks noChangeArrowheads="1"/>
          </p:cNvSpPr>
          <p:nvPr/>
        </p:nvSpPr>
        <p:spPr bwMode="auto">
          <a:xfrm>
            <a:off x="1042988" y="123825"/>
            <a:ext cx="7561262" cy="493713"/>
          </a:xfrm>
          <a:prstGeom prst="rect">
            <a:avLst/>
          </a:prstGeom>
          <a:noFill/>
          <a:ln w="9525">
            <a:noFill/>
            <a:round/>
            <a:headEnd/>
            <a:tailEnd/>
          </a:ln>
        </p:spPr>
        <p:txBody>
          <a:bodyPr lIns="90000" tIns="45000" rIns="90000" bIns="45000"/>
          <a:lstStyle/>
          <a:p>
            <a:pPr algn="ct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altLang="ru-RU" sz="2800" b="1">
              <a:solidFill>
                <a:srgbClr val="002060"/>
              </a:solidFill>
              <a:latin typeface="PT Astra Serif" pitchFamily="18" charset="-52"/>
            </a:endParaRPr>
          </a:p>
        </p:txBody>
      </p:sp>
      <p:sp>
        <p:nvSpPr>
          <p:cNvPr id="34829" name="Прямоугольник 13"/>
          <p:cNvSpPr>
            <a:spLocks noChangeArrowheads="1"/>
          </p:cNvSpPr>
          <p:nvPr/>
        </p:nvSpPr>
        <p:spPr bwMode="auto">
          <a:xfrm rot="-5400000">
            <a:off x="1699419" y="3228181"/>
            <a:ext cx="650875"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9536</a:t>
            </a:r>
          </a:p>
        </p:txBody>
      </p:sp>
      <p:sp>
        <p:nvSpPr>
          <p:cNvPr id="34830" name="Прямоугольник 13"/>
          <p:cNvSpPr>
            <a:spLocks noChangeArrowheads="1"/>
          </p:cNvSpPr>
          <p:nvPr/>
        </p:nvSpPr>
        <p:spPr bwMode="auto">
          <a:xfrm rot="-5400000">
            <a:off x="3686175" y="3025776"/>
            <a:ext cx="528637" cy="341312"/>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34831" name="Прямоугольник 13"/>
          <p:cNvSpPr>
            <a:spLocks noChangeArrowheads="1"/>
          </p:cNvSpPr>
          <p:nvPr/>
        </p:nvSpPr>
        <p:spPr bwMode="auto">
          <a:xfrm rot="-5400000">
            <a:off x="5673725" y="3000375"/>
            <a:ext cx="766763"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20984</a:t>
            </a:r>
          </a:p>
        </p:txBody>
      </p:sp>
      <p:sp>
        <p:nvSpPr>
          <p:cNvPr id="34832" name="Прямоугольник 13"/>
          <p:cNvSpPr>
            <a:spLocks noChangeArrowheads="1"/>
          </p:cNvSpPr>
          <p:nvPr/>
        </p:nvSpPr>
        <p:spPr bwMode="auto">
          <a:xfrm rot="-5400000">
            <a:off x="6088062" y="3000376"/>
            <a:ext cx="766763"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21322</a:t>
            </a:r>
          </a:p>
        </p:txBody>
      </p:sp>
      <p:sp>
        <p:nvSpPr>
          <p:cNvPr id="34833" name="Прямоугольник 33"/>
          <p:cNvSpPr>
            <a:spLocks noChangeArrowheads="1"/>
          </p:cNvSpPr>
          <p:nvPr/>
        </p:nvSpPr>
        <p:spPr bwMode="auto">
          <a:xfrm rot="5400000">
            <a:off x="6262687" y="2509838"/>
            <a:ext cx="3357563" cy="338138"/>
          </a:xfrm>
          <a:prstGeom prst="rect">
            <a:avLst/>
          </a:prstGeom>
          <a:noFill/>
          <a:ln w="9525">
            <a:solidFill>
              <a:srgbClr val="0070C0"/>
            </a:solidFill>
            <a:miter lim="800000"/>
            <a:headEnd/>
            <a:tailEnd/>
          </a:ln>
        </p:spPr>
        <p:txBody>
          <a:bodyPr>
            <a:spAutoFit/>
          </a:bodyPr>
          <a:lstStyle/>
          <a:p>
            <a:pPr algn="ctr"/>
            <a:r>
              <a:rPr lang="ru-RU" sz="1600" b="1">
                <a:solidFill>
                  <a:srgbClr val="0070C0"/>
                </a:solidFill>
                <a:latin typeface="PT Astra Serif" pitchFamily="18" charset="-52"/>
              </a:rPr>
              <a:t>После проведения экзамена</a:t>
            </a:r>
          </a:p>
        </p:txBody>
      </p:sp>
      <p:pic>
        <p:nvPicPr>
          <p:cNvPr id="34834" name="Picture 4" descr="D:\Документы - YudinAV\Юдин\Герб Саратовской области без подложки.gif"/>
          <p:cNvPicPr>
            <a:picLocks noChangeAspect="1" noChangeArrowheads="1"/>
          </p:cNvPicPr>
          <p:nvPr/>
        </p:nvPicPr>
        <p:blipFill>
          <a:blip r:embed="rId5" cstate="print"/>
          <a:srcRect/>
          <a:stretch>
            <a:fillRect/>
          </a:stretch>
        </p:blipFill>
        <p:spPr bwMode="auto">
          <a:xfrm>
            <a:off x="142875" y="0"/>
            <a:ext cx="439738" cy="714375"/>
          </a:xfrm>
          <a:prstGeom prst="rect">
            <a:avLst/>
          </a:prstGeom>
          <a:noFill/>
          <a:ln w="9525">
            <a:noFill/>
            <a:miter lim="800000"/>
            <a:headEnd/>
            <a:tailEnd/>
          </a:ln>
        </p:spPr>
      </p:pic>
      <p:sp>
        <p:nvSpPr>
          <p:cNvPr id="34835" name="Прямоугольник 23"/>
          <p:cNvSpPr>
            <a:spLocks noChangeArrowheads="1"/>
          </p:cNvSpPr>
          <p:nvPr/>
        </p:nvSpPr>
        <p:spPr bwMode="auto">
          <a:xfrm>
            <a:off x="1285875" y="214313"/>
            <a:ext cx="7286625" cy="327025"/>
          </a:xfrm>
          <a:prstGeom prst="rect">
            <a:avLst/>
          </a:prstGeom>
          <a:noFill/>
          <a:ln w="9525">
            <a:noFill/>
            <a:miter lim="800000"/>
            <a:headEnd/>
            <a:tailEnd/>
          </a:ln>
        </p:spPr>
        <p:txBody>
          <a:bodyPr>
            <a:spAutoFit/>
          </a:bodyPr>
          <a:lstStyle/>
          <a:p>
            <a:pPr>
              <a:lnSpc>
                <a:spcPct val="85000"/>
              </a:lnSpc>
            </a:pPr>
            <a:r>
              <a:rPr lang="ru-RU" b="1">
                <a:solidFill>
                  <a:srgbClr val="0033A0"/>
                </a:solidFill>
                <a:latin typeface="PT Astra Serif" pitchFamily="18" charset="-52"/>
                <a:ea typeface="PT Astra Serif" pitchFamily="18" charset="-52"/>
                <a:cs typeface="Times New Roman" pitchFamily="18" charset="0"/>
              </a:rPr>
              <a:t> </a:t>
            </a:r>
            <a:endParaRPr lang="ru-RU">
              <a:solidFill>
                <a:srgbClr val="0033A0"/>
              </a:solidFill>
              <a:latin typeface="PT Astra Serif" pitchFamily="18" charset="-52"/>
              <a:ea typeface="PT Astra Serif" pitchFamily="18" charset="-52"/>
              <a:cs typeface="Century Gothic" pitchFamily="34" charset="0"/>
              <a:sym typeface="Century Gothic" pitchFamily="34" charset="0"/>
            </a:endParaRPr>
          </a:p>
        </p:txBody>
      </p:sp>
      <p:sp>
        <p:nvSpPr>
          <p:cNvPr id="34836" name="Прямоугольник 24"/>
          <p:cNvSpPr>
            <a:spLocks noChangeArrowheads="1"/>
          </p:cNvSpPr>
          <p:nvPr/>
        </p:nvSpPr>
        <p:spPr bwMode="auto">
          <a:xfrm>
            <a:off x="785813" y="71438"/>
            <a:ext cx="8358187" cy="327025"/>
          </a:xfrm>
          <a:prstGeom prst="rect">
            <a:avLst/>
          </a:prstGeom>
          <a:noFill/>
          <a:ln w="9525">
            <a:noFill/>
            <a:miter lim="800000"/>
            <a:headEnd/>
            <a:tailEnd/>
          </a:ln>
        </p:spPr>
        <p:txBody>
          <a:bodyPr>
            <a:spAutoFit/>
          </a:bodyPr>
          <a:lstStyle/>
          <a:p>
            <a:pPr>
              <a:lnSpc>
                <a:spcPct val="85000"/>
              </a:lnSpc>
            </a:pPr>
            <a:r>
              <a:rPr lang="ru-RU" b="1">
                <a:solidFill>
                  <a:srgbClr val="003876"/>
                </a:solidFill>
                <a:latin typeface="PT Astra Serif" pitchFamily="18" charset="-52"/>
                <a:ea typeface="PT Astra Serif" pitchFamily="18" charset="-52"/>
                <a:cs typeface="Century Gothic" pitchFamily="34" charset="0"/>
                <a:sym typeface="Century Gothic" pitchFamily="34" charset="0"/>
              </a:rPr>
              <a:t>П. 75 Порядка ГИА-9. Сроки обработки и проверки ЭР  </a:t>
            </a:r>
          </a:p>
        </p:txBody>
      </p:sp>
      <p:sp>
        <p:nvSpPr>
          <p:cNvPr id="34837" name="Прямоугольник 21"/>
          <p:cNvSpPr>
            <a:spLocks noChangeArrowheads="1"/>
          </p:cNvSpPr>
          <p:nvPr/>
        </p:nvSpPr>
        <p:spPr bwMode="auto">
          <a:xfrm>
            <a:off x="5357813" y="1143000"/>
            <a:ext cx="3286125" cy="369888"/>
          </a:xfrm>
          <a:prstGeom prst="rect">
            <a:avLst/>
          </a:prstGeom>
          <a:noFill/>
          <a:ln w="9525">
            <a:noFill/>
            <a:miter lim="800000"/>
            <a:headEnd/>
            <a:tailEnd/>
          </a:ln>
        </p:spPr>
        <p:txBody>
          <a:bodyPr>
            <a:spAutoFit/>
          </a:bodyPr>
          <a:lstStyle/>
          <a:p>
            <a:endParaRPr lang="ru-RU"/>
          </a:p>
        </p:txBody>
      </p:sp>
      <p:graphicFrame>
        <p:nvGraphicFramePr>
          <p:cNvPr id="24" name="Схема 23"/>
          <p:cNvGraphicFramePr/>
          <p:nvPr/>
        </p:nvGraphicFramePr>
        <p:xfrm>
          <a:off x="428596" y="1214428"/>
          <a:ext cx="6715172" cy="300039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2" name="Object 5"/>
          <p:cNvGraphicFramePr>
            <a:graphicFrameLocks noChangeAspect="1"/>
          </p:cNvGraphicFramePr>
          <p:nvPr/>
        </p:nvGraphicFramePr>
        <p:xfrm>
          <a:off x="358775" y="714375"/>
          <a:ext cx="8785225" cy="4159250"/>
        </p:xfrm>
        <a:graphic>
          <a:graphicData uri="http://schemas.openxmlformats.org/presentationml/2006/ole">
            <p:oleObj spid="_x0000_s35842" name="CorelDRAW" r:id="rId4" imgW="9486720" imgH="5441760" progId="">
              <p:embed/>
            </p:oleObj>
          </a:graphicData>
        </a:graphic>
      </p:graphicFrame>
      <p:sp>
        <p:nvSpPr>
          <p:cNvPr id="35843" name="Прямоугольник 13"/>
          <p:cNvSpPr>
            <a:spLocks noChangeArrowheads="1"/>
          </p:cNvSpPr>
          <p:nvPr/>
        </p:nvSpPr>
        <p:spPr bwMode="auto">
          <a:xfrm rot="-5400000">
            <a:off x="830263" y="3170238"/>
            <a:ext cx="766762"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10169</a:t>
            </a:r>
          </a:p>
        </p:txBody>
      </p:sp>
      <p:sp>
        <p:nvSpPr>
          <p:cNvPr id="35844" name="Прямоугольник 13"/>
          <p:cNvSpPr>
            <a:spLocks noChangeArrowheads="1"/>
          </p:cNvSpPr>
          <p:nvPr/>
        </p:nvSpPr>
        <p:spPr bwMode="auto">
          <a:xfrm rot="-5400000">
            <a:off x="2840831" y="2986882"/>
            <a:ext cx="528637" cy="342900"/>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35845" name="Прямоугольник 13"/>
          <p:cNvSpPr>
            <a:spLocks noChangeArrowheads="1"/>
          </p:cNvSpPr>
          <p:nvPr/>
        </p:nvSpPr>
        <p:spPr bwMode="auto">
          <a:xfrm rot="-5400000">
            <a:off x="2346325" y="3235325"/>
            <a:ext cx="760413" cy="341313"/>
          </a:xfrm>
          <a:prstGeom prst="rect">
            <a:avLst/>
          </a:prstGeom>
          <a:noFill/>
          <a:ln w="9525">
            <a:noFill/>
            <a:miter lim="800000"/>
            <a:headEnd/>
            <a:tailEnd/>
          </a:ln>
        </p:spPr>
        <p:txBody>
          <a:bodyPr>
            <a:spAutoFit/>
          </a:bodyPr>
          <a:lstStyle/>
          <a:p>
            <a:pPr marL="339725" indent="-334963"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35846" name="Прямоугольник 13"/>
          <p:cNvSpPr>
            <a:spLocks noChangeArrowheads="1"/>
          </p:cNvSpPr>
          <p:nvPr/>
        </p:nvSpPr>
        <p:spPr bwMode="auto">
          <a:xfrm rot="-5400000">
            <a:off x="456406" y="3158332"/>
            <a:ext cx="650875"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9913</a:t>
            </a:r>
          </a:p>
        </p:txBody>
      </p:sp>
      <p:sp>
        <p:nvSpPr>
          <p:cNvPr id="35847" name="Прямоугольник 13"/>
          <p:cNvSpPr>
            <a:spLocks noChangeArrowheads="1"/>
          </p:cNvSpPr>
          <p:nvPr/>
        </p:nvSpPr>
        <p:spPr bwMode="auto">
          <a:xfrm rot="-5400000">
            <a:off x="5296694" y="2953544"/>
            <a:ext cx="766762" cy="342900"/>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22367</a:t>
            </a:r>
          </a:p>
        </p:txBody>
      </p:sp>
      <p:sp>
        <p:nvSpPr>
          <p:cNvPr id="35848" name="Прямоугольник 13"/>
          <p:cNvSpPr>
            <a:spLocks noChangeArrowheads="1"/>
          </p:cNvSpPr>
          <p:nvPr/>
        </p:nvSpPr>
        <p:spPr bwMode="auto">
          <a:xfrm rot="-5400000">
            <a:off x="4864101" y="2928937"/>
            <a:ext cx="766762"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21800</a:t>
            </a:r>
          </a:p>
        </p:txBody>
      </p:sp>
      <p:sp>
        <p:nvSpPr>
          <p:cNvPr id="35849" name="Прямоугольник 13"/>
          <p:cNvSpPr>
            <a:spLocks noChangeArrowheads="1"/>
          </p:cNvSpPr>
          <p:nvPr/>
        </p:nvSpPr>
        <p:spPr bwMode="auto">
          <a:xfrm rot="-5400000">
            <a:off x="3273425" y="2954338"/>
            <a:ext cx="527050" cy="342900"/>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35850" name="Прямоугольник 13"/>
          <p:cNvSpPr>
            <a:spLocks noChangeArrowheads="1"/>
          </p:cNvSpPr>
          <p:nvPr/>
        </p:nvSpPr>
        <p:spPr bwMode="auto">
          <a:xfrm rot="-5400000">
            <a:off x="1190625" y="3216275"/>
            <a:ext cx="766763"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10222</a:t>
            </a:r>
          </a:p>
        </p:txBody>
      </p:sp>
      <p:sp>
        <p:nvSpPr>
          <p:cNvPr id="23" name="Line 2"/>
          <p:cNvSpPr>
            <a:spLocks noChangeShapeType="1"/>
          </p:cNvSpPr>
          <p:nvPr/>
        </p:nvSpPr>
        <p:spPr bwMode="auto">
          <a:xfrm>
            <a:off x="1071563" y="625475"/>
            <a:ext cx="7500937" cy="1588"/>
          </a:xfrm>
          <a:prstGeom prst="line">
            <a:avLst/>
          </a:prstGeom>
          <a:noFill/>
          <a:ln w="38160" cap="sq">
            <a:solidFill>
              <a:srgbClr val="4F81BD"/>
            </a:solidFill>
            <a:miter lim="800000"/>
            <a:headEnd/>
            <a:tailEnd/>
          </a:ln>
          <a:effectLst>
            <a:outerShdw dist="23040" dir="5400000" algn="ctr" rotWithShape="0">
              <a:srgbClr val="000000">
                <a:alpha val="35036"/>
              </a:srgbClr>
            </a:outerShdw>
          </a:effectLst>
        </p:spPr>
        <p:txBody>
          <a:bodyPr/>
          <a:lstStyle/>
          <a:p>
            <a:pPr fontAlgn="auto">
              <a:spcBef>
                <a:spcPts val="0"/>
              </a:spcBef>
              <a:spcAft>
                <a:spcPts val="0"/>
              </a:spcAft>
              <a:defRPr/>
            </a:pPr>
            <a:endParaRPr lang="ru-RU">
              <a:latin typeface="+mn-lt"/>
              <a:cs typeface="+mn-cs"/>
            </a:endParaRPr>
          </a:p>
        </p:txBody>
      </p:sp>
      <p:sp>
        <p:nvSpPr>
          <p:cNvPr id="35852" name="Text Box 1"/>
          <p:cNvSpPr txBox="1">
            <a:spLocks noChangeArrowheads="1"/>
          </p:cNvSpPr>
          <p:nvPr/>
        </p:nvSpPr>
        <p:spPr bwMode="auto">
          <a:xfrm>
            <a:off x="1042988" y="123825"/>
            <a:ext cx="7561262" cy="493713"/>
          </a:xfrm>
          <a:prstGeom prst="rect">
            <a:avLst/>
          </a:prstGeom>
          <a:noFill/>
          <a:ln w="9525">
            <a:noFill/>
            <a:round/>
            <a:headEnd/>
            <a:tailEnd/>
          </a:ln>
        </p:spPr>
        <p:txBody>
          <a:bodyPr lIns="90000" tIns="45000" rIns="90000" bIns="45000"/>
          <a:lstStyle/>
          <a:p>
            <a:pPr algn="ct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altLang="ru-RU" sz="2800" b="1">
              <a:solidFill>
                <a:srgbClr val="002060"/>
              </a:solidFill>
              <a:latin typeface="PT Astra Serif" pitchFamily="18" charset="-52"/>
            </a:endParaRPr>
          </a:p>
        </p:txBody>
      </p:sp>
      <p:sp>
        <p:nvSpPr>
          <p:cNvPr id="35853" name="Прямоугольник 13"/>
          <p:cNvSpPr>
            <a:spLocks noChangeArrowheads="1"/>
          </p:cNvSpPr>
          <p:nvPr/>
        </p:nvSpPr>
        <p:spPr bwMode="auto">
          <a:xfrm rot="-5400000">
            <a:off x="1699419" y="3228181"/>
            <a:ext cx="650875"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9536</a:t>
            </a:r>
          </a:p>
        </p:txBody>
      </p:sp>
      <p:sp>
        <p:nvSpPr>
          <p:cNvPr id="35854" name="Прямоугольник 13"/>
          <p:cNvSpPr>
            <a:spLocks noChangeArrowheads="1"/>
          </p:cNvSpPr>
          <p:nvPr/>
        </p:nvSpPr>
        <p:spPr bwMode="auto">
          <a:xfrm rot="-5400000">
            <a:off x="3686175" y="3025776"/>
            <a:ext cx="528637" cy="341312"/>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35855" name="Прямоугольник 13"/>
          <p:cNvSpPr>
            <a:spLocks noChangeArrowheads="1"/>
          </p:cNvSpPr>
          <p:nvPr/>
        </p:nvSpPr>
        <p:spPr bwMode="auto">
          <a:xfrm rot="-5400000">
            <a:off x="5673725" y="3000375"/>
            <a:ext cx="766763"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20984</a:t>
            </a:r>
          </a:p>
        </p:txBody>
      </p:sp>
      <p:sp>
        <p:nvSpPr>
          <p:cNvPr id="35856" name="Прямоугольник 13"/>
          <p:cNvSpPr>
            <a:spLocks noChangeArrowheads="1"/>
          </p:cNvSpPr>
          <p:nvPr/>
        </p:nvSpPr>
        <p:spPr bwMode="auto">
          <a:xfrm rot="-5400000">
            <a:off x="6088062" y="3000376"/>
            <a:ext cx="766763"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21322</a:t>
            </a:r>
          </a:p>
        </p:txBody>
      </p:sp>
      <p:sp>
        <p:nvSpPr>
          <p:cNvPr id="35857" name="Прямоугольник 33"/>
          <p:cNvSpPr>
            <a:spLocks noChangeArrowheads="1"/>
          </p:cNvSpPr>
          <p:nvPr/>
        </p:nvSpPr>
        <p:spPr bwMode="auto">
          <a:xfrm rot="5400000">
            <a:off x="6262687" y="2509838"/>
            <a:ext cx="3357563" cy="338138"/>
          </a:xfrm>
          <a:prstGeom prst="rect">
            <a:avLst/>
          </a:prstGeom>
          <a:noFill/>
          <a:ln w="9525">
            <a:noFill/>
            <a:miter lim="800000"/>
            <a:headEnd/>
            <a:tailEnd/>
          </a:ln>
        </p:spPr>
        <p:txBody>
          <a:bodyPr>
            <a:spAutoFit/>
          </a:bodyPr>
          <a:lstStyle/>
          <a:p>
            <a:pPr algn="ctr"/>
            <a:endParaRPr lang="ru-RU" sz="1600" b="1">
              <a:solidFill>
                <a:srgbClr val="0070C0"/>
              </a:solidFill>
              <a:latin typeface="PT Astra Serif" pitchFamily="18" charset="-52"/>
            </a:endParaRPr>
          </a:p>
        </p:txBody>
      </p:sp>
      <p:pic>
        <p:nvPicPr>
          <p:cNvPr id="35858" name="Picture 4" descr="D:\Документы - YudinAV\Юдин\Герб Саратовской области без подложки.gif"/>
          <p:cNvPicPr>
            <a:picLocks noChangeAspect="1" noChangeArrowheads="1"/>
          </p:cNvPicPr>
          <p:nvPr/>
        </p:nvPicPr>
        <p:blipFill>
          <a:blip r:embed="rId5" cstate="print"/>
          <a:srcRect/>
          <a:stretch>
            <a:fillRect/>
          </a:stretch>
        </p:blipFill>
        <p:spPr bwMode="auto">
          <a:xfrm>
            <a:off x="142875" y="0"/>
            <a:ext cx="439738" cy="714375"/>
          </a:xfrm>
          <a:prstGeom prst="rect">
            <a:avLst/>
          </a:prstGeom>
          <a:noFill/>
          <a:ln w="9525">
            <a:noFill/>
            <a:miter lim="800000"/>
            <a:headEnd/>
            <a:tailEnd/>
          </a:ln>
        </p:spPr>
      </p:pic>
      <p:sp>
        <p:nvSpPr>
          <p:cNvPr id="35859" name="Прямоугольник 23"/>
          <p:cNvSpPr>
            <a:spLocks noChangeArrowheads="1"/>
          </p:cNvSpPr>
          <p:nvPr/>
        </p:nvSpPr>
        <p:spPr bwMode="auto">
          <a:xfrm>
            <a:off x="1285875" y="214313"/>
            <a:ext cx="7286625" cy="327025"/>
          </a:xfrm>
          <a:prstGeom prst="rect">
            <a:avLst/>
          </a:prstGeom>
          <a:noFill/>
          <a:ln w="9525">
            <a:noFill/>
            <a:miter lim="800000"/>
            <a:headEnd/>
            <a:tailEnd/>
          </a:ln>
        </p:spPr>
        <p:txBody>
          <a:bodyPr>
            <a:spAutoFit/>
          </a:bodyPr>
          <a:lstStyle/>
          <a:p>
            <a:pPr>
              <a:lnSpc>
                <a:spcPct val="85000"/>
              </a:lnSpc>
            </a:pPr>
            <a:r>
              <a:rPr lang="ru-RU" b="1">
                <a:solidFill>
                  <a:srgbClr val="0033A0"/>
                </a:solidFill>
                <a:latin typeface="PT Astra Serif" pitchFamily="18" charset="-52"/>
                <a:ea typeface="PT Astra Serif" pitchFamily="18" charset="-52"/>
                <a:cs typeface="Times New Roman" pitchFamily="18" charset="0"/>
              </a:rPr>
              <a:t> </a:t>
            </a:r>
            <a:endParaRPr lang="ru-RU">
              <a:solidFill>
                <a:srgbClr val="0033A0"/>
              </a:solidFill>
              <a:latin typeface="PT Astra Serif" pitchFamily="18" charset="-52"/>
              <a:ea typeface="PT Astra Serif" pitchFamily="18" charset="-52"/>
              <a:cs typeface="Century Gothic" pitchFamily="34" charset="0"/>
              <a:sym typeface="Century Gothic" pitchFamily="34" charset="0"/>
            </a:endParaRPr>
          </a:p>
        </p:txBody>
      </p:sp>
      <p:sp>
        <p:nvSpPr>
          <p:cNvPr id="35860" name="Прямоугольник 24"/>
          <p:cNvSpPr>
            <a:spLocks noChangeArrowheads="1"/>
          </p:cNvSpPr>
          <p:nvPr/>
        </p:nvSpPr>
        <p:spPr bwMode="auto">
          <a:xfrm>
            <a:off x="785813" y="142875"/>
            <a:ext cx="8358187" cy="301625"/>
          </a:xfrm>
          <a:prstGeom prst="rect">
            <a:avLst/>
          </a:prstGeom>
          <a:noFill/>
          <a:ln w="9525">
            <a:noFill/>
            <a:miter lim="800000"/>
            <a:headEnd/>
            <a:tailEnd/>
          </a:ln>
        </p:spPr>
        <p:txBody>
          <a:bodyPr>
            <a:spAutoFit/>
          </a:bodyPr>
          <a:lstStyle/>
          <a:p>
            <a:pPr>
              <a:lnSpc>
                <a:spcPct val="85000"/>
              </a:lnSpc>
            </a:pPr>
            <a:r>
              <a:rPr lang="ru-RU" sz="1600" b="1">
                <a:solidFill>
                  <a:srgbClr val="003876"/>
                </a:solidFill>
                <a:latin typeface="PT Astra Serif" pitchFamily="18" charset="-52"/>
                <a:ea typeface="PT Astra Serif" pitchFamily="18" charset="-52"/>
                <a:cs typeface="Century Gothic" pitchFamily="34" charset="0"/>
                <a:sym typeface="Century Gothic" pitchFamily="34" charset="0"/>
              </a:rPr>
              <a:t>П. 80 Порядка ГИА-9. Повторный допуск к ГИА-9 в резервные сроки. Нововведение   </a:t>
            </a:r>
          </a:p>
        </p:txBody>
      </p:sp>
      <p:sp>
        <p:nvSpPr>
          <p:cNvPr id="35861" name="Прямоугольник 21"/>
          <p:cNvSpPr>
            <a:spLocks noChangeArrowheads="1"/>
          </p:cNvSpPr>
          <p:nvPr/>
        </p:nvSpPr>
        <p:spPr bwMode="auto">
          <a:xfrm>
            <a:off x="5357813" y="1143000"/>
            <a:ext cx="3286125" cy="369888"/>
          </a:xfrm>
          <a:prstGeom prst="rect">
            <a:avLst/>
          </a:prstGeom>
          <a:noFill/>
          <a:ln w="9525">
            <a:noFill/>
            <a:miter lim="800000"/>
            <a:headEnd/>
            <a:tailEnd/>
          </a:ln>
        </p:spPr>
        <p:txBody>
          <a:bodyPr>
            <a:spAutoFit/>
          </a:bodyPr>
          <a:lstStyle/>
          <a:p>
            <a:endParaRPr lang="ru-RU"/>
          </a:p>
        </p:txBody>
      </p:sp>
      <p:graphicFrame>
        <p:nvGraphicFramePr>
          <p:cNvPr id="24" name="Схема 23"/>
          <p:cNvGraphicFramePr/>
          <p:nvPr/>
        </p:nvGraphicFramePr>
        <p:xfrm>
          <a:off x="214282" y="1214428"/>
          <a:ext cx="8786874" cy="300039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6" name="Object 5"/>
          <p:cNvGraphicFramePr>
            <a:graphicFrameLocks noChangeAspect="1"/>
          </p:cNvGraphicFramePr>
          <p:nvPr/>
        </p:nvGraphicFramePr>
        <p:xfrm>
          <a:off x="179388" y="844550"/>
          <a:ext cx="8785225" cy="4171950"/>
        </p:xfrm>
        <a:graphic>
          <a:graphicData uri="http://schemas.openxmlformats.org/presentationml/2006/ole">
            <p:oleObj spid="_x0000_s36866" name="CorelDRAW" r:id="rId4" imgW="9486720" imgH="5441760" progId="">
              <p:embed/>
            </p:oleObj>
          </a:graphicData>
        </a:graphic>
      </p:graphicFrame>
      <p:sp>
        <p:nvSpPr>
          <p:cNvPr id="36867" name="Прямоугольник 13"/>
          <p:cNvSpPr>
            <a:spLocks noChangeArrowheads="1"/>
          </p:cNvSpPr>
          <p:nvPr/>
        </p:nvSpPr>
        <p:spPr bwMode="auto">
          <a:xfrm rot="-5400000">
            <a:off x="830263" y="3170238"/>
            <a:ext cx="766762"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10169</a:t>
            </a:r>
          </a:p>
        </p:txBody>
      </p:sp>
      <p:sp>
        <p:nvSpPr>
          <p:cNvPr id="36868" name="Прямоугольник 13"/>
          <p:cNvSpPr>
            <a:spLocks noChangeArrowheads="1"/>
          </p:cNvSpPr>
          <p:nvPr/>
        </p:nvSpPr>
        <p:spPr bwMode="auto">
          <a:xfrm rot="-5400000">
            <a:off x="2840831" y="2986882"/>
            <a:ext cx="528637" cy="342900"/>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36869" name="Прямоугольник 13"/>
          <p:cNvSpPr>
            <a:spLocks noChangeArrowheads="1"/>
          </p:cNvSpPr>
          <p:nvPr/>
        </p:nvSpPr>
        <p:spPr bwMode="auto">
          <a:xfrm rot="-5400000">
            <a:off x="2346325" y="3235325"/>
            <a:ext cx="760413" cy="341313"/>
          </a:xfrm>
          <a:prstGeom prst="rect">
            <a:avLst/>
          </a:prstGeom>
          <a:noFill/>
          <a:ln w="9525">
            <a:noFill/>
            <a:miter lim="800000"/>
            <a:headEnd/>
            <a:tailEnd/>
          </a:ln>
        </p:spPr>
        <p:txBody>
          <a:bodyPr>
            <a:spAutoFit/>
          </a:bodyPr>
          <a:lstStyle/>
          <a:p>
            <a:pPr marL="339725" indent="-334963"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36870" name="Прямоугольник 13"/>
          <p:cNvSpPr>
            <a:spLocks noChangeArrowheads="1"/>
          </p:cNvSpPr>
          <p:nvPr/>
        </p:nvSpPr>
        <p:spPr bwMode="auto">
          <a:xfrm rot="-5400000">
            <a:off x="456406" y="3158332"/>
            <a:ext cx="650875"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9913</a:t>
            </a:r>
          </a:p>
        </p:txBody>
      </p:sp>
      <p:sp>
        <p:nvSpPr>
          <p:cNvPr id="36871" name="Прямоугольник 13"/>
          <p:cNvSpPr>
            <a:spLocks noChangeArrowheads="1"/>
          </p:cNvSpPr>
          <p:nvPr/>
        </p:nvSpPr>
        <p:spPr bwMode="auto">
          <a:xfrm rot="-5400000">
            <a:off x="5296694" y="2953544"/>
            <a:ext cx="766762" cy="342900"/>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22367</a:t>
            </a:r>
          </a:p>
        </p:txBody>
      </p:sp>
      <p:sp>
        <p:nvSpPr>
          <p:cNvPr id="36872" name="Прямоугольник 13"/>
          <p:cNvSpPr>
            <a:spLocks noChangeArrowheads="1"/>
          </p:cNvSpPr>
          <p:nvPr/>
        </p:nvSpPr>
        <p:spPr bwMode="auto">
          <a:xfrm rot="-5400000">
            <a:off x="4864101" y="2928937"/>
            <a:ext cx="766762"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21800</a:t>
            </a:r>
          </a:p>
        </p:txBody>
      </p:sp>
      <p:sp>
        <p:nvSpPr>
          <p:cNvPr id="36873" name="Прямоугольник 13"/>
          <p:cNvSpPr>
            <a:spLocks noChangeArrowheads="1"/>
          </p:cNvSpPr>
          <p:nvPr/>
        </p:nvSpPr>
        <p:spPr bwMode="auto">
          <a:xfrm rot="-5400000">
            <a:off x="3273425" y="2954338"/>
            <a:ext cx="527050" cy="342900"/>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36874" name="Прямоугольник 13"/>
          <p:cNvSpPr>
            <a:spLocks noChangeArrowheads="1"/>
          </p:cNvSpPr>
          <p:nvPr/>
        </p:nvSpPr>
        <p:spPr bwMode="auto">
          <a:xfrm rot="-5400000">
            <a:off x="1190625" y="3216275"/>
            <a:ext cx="766763"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10222</a:t>
            </a:r>
          </a:p>
        </p:txBody>
      </p:sp>
      <p:sp>
        <p:nvSpPr>
          <p:cNvPr id="23" name="Line 2"/>
          <p:cNvSpPr>
            <a:spLocks noChangeShapeType="1"/>
          </p:cNvSpPr>
          <p:nvPr/>
        </p:nvSpPr>
        <p:spPr bwMode="auto">
          <a:xfrm>
            <a:off x="1071563" y="625475"/>
            <a:ext cx="7500937" cy="1588"/>
          </a:xfrm>
          <a:prstGeom prst="line">
            <a:avLst/>
          </a:prstGeom>
          <a:noFill/>
          <a:ln w="38160" cap="sq">
            <a:solidFill>
              <a:srgbClr val="4F81BD"/>
            </a:solidFill>
            <a:miter lim="800000"/>
            <a:headEnd/>
            <a:tailEnd/>
          </a:ln>
          <a:effectLst>
            <a:outerShdw dist="23040" dir="5400000" algn="ctr" rotWithShape="0">
              <a:srgbClr val="000000">
                <a:alpha val="35036"/>
              </a:srgbClr>
            </a:outerShdw>
          </a:effectLst>
        </p:spPr>
        <p:txBody>
          <a:bodyPr/>
          <a:lstStyle/>
          <a:p>
            <a:pPr fontAlgn="auto">
              <a:spcBef>
                <a:spcPts val="0"/>
              </a:spcBef>
              <a:spcAft>
                <a:spcPts val="0"/>
              </a:spcAft>
              <a:defRPr/>
            </a:pPr>
            <a:endParaRPr lang="ru-RU">
              <a:latin typeface="+mn-lt"/>
              <a:cs typeface="+mn-cs"/>
            </a:endParaRPr>
          </a:p>
        </p:txBody>
      </p:sp>
      <p:sp>
        <p:nvSpPr>
          <p:cNvPr id="36876" name="Text Box 1"/>
          <p:cNvSpPr txBox="1">
            <a:spLocks noChangeArrowheads="1"/>
          </p:cNvSpPr>
          <p:nvPr/>
        </p:nvSpPr>
        <p:spPr bwMode="auto">
          <a:xfrm>
            <a:off x="1042988" y="123825"/>
            <a:ext cx="7561262" cy="493713"/>
          </a:xfrm>
          <a:prstGeom prst="rect">
            <a:avLst/>
          </a:prstGeom>
          <a:noFill/>
          <a:ln w="9525">
            <a:noFill/>
            <a:round/>
            <a:headEnd/>
            <a:tailEnd/>
          </a:ln>
        </p:spPr>
        <p:txBody>
          <a:bodyPr lIns="90000" tIns="45000" rIns="90000" bIns="45000"/>
          <a:lstStyle/>
          <a:p>
            <a:pPr algn="ct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altLang="ru-RU" sz="2800" b="1">
              <a:solidFill>
                <a:srgbClr val="002060"/>
              </a:solidFill>
              <a:latin typeface="PT Astra Serif" pitchFamily="18" charset="-52"/>
            </a:endParaRPr>
          </a:p>
        </p:txBody>
      </p:sp>
      <p:sp>
        <p:nvSpPr>
          <p:cNvPr id="36877" name="Прямоугольник 13"/>
          <p:cNvSpPr>
            <a:spLocks noChangeArrowheads="1"/>
          </p:cNvSpPr>
          <p:nvPr/>
        </p:nvSpPr>
        <p:spPr bwMode="auto">
          <a:xfrm rot="-5400000">
            <a:off x="1699419" y="3228181"/>
            <a:ext cx="650875"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9536</a:t>
            </a:r>
          </a:p>
        </p:txBody>
      </p:sp>
      <p:sp>
        <p:nvSpPr>
          <p:cNvPr id="36878" name="Прямоугольник 13"/>
          <p:cNvSpPr>
            <a:spLocks noChangeArrowheads="1"/>
          </p:cNvSpPr>
          <p:nvPr/>
        </p:nvSpPr>
        <p:spPr bwMode="auto">
          <a:xfrm rot="-5400000">
            <a:off x="3686175" y="3025776"/>
            <a:ext cx="528637" cy="341312"/>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36879" name="Прямоугольник 13"/>
          <p:cNvSpPr>
            <a:spLocks noChangeArrowheads="1"/>
          </p:cNvSpPr>
          <p:nvPr/>
        </p:nvSpPr>
        <p:spPr bwMode="auto">
          <a:xfrm rot="-5400000">
            <a:off x="5673725" y="3000375"/>
            <a:ext cx="766763"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20984</a:t>
            </a:r>
          </a:p>
        </p:txBody>
      </p:sp>
      <p:sp>
        <p:nvSpPr>
          <p:cNvPr id="36880" name="Прямоугольник 13"/>
          <p:cNvSpPr>
            <a:spLocks noChangeArrowheads="1"/>
          </p:cNvSpPr>
          <p:nvPr/>
        </p:nvSpPr>
        <p:spPr bwMode="auto">
          <a:xfrm rot="-5400000">
            <a:off x="6088062" y="3000376"/>
            <a:ext cx="766763"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21322</a:t>
            </a:r>
          </a:p>
        </p:txBody>
      </p:sp>
      <p:sp>
        <p:nvSpPr>
          <p:cNvPr id="36881" name="Прямоугольник 33"/>
          <p:cNvSpPr>
            <a:spLocks noChangeArrowheads="1"/>
          </p:cNvSpPr>
          <p:nvPr/>
        </p:nvSpPr>
        <p:spPr bwMode="auto">
          <a:xfrm>
            <a:off x="4286250" y="857250"/>
            <a:ext cx="3571875" cy="1062038"/>
          </a:xfrm>
          <a:prstGeom prst="rect">
            <a:avLst/>
          </a:prstGeom>
          <a:noFill/>
          <a:ln w="9525">
            <a:noFill/>
            <a:miter lim="800000"/>
            <a:headEnd/>
            <a:tailEnd/>
          </a:ln>
        </p:spPr>
        <p:txBody>
          <a:bodyPr>
            <a:spAutoFit/>
          </a:bodyPr>
          <a:lstStyle/>
          <a:p>
            <a:pPr>
              <a:lnSpc>
                <a:spcPct val="90000"/>
              </a:lnSpc>
            </a:pPr>
            <a:r>
              <a:rPr lang="ru-RU" sz="1400" b="1">
                <a:solidFill>
                  <a:srgbClr val="FFFFFF"/>
                </a:solidFill>
                <a:latin typeface="Century Gothic" pitchFamily="34" charset="0"/>
                <a:cs typeface="Calibri" pitchFamily="34" charset="0"/>
                <a:sym typeface="Calibri" pitchFamily="34" charset="0"/>
              </a:rPr>
              <a:t>Приказ министерства просвещения Российской Федерации </a:t>
            </a:r>
          </a:p>
          <a:p>
            <a:pPr>
              <a:lnSpc>
                <a:spcPct val="90000"/>
              </a:lnSpc>
            </a:pPr>
            <a:r>
              <a:rPr lang="ru-RU" sz="1400" b="1">
                <a:solidFill>
                  <a:srgbClr val="FFFFFF"/>
                </a:solidFill>
                <a:latin typeface="Century Gothic" pitchFamily="34" charset="0"/>
                <a:cs typeface="Calibri" pitchFamily="34" charset="0"/>
                <a:sym typeface="Calibri" pitchFamily="34" charset="0"/>
              </a:rPr>
              <a:t>и Федеральной службы по надзору </a:t>
            </a:r>
          </a:p>
          <a:p>
            <a:pPr>
              <a:lnSpc>
                <a:spcPct val="90000"/>
              </a:lnSpc>
            </a:pPr>
            <a:r>
              <a:rPr lang="ru-RU" sz="1400" b="1">
                <a:solidFill>
                  <a:srgbClr val="FFFFFF"/>
                </a:solidFill>
                <a:latin typeface="Century Gothic" pitchFamily="34" charset="0"/>
                <a:cs typeface="Calibri" pitchFamily="34" charset="0"/>
                <a:sym typeface="Calibri" pitchFamily="34" charset="0"/>
              </a:rPr>
              <a:t>в сфере образования и науки </a:t>
            </a:r>
          </a:p>
          <a:p>
            <a:pPr>
              <a:lnSpc>
                <a:spcPct val="90000"/>
              </a:lnSpc>
            </a:pPr>
            <a:r>
              <a:rPr lang="ru-RU" sz="1400" b="1">
                <a:solidFill>
                  <a:srgbClr val="FFFFFF"/>
                </a:solidFill>
                <a:latin typeface="Century Gothic" pitchFamily="34" charset="0"/>
                <a:cs typeface="Calibri" pitchFamily="34" charset="0"/>
                <a:sym typeface="Calibri" pitchFamily="34" charset="0"/>
              </a:rPr>
              <a:t>от 4 апреля 2023 года № 232/551</a:t>
            </a:r>
            <a:endParaRPr lang="ru-RU" sz="1400"/>
          </a:p>
        </p:txBody>
      </p:sp>
      <p:pic>
        <p:nvPicPr>
          <p:cNvPr id="36882" name="Picture 4" descr="D:\Документы - YudinAV\Юдин\Герб Саратовской области без подложки.gif"/>
          <p:cNvPicPr>
            <a:picLocks noChangeAspect="1" noChangeArrowheads="1"/>
          </p:cNvPicPr>
          <p:nvPr/>
        </p:nvPicPr>
        <p:blipFill>
          <a:blip r:embed="rId5" cstate="print"/>
          <a:srcRect/>
          <a:stretch>
            <a:fillRect/>
          </a:stretch>
        </p:blipFill>
        <p:spPr bwMode="auto">
          <a:xfrm>
            <a:off x="142875" y="0"/>
            <a:ext cx="439738" cy="714375"/>
          </a:xfrm>
          <a:prstGeom prst="rect">
            <a:avLst/>
          </a:prstGeom>
          <a:noFill/>
          <a:ln w="9525">
            <a:noFill/>
            <a:miter lim="800000"/>
            <a:headEnd/>
            <a:tailEnd/>
          </a:ln>
        </p:spPr>
      </p:pic>
      <p:sp>
        <p:nvSpPr>
          <p:cNvPr id="36883" name="Прямоугольник 23"/>
          <p:cNvSpPr>
            <a:spLocks noChangeArrowheads="1"/>
          </p:cNvSpPr>
          <p:nvPr/>
        </p:nvSpPr>
        <p:spPr bwMode="auto">
          <a:xfrm>
            <a:off x="1285875" y="214313"/>
            <a:ext cx="7286625" cy="327025"/>
          </a:xfrm>
          <a:prstGeom prst="rect">
            <a:avLst/>
          </a:prstGeom>
          <a:noFill/>
          <a:ln w="9525">
            <a:noFill/>
            <a:miter lim="800000"/>
            <a:headEnd/>
            <a:tailEnd/>
          </a:ln>
        </p:spPr>
        <p:txBody>
          <a:bodyPr>
            <a:spAutoFit/>
          </a:bodyPr>
          <a:lstStyle/>
          <a:p>
            <a:pPr>
              <a:lnSpc>
                <a:spcPct val="85000"/>
              </a:lnSpc>
            </a:pPr>
            <a:r>
              <a:rPr lang="ru-RU" b="1">
                <a:solidFill>
                  <a:srgbClr val="0033A0"/>
                </a:solidFill>
                <a:latin typeface="PT Astra Serif" pitchFamily="18" charset="-52"/>
                <a:ea typeface="PT Astra Serif" pitchFamily="18" charset="-52"/>
                <a:cs typeface="Times New Roman" pitchFamily="18" charset="0"/>
              </a:rPr>
              <a:t> </a:t>
            </a:r>
            <a:endParaRPr lang="ru-RU">
              <a:solidFill>
                <a:srgbClr val="0033A0"/>
              </a:solidFill>
              <a:latin typeface="PT Astra Serif" pitchFamily="18" charset="-52"/>
              <a:ea typeface="PT Astra Serif" pitchFamily="18" charset="-52"/>
              <a:cs typeface="Century Gothic" pitchFamily="34" charset="0"/>
              <a:sym typeface="Century Gothic" pitchFamily="34" charset="0"/>
            </a:endParaRPr>
          </a:p>
        </p:txBody>
      </p:sp>
      <p:sp>
        <p:nvSpPr>
          <p:cNvPr id="36884" name="Прямоугольник 24"/>
          <p:cNvSpPr>
            <a:spLocks noChangeArrowheads="1"/>
          </p:cNvSpPr>
          <p:nvPr/>
        </p:nvSpPr>
        <p:spPr bwMode="auto">
          <a:xfrm>
            <a:off x="785813" y="214313"/>
            <a:ext cx="8358187" cy="301625"/>
          </a:xfrm>
          <a:prstGeom prst="rect">
            <a:avLst/>
          </a:prstGeom>
          <a:noFill/>
          <a:ln w="9525">
            <a:noFill/>
            <a:miter lim="800000"/>
            <a:headEnd/>
            <a:tailEnd/>
          </a:ln>
        </p:spPr>
        <p:txBody>
          <a:bodyPr>
            <a:spAutoFit/>
          </a:bodyPr>
          <a:lstStyle/>
          <a:p>
            <a:pPr>
              <a:lnSpc>
                <a:spcPct val="85000"/>
              </a:lnSpc>
            </a:pPr>
            <a:r>
              <a:rPr lang="ru-RU" sz="1600" b="1">
                <a:solidFill>
                  <a:srgbClr val="003876"/>
                </a:solidFill>
                <a:latin typeface="PT Astra Serif" pitchFamily="18" charset="-52"/>
                <a:ea typeface="PT Astra Serif" pitchFamily="18" charset="-52"/>
                <a:cs typeface="Century Gothic" pitchFamily="34" charset="0"/>
                <a:sym typeface="Century Gothic" pitchFamily="34" charset="0"/>
              </a:rPr>
              <a:t>П. 81 Порядка ГИА-9. Подача заявлений об участии в ГИА в дополнительный период </a:t>
            </a:r>
          </a:p>
        </p:txBody>
      </p:sp>
      <p:graphicFrame>
        <p:nvGraphicFramePr>
          <p:cNvPr id="31" name="Схема 30"/>
          <p:cNvGraphicFramePr/>
          <p:nvPr/>
        </p:nvGraphicFramePr>
        <p:xfrm>
          <a:off x="214282" y="714363"/>
          <a:ext cx="8715436" cy="414340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90" name="Object 5"/>
          <p:cNvGraphicFramePr>
            <a:graphicFrameLocks noChangeAspect="1"/>
          </p:cNvGraphicFramePr>
          <p:nvPr/>
        </p:nvGraphicFramePr>
        <p:xfrm>
          <a:off x="179388" y="844550"/>
          <a:ext cx="8785225" cy="4171950"/>
        </p:xfrm>
        <a:graphic>
          <a:graphicData uri="http://schemas.openxmlformats.org/presentationml/2006/ole">
            <p:oleObj spid="_x0000_s37890" name="CorelDRAW" r:id="rId4" imgW="9486720" imgH="5441760" progId="">
              <p:embed/>
            </p:oleObj>
          </a:graphicData>
        </a:graphic>
      </p:graphicFrame>
      <p:sp>
        <p:nvSpPr>
          <p:cNvPr id="37891" name="Прямоугольник 13"/>
          <p:cNvSpPr>
            <a:spLocks noChangeArrowheads="1"/>
          </p:cNvSpPr>
          <p:nvPr/>
        </p:nvSpPr>
        <p:spPr bwMode="auto">
          <a:xfrm rot="-5400000">
            <a:off x="830263" y="3170238"/>
            <a:ext cx="766762"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10169</a:t>
            </a:r>
          </a:p>
        </p:txBody>
      </p:sp>
      <p:sp>
        <p:nvSpPr>
          <p:cNvPr id="37892" name="Прямоугольник 13"/>
          <p:cNvSpPr>
            <a:spLocks noChangeArrowheads="1"/>
          </p:cNvSpPr>
          <p:nvPr/>
        </p:nvSpPr>
        <p:spPr bwMode="auto">
          <a:xfrm rot="-5400000">
            <a:off x="2840831" y="2986882"/>
            <a:ext cx="528637" cy="342900"/>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37893" name="Прямоугольник 13"/>
          <p:cNvSpPr>
            <a:spLocks noChangeArrowheads="1"/>
          </p:cNvSpPr>
          <p:nvPr/>
        </p:nvSpPr>
        <p:spPr bwMode="auto">
          <a:xfrm rot="-5400000">
            <a:off x="2346325" y="3235325"/>
            <a:ext cx="760413" cy="341313"/>
          </a:xfrm>
          <a:prstGeom prst="rect">
            <a:avLst/>
          </a:prstGeom>
          <a:noFill/>
          <a:ln w="9525">
            <a:noFill/>
            <a:miter lim="800000"/>
            <a:headEnd/>
            <a:tailEnd/>
          </a:ln>
        </p:spPr>
        <p:txBody>
          <a:bodyPr>
            <a:spAutoFit/>
          </a:bodyPr>
          <a:lstStyle/>
          <a:p>
            <a:pPr marL="339725" indent="-334963"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37894" name="Прямоугольник 13"/>
          <p:cNvSpPr>
            <a:spLocks noChangeArrowheads="1"/>
          </p:cNvSpPr>
          <p:nvPr/>
        </p:nvSpPr>
        <p:spPr bwMode="auto">
          <a:xfrm rot="-5400000">
            <a:off x="456406" y="3158332"/>
            <a:ext cx="650875"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9913</a:t>
            </a:r>
          </a:p>
        </p:txBody>
      </p:sp>
      <p:sp>
        <p:nvSpPr>
          <p:cNvPr id="37895" name="Прямоугольник 13"/>
          <p:cNvSpPr>
            <a:spLocks noChangeArrowheads="1"/>
          </p:cNvSpPr>
          <p:nvPr/>
        </p:nvSpPr>
        <p:spPr bwMode="auto">
          <a:xfrm rot="-5400000">
            <a:off x="5296694" y="2953544"/>
            <a:ext cx="766762" cy="342900"/>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22367</a:t>
            </a:r>
          </a:p>
        </p:txBody>
      </p:sp>
      <p:sp>
        <p:nvSpPr>
          <p:cNvPr id="37896" name="Прямоугольник 13"/>
          <p:cNvSpPr>
            <a:spLocks noChangeArrowheads="1"/>
          </p:cNvSpPr>
          <p:nvPr/>
        </p:nvSpPr>
        <p:spPr bwMode="auto">
          <a:xfrm rot="-5400000">
            <a:off x="4864101" y="2928937"/>
            <a:ext cx="766762"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21800</a:t>
            </a:r>
          </a:p>
        </p:txBody>
      </p:sp>
      <p:sp>
        <p:nvSpPr>
          <p:cNvPr id="37897" name="Прямоугольник 13"/>
          <p:cNvSpPr>
            <a:spLocks noChangeArrowheads="1"/>
          </p:cNvSpPr>
          <p:nvPr/>
        </p:nvSpPr>
        <p:spPr bwMode="auto">
          <a:xfrm rot="-5400000">
            <a:off x="3273425" y="2954338"/>
            <a:ext cx="527050" cy="342900"/>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37898" name="Прямоугольник 13"/>
          <p:cNvSpPr>
            <a:spLocks noChangeArrowheads="1"/>
          </p:cNvSpPr>
          <p:nvPr/>
        </p:nvSpPr>
        <p:spPr bwMode="auto">
          <a:xfrm rot="-5400000">
            <a:off x="1190625" y="3216275"/>
            <a:ext cx="766763"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10222</a:t>
            </a:r>
          </a:p>
        </p:txBody>
      </p:sp>
      <p:sp>
        <p:nvSpPr>
          <p:cNvPr id="23" name="Line 2"/>
          <p:cNvSpPr>
            <a:spLocks noChangeShapeType="1"/>
          </p:cNvSpPr>
          <p:nvPr/>
        </p:nvSpPr>
        <p:spPr bwMode="auto">
          <a:xfrm>
            <a:off x="1071563" y="625475"/>
            <a:ext cx="7500937" cy="1588"/>
          </a:xfrm>
          <a:prstGeom prst="line">
            <a:avLst/>
          </a:prstGeom>
          <a:noFill/>
          <a:ln w="38160" cap="sq">
            <a:solidFill>
              <a:srgbClr val="4F81BD"/>
            </a:solidFill>
            <a:miter lim="800000"/>
            <a:headEnd/>
            <a:tailEnd/>
          </a:ln>
          <a:effectLst>
            <a:outerShdw dist="23040" dir="5400000" algn="ctr" rotWithShape="0">
              <a:srgbClr val="000000">
                <a:alpha val="35036"/>
              </a:srgbClr>
            </a:outerShdw>
          </a:effectLst>
        </p:spPr>
        <p:txBody>
          <a:bodyPr/>
          <a:lstStyle/>
          <a:p>
            <a:pPr fontAlgn="auto">
              <a:spcBef>
                <a:spcPts val="0"/>
              </a:spcBef>
              <a:spcAft>
                <a:spcPts val="0"/>
              </a:spcAft>
              <a:defRPr/>
            </a:pPr>
            <a:endParaRPr lang="ru-RU">
              <a:latin typeface="+mn-lt"/>
              <a:cs typeface="+mn-cs"/>
            </a:endParaRPr>
          </a:p>
        </p:txBody>
      </p:sp>
      <p:sp>
        <p:nvSpPr>
          <p:cNvPr id="37900" name="Text Box 1"/>
          <p:cNvSpPr txBox="1">
            <a:spLocks noChangeArrowheads="1"/>
          </p:cNvSpPr>
          <p:nvPr/>
        </p:nvSpPr>
        <p:spPr bwMode="auto">
          <a:xfrm>
            <a:off x="1042988" y="123825"/>
            <a:ext cx="7561262" cy="493713"/>
          </a:xfrm>
          <a:prstGeom prst="rect">
            <a:avLst/>
          </a:prstGeom>
          <a:noFill/>
          <a:ln w="9525">
            <a:noFill/>
            <a:round/>
            <a:headEnd/>
            <a:tailEnd/>
          </a:ln>
        </p:spPr>
        <p:txBody>
          <a:bodyPr lIns="90000" tIns="45000" rIns="90000" bIns="45000"/>
          <a:lstStyle/>
          <a:p>
            <a:pPr algn="ct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altLang="ru-RU" sz="2800" b="1">
              <a:solidFill>
                <a:srgbClr val="002060"/>
              </a:solidFill>
              <a:latin typeface="PT Astra Serif" pitchFamily="18" charset="-52"/>
            </a:endParaRPr>
          </a:p>
        </p:txBody>
      </p:sp>
      <p:sp>
        <p:nvSpPr>
          <p:cNvPr id="37901" name="Прямоугольник 13"/>
          <p:cNvSpPr>
            <a:spLocks noChangeArrowheads="1"/>
          </p:cNvSpPr>
          <p:nvPr/>
        </p:nvSpPr>
        <p:spPr bwMode="auto">
          <a:xfrm rot="-5400000">
            <a:off x="1699419" y="3228181"/>
            <a:ext cx="650875"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9536</a:t>
            </a:r>
          </a:p>
        </p:txBody>
      </p:sp>
      <p:sp>
        <p:nvSpPr>
          <p:cNvPr id="37902" name="Прямоугольник 13"/>
          <p:cNvSpPr>
            <a:spLocks noChangeArrowheads="1"/>
          </p:cNvSpPr>
          <p:nvPr/>
        </p:nvSpPr>
        <p:spPr bwMode="auto">
          <a:xfrm rot="-5400000">
            <a:off x="3686175" y="3025776"/>
            <a:ext cx="528637" cy="341312"/>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37903" name="Прямоугольник 13"/>
          <p:cNvSpPr>
            <a:spLocks noChangeArrowheads="1"/>
          </p:cNvSpPr>
          <p:nvPr/>
        </p:nvSpPr>
        <p:spPr bwMode="auto">
          <a:xfrm rot="-5400000">
            <a:off x="5673725" y="3000375"/>
            <a:ext cx="766763"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20984</a:t>
            </a:r>
          </a:p>
        </p:txBody>
      </p:sp>
      <p:sp>
        <p:nvSpPr>
          <p:cNvPr id="37904" name="Прямоугольник 13"/>
          <p:cNvSpPr>
            <a:spLocks noChangeArrowheads="1"/>
          </p:cNvSpPr>
          <p:nvPr/>
        </p:nvSpPr>
        <p:spPr bwMode="auto">
          <a:xfrm rot="-5400000">
            <a:off x="6088062" y="3000376"/>
            <a:ext cx="766763"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21322</a:t>
            </a:r>
          </a:p>
        </p:txBody>
      </p:sp>
      <p:sp>
        <p:nvSpPr>
          <p:cNvPr id="37905" name="Прямоугольник 33"/>
          <p:cNvSpPr>
            <a:spLocks noChangeArrowheads="1"/>
          </p:cNvSpPr>
          <p:nvPr/>
        </p:nvSpPr>
        <p:spPr bwMode="auto">
          <a:xfrm>
            <a:off x="4286250" y="857250"/>
            <a:ext cx="3571875" cy="1062038"/>
          </a:xfrm>
          <a:prstGeom prst="rect">
            <a:avLst/>
          </a:prstGeom>
          <a:noFill/>
          <a:ln w="9525">
            <a:noFill/>
            <a:miter lim="800000"/>
            <a:headEnd/>
            <a:tailEnd/>
          </a:ln>
        </p:spPr>
        <p:txBody>
          <a:bodyPr>
            <a:spAutoFit/>
          </a:bodyPr>
          <a:lstStyle/>
          <a:p>
            <a:pPr>
              <a:lnSpc>
                <a:spcPct val="90000"/>
              </a:lnSpc>
            </a:pPr>
            <a:r>
              <a:rPr lang="ru-RU" sz="1400" b="1">
                <a:solidFill>
                  <a:srgbClr val="FFFFFF"/>
                </a:solidFill>
                <a:latin typeface="Century Gothic" pitchFamily="34" charset="0"/>
                <a:cs typeface="Calibri" pitchFamily="34" charset="0"/>
                <a:sym typeface="Calibri" pitchFamily="34" charset="0"/>
              </a:rPr>
              <a:t>Приказ министерства просвещения Российской Федерации </a:t>
            </a:r>
          </a:p>
          <a:p>
            <a:pPr>
              <a:lnSpc>
                <a:spcPct val="90000"/>
              </a:lnSpc>
            </a:pPr>
            <a:r>
              <a:rPr lang="ru-RU" sz="1400" b="1">
                <a:solidFill>
                  <a:srgbClr val="FFFFFF"/>
                </a:solidFill>
                <a:latin typeface="Century Gothic" pitchFamily="34" charset="0"/>
                <a:cs typeface="Calibri" pitchFamily="34" charset="0"/>
                <a:sym typeface="Calibri" pitchFamily="34" charset="0"/>
              </a:rPr>
              <a:t>и Федеральной службы по надзору </a:t>
            </a:r>
          </a:p>
          <a:p>
            <a:pPr>
              <a:lnSpc>
                <a:spcPct val="90000"/>
              </a:lnSpc>
            </a:pPr>
            <a:r>
              <a:rPr lang="ru-RU" sz="1400" b="1">
                <a:solidFill>
                  <a:srgbClr val="FFFFFF"/>
                </a:solidFill>
                <a:latin typeface="Century Gothic" pitchFamily="34" charset="0"/>
                <a:cs typeface="Calibri" pitchFamily="34" charset="0"/>
                <a:sym typeface="Calibri" pitchFamily="34" charset="0"/>
              </a:rPr>
              <a:t>в сфере образования и науки </a:t>
            </a:r>
          </a:p>
          <a:p>
            <a:pPr>
              <a:lnSpc>
                <a:spcPct val="90000"/>
              </a:lnSpc>
            </a:pPr>
            <a:r>
              <a:rPr lang="ru-RU" sz="1400" b="1">
                <a:solidFill>
                  <a:srgbClr val="FFFFFF"/>
                </a:solidFill>
                <a:latin typeface="Century Gothic" pitchFamily="34" charset="0"/>
                <a:cs typeface="Calibri" pitchFamily="34" charset="0"/>
                <a:sym typeface="Calibri" pitchFamily="34" charset="0"/>
              </a:rPr>
              <a:t>от 4 апреля 2023 года № 232/551</a:t>
            </a:r>
            <a:endParaRPr lang="ru-RU" sz="1400"/>
          </a:p>
        </p:txBody>
      </p:sp>
      <p:pic>
        <p:nvPicPr>
          <p:cNvPr id="37906" name="Picture 4" descr="D:\Документы - YudinAV\Юдин\Герб Саратовской области без подложки.gif"/>
          <p:cNvPicPr>
            <a:picLocks noChangeAspect="1" noChangeArrowheads="1"/>
          </p:cNvPicPr>
          <p:nvPr/>
        </p:nvPicPr>
        <p:blipFill>
          <a:blip r:embed="rId5" cstate="print"/>
          <a:srcRect/>
          <a:stretch>
            <a:fillRect/>
          </a:stretch>
        </p:blipFill>
        <p:spPr bwMode="auto">
          <a:xfrm>
            <a:off x="142875" y="0"/>
            <a:ext cx="439738" cy="714375"/>
          </a:xfrm>
          <a:prstGeom prst="rect">
            <a:avLst/>
          </a:prstGeom>
          <a:noFill/>
          <a:ln w="9525">
            <a:noFill/>
            <a:miter lim="800000"/>
            <a:headEnd/>
            <a:tailEnd/>
          </a:ln>
        </p:spPr>
      </p:pic>
      <p:sp>
        <p:nvSpPr>
          <p:cNvPr id="37907" name="Прямоугольник 23"/>
          <p:cNvSpPr>
            <a:spLocks noChangeArrowheads="1"/>
          </p:cNvSpPr>
          <p:nvPr/>
        </p:nvSpPr>
        <p:spPr bwMode="auto">
          <a:xfrm>
            <a:off x="1285875" y="214313"/>
            <a:ext cx="7286625" cy="327025"/>
          </a:xfrm>
          <a:prstGeom prst="rect">
            <a:avLst/>
          </a:prstGeom>
          <a:noFill/>
          <a:ln w="9525">
            <a:noFill/>
            <a:miter lim="800000"/>
            <a:headEnd/>
            <a:tailEnd/>
          </a:ln>
        </p:spPr>
        <p:txBody>
          <a:bodyPr>
            <a:spAutoFit/>
          </a:bodyPr>
          <a:lstStyle/>
          <a:p>
            <a:pPr>
              <a:lnSpc>
                <a:spcPct val="85000"/>
              </a:lnSpc>
            </a:pPr>
            <a:r>
              <a:rPr lang="ru-RU" b="1">
                <a:solidFill>
                  <a:srgbClr val="0033A0"/>
                </a:solidFill>
                <a:latin typeface="PT Astra Serif" pitchFamily="18" charset="-52"/>
                <a:ea typeface="PT Astra Serif" pitchFamily="18" charset="-52"/>
                <a:cs typeface="Times New Roman" pitchFamily="18" charset="0"/>
              </a:rPr>
              <a:t> </a:t>
            </a:r>
            <a:endParaRPr lang="ru-RU">
              <a:solidFill>
                <a:srgbClr val="0033A0"/>
              </a:solidFill>
              <a:latin typeface="PT Astra Serif" pitchFamily="18" charset="-52"/>
              <a:ea typeface="PT Astra Serif" pitchFamily="18" charset="-52"/>
              <a:cs typeface="Century Gothic" pitchFamily="34" charset="0"/>
              <a:sym typeface="Century Gothic" pitchFamily="34" charset="0"/>
            </a:endParaRPr>
          </a:p>
        </p:txBody>
      </p:sp>
      <p:sp>
        <p:nvSpPr>
          <p:cNvPr id="37908" name="Прямоугольник 24"/>
          <p:cNvSpPr>
            <a:spLocks noChangeArrowheads="1"/>
          </p:cNvSpPr>
          <p:nvPr/>
        </p:nvSpPr>
        <p:spPr bwMode="auto">
          <a:xfrm>
            <a:off x="785813" y="71438"/>
            <a:ext cx="8358187" cy="511175"/>
          </a:xfrm>
          <a:prstGeom prst="rect">
            <a:avLst/>
          </a:prstGeom>
          <a:noFill/>
          <a:ln w="9525">
            <a:noFill/>
            <a:miter lim="800000"/>
            <a:headEnd/>
            <a:tailEnd/>
          </a:ln>
        </p:spPr>
        <p:txBody>
          <a:bodyPr>
            <a:spAutoFit/>
          </a:bodyPr>
          <a:lstStyle/>
          <a:p>
            <a:pPr>
              <a:lnSpc>
                <a:spcPct val="85000"/>
              </a:lnSpc>
            </a:pPr>
            <a:r>
              <a:rPr lang="ru-RU" sz="1600" b="1">
                <a:solidFill>
                  <a:srgbClr val="003876"/>
                </a:solidFill>
                <a:latin typeface="PT Astra Serif" pitchFamily="18" charset="-52"/>
                <a:ea typeface="PT Astra Serif" pitchFamily="18" charset="-52"/>
                <a:cs typeface="Century Gothic" pitchFamily="34" charset="0"/>
                <a:sym typeface="Century Gothic" pitchFamily="34" charset="0"/>
              </a:rPr>
              <a:t>П. 81 Порядка ГИА-9. Допуск к сдаче ГИА-9  в дополнительный период, </a:t>
            </a:r>
          </a:p>
          <a:p>
            <a:pPr>
              <a:lnSpc>
                <a:spcPct val="85000"/>
              </a:lnSpc>
            </a:pPr>
            <a:r>
              <a:rPr lang="ru-RU" sz="1600" b="1">
                <a:solidFill>
                  <a:srgbClr val="003876"/>
                </a:solidFill>
                <a:latin typeface="PT Astra Serif" pitchFamily="18" charset="-52"/>
                <a:ea typeface="PT Astra Serif" pitchFamily="18" charset="-52"/>
                <a:cs typeface="Century Gothic" pitchFamily="34" charset="0"/>
                <a:sym typeface="Century Gothic" pitchFamily="34" charset="0"/>
              </a:rPr>
              <a:t>но не ранее 1 сентября текущего года (по решению председателя ГЭК - </a:t>
            </a:r>
            <a:r>
              <a:rPr lang="ru-RU" sz="1600" b="1">
                <a:solidFill>
                  <a:srgbClr val="FFC000"/>
                </a:solidFill>
                <a:latin typeface="PT Astra Serif" pitchFamily="18" charset="-52"/>
                <a:ea typeface="PT Astra Serif" pitchFamily="18" charset="-52"/>
                <a:cs typeface="Century Gothic" pitchFamily="34" charset="0"/>
                <a:sym typeface="Century Gothic" pitchFamily="34" charset="0"/>
              </a:rPr>
              <a:t>нововведение</a:t>
            </a:r>
            <a:r>
              <a:rPr lang="ru-RU" sz="1600" b="1">
                <a:solidFill>
                  <a:srgbClr val="003876"/>
                </a:solidFill>
                <a:latin typeface="PT Astra Serif" pitchFamily="18" charset="-52"/>
                <a:ea typeface="PT Astra Serif" pitchFamily="18" charset="-52"/>
                <a:cs typeface="Century Gothic" pitchFamily="34" charset="0"/>
                <a:sym typeface="Century Gothic" pitchFamily="34" charset="0"/>
              </a:rPr>
              <a:t>)  </a:t>
            </a:r>
          </a:p>
        </p:txBody>
      </p:sp>
      <p:graphicFrame>
        <p:nvGraphicFramePr>
          <p:cNvPr id="31" name="Схема 30"/>
          <p:cNvGraphicFramePr/>
          <p:nvPr/>
        </p:nvGraphicFramePr>
        <p:xfrm>
          <a:off x="1071538" y="714362"/>
          <a:ext cx="7905784" cy="428628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2" name="Прямоугольник 31"/>
          <p:cNvSpPr/>
          <p:nvPr/>
        </p:nvSpPr>
        <p:spPr bwMode="auto">
          <a:xfrm>
            <a:off x="285720" y="928676"/>
            <a:ext cx="642941" cy="4000528"/>
          </a:xfrm>
          <a:prstGeom prst="rect">
            <a:avLst/>
          </a:prstGeom>
          <a:solidFill>
            <a:srgbClr val="00206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defTabSz="1066800">
              <a:lnSpc>
                <a:spcPct val="90000"/>
              </a:lnSpc>
              <a:spcAft>
                <a:spcPct val="35000"/>
              </a:spcAft>
              <a:defRPr/>
            </a:pPr>
            <a:r>
              <a:rPr lang="ru-RU" sz="2000" b="1" dirty="0">
                <a:latin typeface="PT Astra Serif" pitchFamily="18" charset="-52"/>
                <a:ea typeface="PT Astra Serif" pitchFamily="18" charset="-52"/>
              </a:rPr>
              <a:t>У</a:t>
            </a:r>
          </a:p>
          <a:p>
            <a:pPr algn="ctr" defTabSz="1066800">
              <a:lnSpc>
                <a:spcPct val="90000"/>
              </a:lnSpc>
              <a:spcAft>
                <a:spcPct val="35000"/>
              </a:spcAft>
              <a:defRPr/>
            </a:pPr>
            <a:r>
              <a:rPr lang="ru-RU" sz="2000" b="1" dirty="0">
                <a:latin typeface="PT Astra Serif" pitchFamily="18" charset="-52"/>
                <a:ea typeface="PT Astra Serif" pitchFamily="18" charset="-52"/>
              </a:rPr>
              <a:t>Ч</a:t>
            </a:r>
          </a:p>
          <a:p>
            <a:pPr algn="ctr" defTabSz="1066800">
              <a:lnSpc>
                <a:spcPct val="90000"/>
              </a:lnSpc>
              <a:spcAft>
                <a:spcPct val="35000"/>
              </a:spcAft>
              <a:defRPr/>
            </a:pPr>
            <a:r>
              <a:rPr lang="ru-RU" sz="2000" b="1" dirty="0">
                <a:latin typeface="PT Astra Serif" pitchFamily="18" charset="-52"/>
                <a:ea typeface="PT Astra Serif" pitchFamily="18" charset="-52"/>
              </a:rPr>
              <a:t>А</a:t>
            </a:r>
          </a:p>
          <a:p>
            <a:pPr algn="ctr" defTabSz="1066800">
              <a:lnSpc>
                <a:spcPct val="90000"/>
              </a:lnSpc>
              <a:spcAft>
                <a:spcPct val="35000"/>
              </a:spcAft>
              <a:defRPr/>
            </a:pPr>
            <a:r>
              <a:rPr lang="ru-RU" sz="2000" b="1" dirty="0">
                <a:latin typeface="PT Astra Serif" pitchFamily="18" charset="-52"/>
                <a:ea typeface="PT Astra Serif" pitchFamily="18" charset="-52"/>
              </a:rPr>
              <a:t>С</a:t>
            </a:r>
          </a:p>
          <a:p>
            <a:pPr algn="ctr" defTabSz="1066800">
              <a:lnSpc>
                <a:spcPct val="90000"/>
              </a:lnSpc>
              <a:spcAft>
                <a:spcPct val="35000"/>
              </a:spcAft>
              <a:defRPr/>
            </a:pPr>
            <a:r>
              <a:rPr lang="ru-RU" sz="2000" b="1" dirty="0">
                <a:latin typeface="PT Astra Serif" pitchFamily="18" charset="-52"/>
                <a:ea typeface="PT Astra Serif" pitchFamily="18" charset="-52"/>
              </a:rPr>
              <a:t>Т</a:t>
            </a:r>
          </a:p>
          <a:p>
            <a:pPr algn="ctr" defTabSz="1066800">
              <a:lnSpc>
                <a:spcPct val="90000"/>
              </a:lnSpc>
              <a:spcAft>
                <a:spcPct val="35000"/>
              </a:spcAft>
              <a:defRPr/>
            </a:pPr>
            <a:r>
              <a:rPr lang="ru-RU" sz="2000" b="1" dirty="0">
                <a:latin typeface="PT Astra Serif" pitchFamily="18" charset="-52"/>
                <a:ea typeface="PT Astra Serif" pitchFamily="18" charset="-52"/>
              </a:rPr>
              <a:t>Н</a:t>
            </a:r>
          </a:p>
          <a:p>
            <a:pPr algn="ctr" defTabSz="1066800">
              <a:lnSpc>
                <a:spcPct val="90000"/>
              </a:lnSpc>
              <a:spcAft>
                <a:spcPct val="35000"/>
              </a:spcAft>
              <a:defRPr/>
            </a:pPr>
            <a:r>
              <a:rPr lang="ru-RU" sz="2000" b="1" dirty="0">
                <a:latin typeface="PT Astra Serif" pitchFamily="18" charset="-52"/>
                <a:ea typeface="PT Astra Serif" pitchFamily="18" charset="-52"/>
              </a:rPr>
              <a:t>И</a:t>
            </a:r>
          </a:p>
          <a:p>
            <a:pPr algn="ctr" defTabSz="1066800">
              <a:lnSpc>
                <a:spcPct val="90000"/>
              </a:lnSpc>
              <a:spcAft>
                <a:spcPct val="35000"/>
              </a:spcAft>
              <a:defRPr/>
            </a:pPr>
            <a:r>
              <a:rPr lang="ru-RU" sz="2000" b="1" dirty="0">
                <a:latin typeface="PT Astra Serif" pitchFamily="18" charset="-52"/>
                <a:ea typeface="PT Astra Serif" pitchFamily="18" charset="-52"/>
              </a:rPr>
              <a:t>К</a:t>
            </a:r>
          </a:p>
          <a:p>
            <a:pPr algn="ctr" defTabSz="1066800">
              <a:lnSpc>
                <a:spcPct val="90000"/>
              </a:lnSpc>
              <a:spcAft>
                <a:spcPct val="35000"/>
              </a:spcAft>
              <a:defRPr/>
            </a:pPr>
            <a:r>
              <a:rPr lang="ru-RU" sz="2000" b="1" dirty="0">
                <a:latin typeface="PT Astra Serif" pitchFamily="18" charset="-52"/>
                <a:ea typeface="PT Astra Serif" pitchFamily="18" charset="-52"/>
              </a:rPr>
              <a:t>И</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4" name="Object 5"/>
          <p:cNvGraphicFramePr>
            <a:graphicFrameLocks noChangeAspect="1"/>
          </p:cNvGraphicFramePr>
          <p:nvPr/>
        </p:nvGraphicFramePr>
        <p:xfrm>
          <a:off x="179388" y="844550"/>
          <a:ext cx="8785225" cy="4171950"/>
        </p:xfrm>
        <a:graphic>
          <a:graphicData uri="http://schemas.openxmlformats.org/presentationml/2006/ole">
            <p:oleObj spid="_x0000_s38914" name="CorelDRAW" r:id="rId4" imgW="9486720" imgH="5441760" progId="">
              <p:embed/>
            </p:oleObj>
          </a:graphicData>
        </a:graphic>
      </p:graphicFrame>
      <p:sp>
        <p:nvSpPr>
          <p:cNvPr id="38915" name="Прямоугольник 13"/>
          <p:cNvSpPr>
            <a:spLocks noChangeArrowheads="1"/>
          </p:cNvSpPr>
          <p:nvPr/>
        </p:nvSpPr>
        <p:spPr bwMode="auto">
          <a:xfrm rot="-5400000">
            <a:off x="830263" y="3170238"/>
            <a:ext cx="766762"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10169</a:t>
            </a:r>
          </a:p>
        </p:txBody>
      </p:sp>
      <p:sp>
        <p:nvSpPr>
          <p:cNvPr id="38916" name="Прямоугольник 13"/>
          <p:cNvSpPr>
            <a:spLocks noChangeArrowheads="1"/>
          </p:cNvSpPr>
          <p:nvPr/>
        </p:nvSpPr>
        <p:spPr bwMode="auto">
          <a:xfrm rot="-5400000">
            <a:off x="2840831" y="2986882"/>
            <a:ext cx="528637" cy="342900"/>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38917" name="Прямоугольник 13"/>
          <p:cNvSpPr>
            <a:spLocks noChangeArrowheads="1"/>
          </p:cNvSpPr>
          <p:nvPr/>
        </p:nvSpPr>
        <p:spPr bwMode="auto">
          <a:xfrm rot="-5400000">
            <a:off x="2346325" y="3235325"/>
            <a:ext cx="760413" cy="341313"/>
          </a:xfrm>
          <a:prstGeom prst="rect">
            <a:avLst/>
          </a:prstGeom>
          <a:noFill/>
          <a:ln w="9525">
            <a:noFill/>
            <a:miter lim="800000"/>
            <a:headEnd/>
            <a:tailEnd/>
          </a:ln>
        </p:spPr>
        <p:txBody>
          <a:bodyPr>
            <a:spAutoFit/>
          </a:bodyPr>
          <a:lstStyle/>
          <a:p>
            <a:pPr marL="339725" indent="-334963"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38918" name="Прямоугольник 13"/>
          <p:cNvSpPr>
            <a:spLocks noChangeArrowheads="1"/>
          </p:cNvSpPr>
          <p:nvPr/>
        </p:nvSpPr>
        <p:spPr bwMode="auto">
          <a:xfrm rot="-5400000">
            <a:off x="456406" y="3158332"/>
            <a:ext cx="650875"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9913</a:t>
            </a:r>
          </a:p>
        </p:txBody>
      </p:sp>
      <p:sp>
        <p:nvSpPr>
          <p:cNvPr id="38919" name="Прямоугольник 13"/>
          <p:cNvSpPr>
            <a:spLocks noChangeArrowheads="1"/>
          </p:cNvSpPr>
          <p:nvPr/>
        </p:nvSpPr>
        <p:spPr bwMode="auto">
          <a:xfrm rot="-5400000">
            <a:off x="5296694" y="2953544"/>
            <a:ext cx="766762" cy="342900"/>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22367</a:t>
            </a:r>
          </a:p>
        </p:txBody>
      </p:sp>
      <p:sp>
        <p:nvSpPr>
          <p:cNvPr id="38920" name="Прямоугольник 13"/>
          <p:cNvSpPr>
            <a:spLocks noChangeArrowheads="1"/>
          </p:cNvSpPr>
          <p:nvPr/>
        </p:nvSpPr>
        <p:spPr bwMode="auto">
          <a:xfrm rot="-5400000">
            <a:off x="4864101" y="2928937"/>
            <a:ext cx="766762"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21800</a:t>
            </a:r>
          </a:p>
        </p:txBody>
      </p:sp>
      <p:sp>
        <p:nvSpPr>
          <p:cNvPr id="38921" name="Прямоугольник 13"/>
          <p:cNvSpPr>
            <a:spLocks noChangeArrowheads="1"/>
          </p:cNvSpPr>
          <p:nvPr/>
        </p:nvSpPr>
        <p:spPr bwMode="auto">
          <a:xfrm rot="-5400000">
            <a:off x="3273425" y="2954338"/>
            <a:ext cx="527050" cy="342900"/>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38922" name="Прямоугольник 13"/>
          <p:cNvSpPr>
            <a:spLocks noChangeArrowheads="1"/>
          </p:cNvSpPr>
          <p:nvPr/>
        </p:nvSpPr>
        <p:spPr bwMode="auto">
          <a:xfrm rot="-5400000">
            <a:off x="1190625" y="3216275"/>
            <a:ext cx="766763"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10222</a:t>
            </a:r>
          </a:p>
        </p:txBody>
      </p:sp>
      <p:sp>
        <p:nvSpPr>
          <p:cNvPr id="23" name="Line 2"/>
          <p:cNvSpPr>
            <a:spLocks noChangeShapeType="1"/>
          </p:cNvSpPr>
          <p:nvPr/>
        </p:nvSpPr>
        <p:spPr bwMode="auto">
          <a:xfrm>
            <a:off x="1071563" y="625475"/>
            <a:ext cx="7500937" cy="1588"/>
          </a:xfrm>
          <a:prstGeom prst="line">
            <a:avLst/>
          </a:prstGeom>
          <a:noFill/>
          <a:ln w="38160" cap="sq">
            <a:solidFill>
              <a:srgbClr val="4F81BD"/>
            </a:solidFill>
            <a:miter lim="800000"/>
            <a:headEnd/>
            <a:tailEnd/>
          </a:ln>
          <a:effectLst>
            <a:outerShdw dist="23040" dir="5400000" algn="ctr" rotWithShape="0">
              <a:srgbClr val="000000">
                <a:alpha val="35036"/>
              </a:srgbClr>
            </a:outerShdw>
          </a:effectLst>
        </p:spPr>
        <p:txBody>
          <a:bodyPr/>
          <a:lstStyle/>
          <a:p>
            <a:pPr fontAlgn="auto">
              <a:spcBef>
                <a:spcPts val="0"/>
              </a:spcBef>
              <a:spcAft>
                <a:spcPts val="0"/>
              </a:spcAft>
              <a:defRPr/>
            </a:pPr>
            <a:endParaRPr lang="ru-RU">
              <a:latin typeface="+mn-lt"/>
              <a:cs typeface="+mn-cs"/>
            </a:endParaRPr>
          </a:p>
        </p:txBody>
      </p:sp>
      <p:sp>
        <p:nvSpPr>
          <p:cNvPr id="38924" name="Text Box 1"/>
          <p:cNvSpPr txBox="1">
            <a:spLocks noChangeArrowheads="1"/>
          </p:cNvSpPr>
          <p:nvPr/>
        </p:nvSpPr>
        <p:spPr bwMode="auto">
          <a:xfrm>
            <a:off x="1042988" y="123825"/>
            <a:ext cx="7561262" cy="493713"/>
          </a:xfrm>
          <a:prstGeom prst="rect">
            <a:avLst/>
          </a:prstGeom>
          <a:noFill/>
          <a:ln w="9525">
            <a:noFill/>
            <a:round/>
            <a:headEnd/>
            <a:tailEnd/>
          </a:ln>
        </p:spPr>
        <p:txBody>
          <a:bodyPr lIns="90000" tIns="45000" rIns="90000" bIns="45000"/>
          <a:lstStyle/>
          <a:p>
            <a:pPr algn="ct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altLang="ru-RU" sz="2800" b="1">
              <a:solidFill>
                <a:srgbClr val="002060"/>
              </a:solidFill>
              <a:latin typeface="PT Astra Serif" pitchFamily="18" charset="-52"/>
            </a:endParaRPr>
          </a:p>
        </p:txBody>
      </p:sp>
      <p:sp>
        <p:nvSpPr>
          <p:cNvPr id="38925" name="Прямоугольник 13"/>
          <p:cNvSpPr>
            <a:spLocks noChangeArrowheads="1"/>
          </p:cNvSpPr>
          <p:nvPr/>
        </p:nvSpPr>
        <p:spPr bwMode="auto">
          <a:xfrm rot="-5400000">
            <a:off x="1699419" y="3228181"/>
            <a:ext cx="650875"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9536</a:t>
            </a:r>
          </a:p>
        </p:txBody>
      </p:sp>
      <p:sp>
        <p:nvSpPr>
          <p:cNvPr id="38926" name="Прямоугольник 13"/>
          <p:cNvSpPr>
            <a:spLocks noChangeArrowheads="1"/>
          </p:cNvSpPr>
          <p:nvPr/>
        </p:nvSpPr>
        <p:spPr bwMode="auto">
          <a:xfrm rot="-5400000">
            <a:off x="3686175" y="3025776"/>
            <a:ext cx="528637" cy="341312"/>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38927" name="Прямоугольник 13"/>
          <p:cNvSpPr>
            <a:spLocks noChangeArrowheads="1"/>
          </p:cNvSpPr>
          <p:nvPr/>
        </p:nvSpPr>
        <p:spPr bwMode="auto">
          <a:xfrm rot="-5400000">
            <a:off x="5673725" y="3000375"/>
            <a:ext cx="766763"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20984</a:t>
            </a:r>
          </a:p>
        </p:txBody>
      </p:sp>
      <p:sp>
        <p:nvSpPr>
          <p:cNvPr id="38928" name="Прямоугольник 13"/>
          <p:cNvSpPr>
            <a:spLocks noChangeArrowheads="1"/>
          </p:cNvSpPr>
          <p:nvPr/>
        </p:nvSpPr>
        <p:spPr bwMode="auto">
          <a:xfrm rot="-5400000">
            <a:off x="6088062" y="3000376"/>
            <a:ext cx="766763"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21322</a:t>
            </a:r>
          </a:p>
        </p:txBody>
      </p:sp>
      <p:sp>
        <p:nvSpPr>
          <p:cNvPr id="38929" name="Прямоугольник 33"/>
          <p:cNvSpPr>
            <a:spLocks noChangeArrowheads="1"/>
          </p:cNvSpPr>
          <p:nvPr/>
        </p:nvSpPr>
        <p:spPr bwMode="auto">
          <a:xfrm>
            <a:off x="4286250" y="857250"/>
            <a:ext cx="3571875" cy="1062038"/>
          </a:xfrm>
          <a:prstGeom prst="rect">
            <a:avLst/>
          </a:prstGeom>
          <a:noFill/>
          <a:ln w="9525">
            <a:noFill/>
            <a:miter lim="800000"/>
            <a:headEnd/>
            <a:tailEnd/>
          </a:ln>
        </p:spPr>
        <p:txBody>
          <a:bodyPr>
            <a:spAutoFit/>
          </a:bodyPr>
          <a:lstStyle/>
          <a:p>
            <a:pPr>
              <a:lnSpc>
                <a:spcPct val="90000"/>
              </a:lnSpc>
            </a:pPr>
            <a:r>
              <a:rPr lang="ru-RU" sz="1400" b="1">
                <a:solidFill>
                  <a:srgbClr val="FFFFFF"/>
                </a:solidFill>
                <a:latin typeface="Century Gothic" pitchFamily="34" charset="0"/>
                <a:cs typeface="Calibri" pitchFamily="34" charset="0"/>
                <a:sym typeface="Calibri" pitchFamily="34" charset="0"/>
              </a:rPr>
              <a:t>Приказ министерства просвещения Российской Федерации </a:t>
            </a:r>
          </a:p>
          <a:p>
            <a:pPr>
              <a:lnSpc>
                <a:spcPct val="90000"/>
              </a:lnSpc>
            </a:pPr>
            <a:r>
              <a:rPr lang="ru-RU" sz="1400" b="1">
                <a:solidFill>
                  <a:srgbClr val="FFFFFF"/>
                </a:solidFill>
                <a:latin typeface="Century Gothic" pitchFamily="34" charset="0"/>
                <a:cs typeface="Calibri" pitchFamily="34" charset="0"/>
                <a:sym typeface="Calibri" pitchFamily="34" charset="0"/>
              </a:rPr>
              <a:t>и Федеральной службы по надзору </a:t>
            </a:r>
          </a:p>
          <a:p>
            <a:pPr>
              <a:lnSpc>
                <a:spcPct val="90000"/>
              </a:lnSpc>
            </a:pPr>
            <a:r>
              <a:rPr lang="ru-RU" sz="1400" b="1">
                <a:solidFill>
                  <a:srgbClr val="FFFFFF"/>
                </a:solidFill>
                <a:latin typeface="Century Gothic" pitchFamily="34" charset="0"/>
                <a:cs typeface="Calibri" pitchFamily="34" charset="0"/>
                <a:sym typeface="Calibri" pitchFamily="34" charset="0"/>
              </a:rPr>
              <a:t>в сфере образования и науки </a:t>
            </a:r>
          </a:p>
          <a:p>
            <a:pPr>
              <a:lnSpc>
                <a:spcPct val="90000"/>
              </a:lnSpc>
            </a:pPr>
            <a:r>
              <a:rPr lang="ru-RU" sz="1400" b="1">
                <a:solidFill>
                  <a:srgbClr val="FFFFFF"/>
                </a:solidFill>
                <a:latin typeface="Century Gothic" pitchFamily="34" charset="0"/>
                <a:cs typeface="Calibri" pitchFamily="34" charset="0"/>
                <a:sym typeface="Calibri" pitchFamily="34" charset="0"/>
              </a:rPr>
              <a:t>от 4 апреля 2023 года № 232/551</a:t>
            </a:r>
            <a:endParaRPr lang="ru-RU" sz="1400"/>
          </a:p>
        </p:txBody>
      </p:sp>
      <p:pic>
        <p:nvPicPr>
          <p:cNvPr id="38930" name="Picture 4" descr="D:\Документы - YudinAV\Юдин\Герб Саратовской области без подложки.gif"/>
          <p:cNvPicPr>
            <a:picLocks noChangeAspect="1" noChangeArrowheads="1"/>
          </p:cNvPicPr>
          <p:nvPr/>
        </p:nvPicPr>
        <p:blipFill>
          <a:blip r:embed="rId5" cstate="print"/>
          <a:srcRect/>
          <a:stretch>
            <a:fillRect/>
          </a:stretch>
        </p:blipFill>
        <p:spPr bwMode="auto">
          <a:xfrm>
            <a:off x="142875" y="0"/>
            <a:ext cx="439738" cy="714375"/>
          </a:xfrm>
          <a:prstGeom prst="rect">
            <a:avLst/>
          </a:prstGeom>
          <a:noFill/>
          <a:ln w="9525">
            <a:noFill/>
            <a:miter lim="800000"/>
            <a:headEnd/>
            <a:tailEnd/>
          </a:ln>
        </p:spPr>
      </p:pic>
      <p:sp>
        <p:nvSpPr>
          <p:cNvPr id="38931" name="Прямоугольник 23"/>
          <p:cNvSpPr>
            <a:spLocks noChangeArrowheads="1"/>
          </p:cNvSpPr>
          <p:nvPr/>
        </p:nvSpPr>
        <p:spPr bwMode="auto">
          <a:xfrm>
            <a:off x="1285875" y="214313"/>
            <a:ext cx="7286625" cy="327025"/>
          </a:xfrm>
          <a:prstGeom prst="rect">
            <a:avLst/>
          </a:prstGeom>
          <a:noFill/>
          <a:ln w="9525">
            <a:noFill/>
            <a:miter lim="800000"/>
            <a:headEnd/>
            <a:tailEnd/>
          </a:ln>
        </p:spPr>
        <p:txBody>
          <a:bodyPr>
            <a:spAutoFit/>
          </a:bodyPr>
          <a:lstStyle/>
          <a:p>
            <a:pPr>
              <a:lnSpc>
                <a:spcPct val="85000"/>
              </a:lnSpc>
            </a:pPr>
            <a:r>
              <a:rPr lang="ru-RU" b="1">
                <a:solidFill>
                  <a:srgbClr val="0033A0"/>
                </a:solidFill>
                <a:latin typeface="PT Astra Serif" pitchFamily="18" charset="-52"/>
                <a:ea typeface="PT Astra Serif" pitchFamily="18" charset="-52"/>
                <a:cs typeface="Times New Roman" pitchFamily="18" charset="0"/>
              </a:rPr>
              <a:t> </a:t>
            </a:r>
            <a:endParaRPr lang="ru-RU">
              <a:solidFill>
                <a:srgbClr val="0033A0"/>
              </a:solidFill>
              <a:latin typeface="PT Astra Serif" pitchFamily="18" charset="-52"/>
              <a:ea typeface="PT Astra Serif" pitchFamily="18" charset="-52"/>
              <a:cs typeface="Century Gothic" pitchFamily="34" charset="0"/>
              <a:sym typeface="Century Gothic" pitchFamily="34" charset="0"/>
            </a:endParaRPr>
          </a:p>
        </p:txBody>
      </p:sp>
      <p:sp>
        <p:nvSpPr>
          <p:cNvPr id="38932" name="Прямоугольник 24"/>
          <p:cNvSpPr>
            <a:spLocks noChangeArrowheads="1"/>
          </p:cNvSpPr>
          <p:nvPr/>
        </p:nvSpPr>
        <p:spPr bwMode="auto">
          <a:xfrm>
            <a:off x="785813" y="71438"/>
            <a:ext cx="8358187" cy="511175"/>
          </a:xfrm>
          <a:prstGeom prst="rect">
            <a:avLst/>
          </a:prstGeom>
          <a:noFill/>
          <a:ln w="9525">
            <a:noFill/>
            <a:miter lim="800000"/>
            <a:headEnd/>
            <a:tailEnd/>
          </a:ln>
        </p:spPr>
        <p:txBody>
          <a:bodyPr>
            <a:spAutoFit/>
          </a:bodyPr>
          <a:lstStyle/>
          <a:p>
            <a:pPr>
              <a:lnSpc>
                <a:spcPct val="85000"/>
              </a:lnSpc>
            </a:pPr>
            <a:r>
              <a:rPr lang="ru-RU" sz="1600" b="1">
                <a:solidFill>
                  <a:srgbClr val="003876"/>
                </a:solidFill>
                <a:latin typeface="PT Astra Serif" pitchFamily="18" charset="-52"/>
                <a:ea typeface="PT Astra Serif" pitchFamily="18" charset="-52"/>
                <a:cs typeface="Century Gothic" pitchFamily="34" charset="0"/>
                <a:sym typeface="Century Gothic" pitchFamily="34" charset="0"/>
              </a:rPr>
              <a:t>П. 82 Порядка ГИА-9. Допуск к участию в ГИА в следующем году, изменение </a:t>
            </a:r>
          </a:p>
          <a:p>
            <a:pPr>
              <a:lnSpc>
                <a:spcPct val="85000"/>
              </a:lnSpc>
            </a:pPr>
            <a:r>
              <a:rPr lang="ru-RU" sz="1600" b="1">
                <a:solidFill>
                  <a:srgbClr val="003876"/>
                </a:solidFill>
                <a:latin typeface="PT Astra Serif" pitchFamily="18" charset="-52"/>
                <a:ea typeface="PT Astra Serif" pitchFamily="18" charset="-52"/>
                <a:cs typeface="Century Gothic" pitchFamily="34" charset="0"/>
                <a:sym typeface="Century Gothic" pitchFamily="34" charset="0"/>
              </a:rPr>
              <a:t>учебных предметов по выбору  </a:t>
            </a:r>
          </a:p>
        </p:txBody>
      </p:sp>
      <p:graphicFrame>
        <p:nvGraphicFramePr>
          <p:cNvPr id="21" name="Схема 20"/>
          <p:cNvGraphicFramePr/>
          <p:nvPr/>
        </p:nvGraphicFramePr>
        <p:xfrm>
          <a:off x="714348" y="785800"/>
          <a:ext cx="4214810" cy="421484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8934" name="Прямоугольник 21"/>
          <p:cNvSpPr>
            <a:spLocks noChangeArrowheads="1"/>
          </p:cNvSpPr>
          <p:nvPr/>
        </p:nvSpPr>
        <p:spPr bwMode="auto">
          <a:xfrm>
            <a:off x="5357813" y="1143000"/>
            <a:ext cx="3286125" cy="2862263"/>
          </a:xfrm>
          <a:prstGeom prst="rect">
            <a:avLst/>
          </a:prstGeom>
          <a:noFill/>
          <a:ln w="9525">
            <a:noFill/>
            <a:miter lim="800000"/>
            <a:headEnd/>
            <a:tailEnd/>
          </a:ln>
        </p:spPr>
        <p:txBody>
          <a:bodyPr>
            <a:spAutoFit/>
          </a:bodyPr>
          <a:lstStyle/>
          <a:p>
            <a:endParaRPr lang="ru-RU"/>
          </a:p>
          <a:p>
            <a:pPr algn="ctr"/>
            <a:r>
              <a:rPr lang="ru-RU" b="1">
                <a:solidFill>
                  <a:srgbClr val="00B050"/>
                </a:solidFill>
                <a:latin typeface="PT Astra Serif" pitchFamily="18" charset="-52"/>
              </a:rPr>
              <a:t>Участники ГИА-9 </a:t>
            </a:r>
          </a:p>
          <a:p>
            <a:pPr algn="ctr"/>
            <a:r>
              <a:rPr lang="ru-RU" b="1">
                <a:solidFill>
                  <a:srgbClr val="00B050"/>
                </a:solidFill>
                <a:latin typeface="PT Astra Serif" pitchFamily="18" charset="-52"/>
              </a:rPr>
              <a:t>в следующем году </a:t>
            </a:r>
          </a:p>
          <a:p>
            <a:pPr algn="ctr">
              <a:buFontTx/>
              <a:buChar char="-"/>
            </a:pPr>
            <a:r>
              <a:rPr lang="ru-RU" b="1">
                <a:solidFill>
                  <a:srgbClr val="0033A0"/>
                </a:solidFill>
                <a:latin typeface="PT Astra Serif" pitchFamily="18" charset="-52"/>
              </a:rPr>
              <a:t> все, кто не получил удовлетворительный результат хотя бы по одному учебному предмету </a:t>
            </a:r>
          </a:p>
          <a:p>
            <a:pPr algn="ctr">
              <a:buFontTx/>
              <a:buChar char="-"/>
            </a:pPr>
            <a:r>
              <a:rPr lang="ru-RU" b="1">
                <a:solidFill>
                  <a:srgbClr val="0033A0"/>
                </a:solidFill>
                <a:latin typeface="PT Astra Serif" pitchFamily="18" charset="-52"/>
              </a:rPr>
              <a:t> по любым причинам по окончании </a:t>
            </a:r>
          </a:p>
          <a:p>
            <a:pPr algn="ctr"/>
            <a:r>
              <a:rPr lang="ru-RU" b="1">
                <a:solidFill>
                  <a:srgbClr val="0033A0"/>
                </a:solidFill>
                <a:latin typeface="PT Astra Serif" pitchFamily="18" charset="-52"/>
              </a:rPr>
              <a:t>дополнительного периода</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5"/>
          <p:cNvGraphicFramePr>
            <a:graphicFrameLocks noChangeAspect="1"/>
          </p:cNvGraphicFramePr>
          <p:nvPr/>
        </p:nvGraphicFramePr>
        <p:xfrm>
          <a:off x="179388" y="844550"/>
          <a:ext cx="8785225" cy="4171950"/>
        </p:xfrm>
        <a:graphic>
          <a:graphicData uri="http://schemas.openxmlformats.org/presentationml/2006/ole">
            <p:oleObj spid="_x0000_s3074" name="CorelDRAW" r:id="rId4" imgW="9486720" imgH="5441760" progId="">
              <p:embed/>
            </p:oleObj>
          </a:graphicData>
        </a:graphic>
      </p:graphicFrame>
      <p:sp>
        <p:nvSpPr>
          <p:cNvPr id="3075" name="Прямоугольник 13"/>
          <p:cNvSpPr>
            <a:spLocks noChangeArrowheads="1"/>
          </p:cNvSpPr>
          <p:nvPr/>
        </p:nvSpPr>
        <p:spPr bwMode="auto">
          <a:xfrm rot="-5400000">
            <a:off x="830263" y="3170238"/>
            <a:ext cx="766762"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10169</a:t>
            </a:r>
          </a:p>
        </p:txBody>
      </p:sp>
      <p:sp>
        <p:nvSpPr>
          <p:cNvPr id="3076" name="Прямоугольник 13"/>
          <p:cNvSpPr>
            <a:spLocks noChangeArrowheads="1"/>
          </p:cNvSpPr>
          <p:nvPr/>
        </p:nvSpPr>
        <p:spPr bwMode="auto">
          <a:xfrm rot="-5400000">
            <a:off x="2840831" y="2986882"/>
            <a:ext cx="528637" cy="342900"/>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3077" name="Прямоугольник 13"/>
          <p:cNvSpPr>
            <a:spLocks noChangeArrowheads="1"/>
          </p:cNvSpPr>
          <p:nvPr/>
        </p:nvSpPr>
        <p:spPr bwMode="auto">
          <a:xfrm rot="-5400000">
            <a:off x="2346325" y="3235325"/>
            <a:ext cx="760413" cy="341313"/>
          </a:xfrm>
          <a:prstGeom prst="rect">
            <a:avLst/>
          </a:prstGeom>
          <a:noFill/>
          <a:ln w="9525">
            <a:noFill/>
            <a:miter lim="800000"/>
            <a:headEnd/>
            <a:tailEnd/>
          </a:ln>
        </p:spPr>
        <p:txBody>
          <a:bodyPr>
            <a:spAutoFit/>
          </a:bodyPr>
          <a:lstStyle/>
          <a:p>
            <a:pPr marL="339725" indent="-334963"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3078" name="Прямоугольник 13"/>
          <p:cNvSpPr>
            <a:spLocks noChangeArrowheads="1"/>
          </p:cNvSpPr>
          <p:nvPr/>
        </p:nvSpPr>
        <p:spPr bwMode="auto">
          <a:xfrm rot="-5400000">
            <a:off x="456406" y="3158332"/>
            <a:ext cx="650875"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9913</a:t>
            </a:r>
          </a:p>
        </p:txBody>
      </p:sp>
      <p:sp>
        <p:nvSpPr>
          <p:cNvPr id="3079" name="Прямоугольник 13"/>
          <p:cNvSpPr>
            <a:spLocks noChangeArrowheads="1"/>
          </p:cNvSpPr>
          <p:nvPr/>
        </p:nvSpPr>
        <p:spPr bwMode="auto">
          <a:xfrm rot="-5400000">
            <a:off x="5296694" y="2953544"/>
            <a:ext cx="766762" cy="342900"/>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22367</a:t>
            </a:r>
          </a:p>
        </p:txBody>
      </p:sp>
      <p:sp>
        <p:nvSpPr>
          <p:cNvPr id="3080" name="Прямоугольник 13"/>
          <p:cNvSpPr>
            <a:spLocks noChangeArrowheads="1"/>
          </p:cNvSpPr>
          <p:nvPr/>
        </p:nvSpPr>
        <p:spPr bwMode="auto">
          <a:xfrm rot="-5400000">
            <a:off x="4864101" y="2928937"/>
            <a:ext cx="766762"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21800</a:t>
            </a:r>
          </a:p>
        </p:txBody>
      </p:sp>
      <p:sp>
        <p:nvSpPr>
          <p:cNvPr id="3081" name="Прямоугольник 13"/>
          <p:cNvSpPr>
            <a:spLocks noChangeArrowheads="1"/>
          </p:cNvSpPr>
          <p:nvPr/>
        </p:nvSpPr>
        <p:spPr bwMode="auto">
          <a:xfrm rot="-5400000">
            <a:off x="3273425" y="2954338"/>
            <a:ext cx="527050" cy="342900"/>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3082" name="Прямоугольник 13"/>
          <p:cNvSpPr>
            <a:spLocks noChangeArrowheads="1"/>
          </p:cNvSpPr>
          <p:nvPr/>
        </p:nvSpPr>
        <p:spPr bwMode="auto">
          <a:xfrm rot="-5400000">
            <a:off x="1190625" y="3216275"/>
            <a:ext cx="766763"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10222</a:t>
            </a:r>
          </a:p>
        </p:txBody>
      </p:sp>
      <p:sp>
        <p:nvSpPr>
          <p:cNvPr id="23" name="Line 2"/>
          <p:cNvSpPr>
            <a:spLocks noChangeShapeType="1"/>
          </p:cNvSpPr>
          <p:nvPr/>
        </p:nvSpPr>
        <p:spPr bwMode="auto">
          <a:xfrm>
            <a:off x="1071563" y="625475"/>
            <a:ext cx="7500937" cy="1588"/>
          </a:xfrm>
          <a:prstGeom prst="line">
            <a:avLst/>
          </a:prstGeom>
          <a:noFill/>
          <a:ln w="38160" cap="sq">
            <a:solidFill>
              <a:srgbClr val="4F81BD"/>
            </a:solidFill>
            <a:miter lim="800000"/>
            <a:headEnd/>
            <a:tailEnd/>
          </a:ln>
          <a:effectLst>
            <a:outerShdw dist="23040" dir="5400000" algn="ctr" rotWithShape="0">
              <a:srgbClr val="000000">
                <a:alpha val="35036"/>
              </a:srgbClr>
            </a:outerShdw>
          </a:effectLst>
        </p:spPr>
        <p:txBody>
          <a:bodyPr/>
          <a:lstStyle/>
          <a:p>
            <a:pPr fontAlgn="auto">
              <a:spcBef>
                <a:spcPts val="0"/>
              </a:spcBef>
              <a:spcAft>
                <a:spcPts val="0"/>
              </a:spcAft>
              <a:defRPr/>
            </a:pPr>
            <a:endParaRPr lang="ru-RU">
              <a:latin typeface="+mn-lt"/>
              <a:cs typeface="+mn-cs"/>
            </a:endParaRPr>
          </a:p>
        </p:txBody>
      </p:sp>
      <p:sp>
        <p:nvSpPr>
          <p:cNvPr id="3084" name="Text Box 1"/>
          <p:cNvSpPr txBox="1">
            <a:spLocks noChangeArrowheads="1"/>
          </p:cNvSpPr>
          <p:nvPr/>
        </p:nvSpPr>
        <p:spPr bwMode="auto">
          <a:xfrm>
            <a:off x="1042988" y="123825"/>
            <a:ext cx="7561262" cy="493713"/>
          </a:xfrm>
          <a:prstGeom prst="rect">
            <a:avLst/>
          </a:prstGeom>
          <a:noFill/>
          <a:ln w="9525">
            <a:noFill/>
            <a:round/>
            <a:headEnd/>
            <a:tailEnd/>
          </a:ln>
        </p:spPr>
        <p:txBody>
          <a:bodyPr lIns="90000" tIns="45000" rIns="90000" bIns="45000"/>
          <a:lstStyle/>
          <a:p>
            <a:pPr algn="ct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altLang="ru-RU" sz="2800" b="1">
              <a:solidFill>
                <a:srgbClr val="002060"/>
              </a:solidFill>
              <a:latin typeface="PT Astra Serif" pitchFamily="18" charset="-52"/>
            </a:endParaRPr>
          </a:p>
        </p:txBody>
      </p:sp>
      <p:sp>
        <p:nvSpPr>
          <p:cNvPr id="3085" name="Прямоугольник 13"/>
          <p:cNvSpPr>
            <a:spLocks noChangeArrowheads="1"/>
          </p:cNvSpPr>
          <p:nvPr/>
        </p:nvSpPr>
        <p:spPr bwMode="auto">
          <a:xfrm rot="-5400000">
            <a:off x="1699419" y="3228181"/>
            <a:ext cx="650875"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9536</a:t>
            </a:r>
          </a:p>
        </p:txBody>
      </p:sp>
      <p:sp>
        <p:nvSpPr>
          <p:cNvPr id="3086" name="Прямоугольник 13"/>
          <p:cNvSpPr>
            <a:spLocks noChangeArrowheads="1"/>
          </p:cNvSpPr>
          <p:nvPr/>
        </p:nvSpPr>
        <p:spPr bwMode="auto">
          <a:xfrm rot="-5400000">
            <a:off x="3686175" y="3025776"/>
            <a:ext cx="528637" cy="341312"/>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3087" name="Прямоугольник 13"/>
          <p:cNvSpPr>
            <a:spLocks noChangeArrowheads="1"/>
          </p:cNvSpPr>
          <p:nvPr/>
        </p:nvSpPr>
        <p:spPr bwMode="auto">
          <a:xfrm rot="-5400000">
            <a:off x="5673725" y="3000375"/>
            <a:ext cx="766763"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20984</a:t>
            </a:r>
          </a:p>
        </p:txBody>
      </p:sp>
      <p:sp>
        <p:nvSpPr>
          <p:cNvPr id="3088" name="Прямоугольник 13"/>
          <p:cNvSpPr>
            <a:spLocks noChangeArrowheads="1"/>
          </p:cNvSpPr>
          <p:nvPr/>
        </p:nvSpPr>
        <p:spPr bwMode="auto">
          <a:xfrm rot="-5400000">
            <a:off x="6088062" y="3000376"/>
            <a:ext cx="766763"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21322</a:t>
            </a:r>
          </a:p>
        </p:txBody>
      </p:sp>
      <p:sp>
        <p:nvSpPr>
          <p:cNvPr id="3089" name="Прямоугольник 20"/>
          <p:cNvSpPr>
            <a:spLocks noChangeArrowheads="1"/>
          </p:cNvSpPr>
          <p:nvPr/>
        </p:nvSpPr>
        <p:spPr bwMode="auto">
          <a:xfrm>
            <a:off x="1214438" y="214313"/>
            <a:ext cx="6715125" cy="406400"/>
          </a:xfrm>
          <a:prstGeom prst="rect">
            <a:avLst/>
          </a:prstGeom>
          <a:noFill/>
          <a:ln w="9525">
            <a:noFill/>
            <a:miter lim="800000"/>
            <a:headEnd/>
            <a:tailEnd/>
          </a:ln>
        </p:spPr>
        <p:txBody>
          <a:bodyPr>
            <a:spAutoFit/>
          </a:bodyPr>
          <a:lstStyle/>
          <a:p>
            <a:pPr>
              <a:lnSpc>
                <a:spcPct val="85000"/>
              </a:lnSpc>
            </a:pPr>
            <a:r>
              <a:rPr lang="ru-RU" sz="2400" b="1">
                <a:solidFill>
                  <a:srgbClr val="003876"/>
                </a:solidFill>
                <a:latin typeface="PT Astra Serif" pitchFamily="18" charset="-52"/>
                <a:ea typeface="PT Astra Serif" pitchFamily="18" charset="-52"/>
                <a:cs typeface="Century Gothic" pitchFamily="34" charset="0"/>
                <a:sym typeface="Century Gothic" pitchFamily="34" charset="0"/>
              </a:rPr>
              <a:t>П. 4 Порядка ГИА-9. Освобождение от ГИА-9    </a:t>
            </a:r>
          </a:p>
        </p:txBody>
      </p:sp>
      <p:sp>
        <p:nvSpPr>
          <p:cNvPr id="3090" name="Прямоугольник 33"/>
          <p:cNvSpPr>
            <a:spLocks noChangeArrowheads="1"/>
          </p:cNvSpPr>
          <p:nvPr/>
        </p:nvSpPr>
        <p:spPr bwMode="auto">
          <a:xfrm>
            <a:off x="4286250" y="857250"/>
            <a:ext cx="3571875" cy="1062038"/>
          </a:xfrm>
          <a:prstGeom prst="rect">
            <a:avLst/>
          </a:prstGeom>
          <a:noFill/>
          <a:ln w="9525">
            <a:noFill/>
            <a:miter lim="800000"/>
            <a:headEnd/>
            <a:tailEnd/>
          </a:ln>
        </p:spPr>
        <p:txBody>
          <a:bodyPr>
            <a:spAutoFit/>
          </a:bodyPr>
          <a:lstStyle/>
          <a:p>
            <a:pPr>
              <a:lnSpc>
                <a:spcPct val="90000"/>
              </a:lnSpc>
            </a:pPr>
            <a:r>
              <a:rPr lang="ru-RU" sz="1400" b="1">
                <a:solidFill>
                  <a:srgbClr val="FFFFFF"/>
                </a:solidFill>
                <a:latin typeface="Century Gothic" pitchFamily="34" charset="0"/>
                <a:cs typeface="Calibri" pitchFamily="34" charset="0"/>
                <a:sym typeface="Calibri" pitchFamily="34" charset="0"/>
              </a:rPr>
              <a:t>Приказ министерства просвещения Российской Федерации </a:t>
            </a:r>
          </a:p>
          <a:p>
            <a:pPr>
              <a:lnSpc>
                <a:spcPct val="90000"/>
              </a:lnSpc>
            </a:pPr>
            <a:r>
              <a:rPr lang="ru-RU" sz="1400" b="1">
                <a:solidFill>
                  <a:srgbClr val="FFFFFF"/>
                </a:solidFill>
                <a:latin typeface="Century Gothic" pitchFamily="34" charset="0"/>
                <a:cs typeface="Calibri" pitchFamily="34" charset="0"/>
                <a:sym typeface="Calibri" pitchFamily="34" charset="0"/>
              </a:rPr>
              <a:t>и Федеральной службы по надзору </a:t>
            </a:r>
          </a:p>
          <a:p>
            <a:pPr>
              <a:lnSpc>
                <a:spcPct val="90000"/>
              </a:lnSpc>
            </a:pPr>
            <a:r>
              <a:rPr lang="ru-RU" sz="1400" b="1">
                <a:solidFill>
                  <a:srgbClr val="FFFFFF"/>
                </a:solidFill>
                <a:latin typeface="Century Gothic" pitchFamily="34" charset="0"/>
                <a:cs typeface="Calibri" pitchFamily="34" charset="0"/>
                <a:sym typeface="Calibri" pitchFamily="34" charset="0"/>
              </a:rPr>
              <a:t>в сфере образования и науки </a:t>
            </a:r>
          </a:p>
          <a:p>
            <a:pPr>
              <a:lnSpc>
                <a:spcPct val="90000"/>
              </a:lnSpc>
            </a:pPr>
            <a:r>
              <a:rPr lang="ru-RU" sz="1400" b="1">
                <a:solidFill>
                  <a:srgbClr val="FFFFFF"/>
                </a:solidFill>
                <a:latin typeface="Century Gothic" pitchFamily="34" charset="0"/>
                <a:cs typeface="Calibri" pitchFamily="34" charset="0"/>
                <a:sym typeface="Calibri" pitchFamily="34" charset="0"/>
              </a:rPr>
              <a:t>от 4 апреля 2023 года № 232/551</a:t>
            </a:r>
            <a:endParaRPr lang="ru-RU" sz="1400"/>
          </a:p>
        </p:txBody>
      </p:sp>
      <p:pic>
        <p:nvPicPr>
          <p:cNvPr id="3091" name="Picture 4" descr="D:\Документы - YudinAV\Юдин\Герб Саратовской области без подложки.gif"/>
          <p:cNvPicPr>
            <a:picLocks noChangeAspect="1" noChangeArrowheads="1"/>
          </p:cNvPicPr>
          <p:nvPr/>
        </p:nvPicPr>
        <p:blipFill>
          <a:blip r:embed="rId5" cstate="print"/>
          <a:srcRect/>
          <a:stretch>
            <a:fillRect/>
          </a:stretch>
        </p:blipFill>
        <p:spPr bwMode="auto">
          <a:xfrm>
            <a:off x="142875" y="0"/>
            <a:ext cx="439738" cy="800100"/>
          </a:xfrm>
          <a:prstGeom prst="rect">
            <a:avLst/>
          </a:prstGeom>
          <a:noFill/>
          <a:ln w="9525">
            <a:noFill/>
            <a:miter lim="800000"/>
            <a:headEnd/>
            <a:tailEnd/>
          </a:ln>
        </p:spPr>
      </p:pic>
      <p:graphicFrame>
        <p:nvGraphicFramePr>
          <p:cNvPr id="25" name="Схема 24"/>
          <p:cNvGraphicFramePr/>
          <p:nvPr/>
        </p:nvGraphicFramePr>
        <p:xfrm>
          <a:off x="142844" y="1071552"/>
          <a:ext cx="8786874" cy="328614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8" name="Object 5"/>
          <p:cNvGraphicFramePr>
            <a:graphicFrameLocks noChangeAspect="1"/>
          </p:cNvGraphicFramePr>
          <p:nvPr/>
        </p:nvGraphicFramePr>
        <p:xfrm>
          <a:off x="179388" y="844550"/>
          <a:ext cx="8964612" cy="4171950"/>
        </p:xfrm>
        <a:graphic>
          <a:graphicData uri="http://schemas.openxmlformats.org/presentationml/2006/ole">
            <p:oleObj spid="_x0000_s39938" name="CorelDRAW" r:id="rId4" imgW="9486720" imgH="5441760" progId="">
              <p:embed/>
            </p:oleObj>
          </a:graphicData>
        </a:graphic>
      </p:graphicFrame>
      <p:sp>
        <p:nvSpPr>
          <p:cNvPr id="39939" name="Прямоугольник 13"/>
          <p:cNvSpPr>
            <a:spLocks noChangeArrowheads="1"/>
          </p:cNvSpPr>
          <p:nvPr/>
        </p:nvSpPr>
        <p:spPr bwMode="auto">
          <a:xfrm rot="-5400000">
            <a:off x="830263" y="3170238"/>
            <a:ext cx="766762"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10169</a:t>
            </a:r>
          </a:p>
        </p:txBody>
      </p:sp>
      <p:sp>
        <p:nvSpPr>
          <p:cNvPr id="39940" name="Прямоугольник 13"/>
          <p:cNvSpPr>
            <a:spLocks noChangeArrowheads="1"/>
          </p:cNvSpPr>
          <p:nvPr/>
        </p:nvSpPr>
        <p:spPr bwMode="auto">
          <a:xfrm rot="-5400000">
            <a:off x="2840831" y="2986882"/>
            <a:ext cx="528637" cy="342900"/>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39941" name="Прямоугольник 13"/>
          <p:cNvSpPr>
            <a:spLocks noChangeArrowheads="1"/>
          </p:cNvSpPr>
          <p:nvPr/>
        </p:nvSpPr>
        <p:spPr bwMode="auto">
          <a:xfrm rot="-5400000">
            <a:off x="2346325" y="3235325"/>
            <a:ext cx="760413" cy="341313"/>
          </a:xfrm>
          <a:prstGeom prst="rect">
            <a:avLst/>
          </a:prstGeom>
          <a:noFill/>
          <a:ln w="9525">
            <a:noFill/>
            <a:miter lim="800000"/>
            <a:headEnd/>
            <a:tailEnd/>
          </a:ln>
        </p:spPr>
        <p:txBody>
          <a:bodyPr>
            <a:spAutoFit/>
          </a:bodyPr>
          <a:lstStyle/>
          <a:p>
            <a:pPr marL="339725" indent="-334963"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39942" name="Прямоугольник 13"/>
          <p:cNvSpPr>
            <a:spLocks noChangeArrowheads="1"/>
          </p:cNvSpPr>
          <p:nvPr/>
        </p:nvSpPr>
        <p:spPr bwMode="auto">
          <a:xfrm rot="-5400000">
            <a:off x="456406" y="3158332"/>
            <a:ext cx="650875"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9913</a:t>
            </a:r>
          </a:p>
        </p:txBody>
      </p:sp>
      <p:sp>
        <p:nvSpPr>
          <p:cNvPr id="39943" name="Прямоугольник 13"/>
          <p:cNvSpPr>
            <a:spLocks noChangeArrowheads="1"/>
          </p:cNvSpPr>
          <p:nvPr/>
        </p:nvSpPr>
        <p:spPr bwMode="auto">
          <a:xfrm rot="-5400000">
            <a:off x="5296694" y="2953544"/>
            <a:ext cx="766762" cy="342900"/>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22367</a:t>
            </a:r>
          </a:p>
        </p:txBody>
      </p:sp>
      <p:sp>
        <p:nvSpPr>
          <p:cNvPr id="39944" name="Прямоугольник 13"/>
          <p:cNvSpPr>
            <a:spLocks noChangeArrowheads="1"/>
          </p:cNvSpPr>
          <p:nvPr/>
        </p:nvSpPr>
        <p:spPr bwMode="auto">
          <a:xfrm rot="-5400000">
            <a:off x="4864101" y="2928937"/>
            <a:ext cx="766762"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21800</a:t>
            </a:r>
          </a:p>
        </p:txBody>
      </p:sp>
      <p:sp>
        <p:nvSpPr>
          <p:cNvPr id="39945" name="Прямоугольник 13"/>
          <p:cNvSpPr>
            <a:spLocks noChangeArrowheads="1"/>
          </p:cNvSpPr>
          <p:nvPr/>
        </p:nvSpPr>
        <p:spPr bwMode="auto">
          <a:xfrm rot="-5400000">
            <a:off x="3273425" y="2954338"/>
            <a:ext cx="527050" cy="342900"/>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39946" name="Прямоугольник 13"/>
          <p:cNvSpPr>
            <a:spLocks noChangeArrowheads="1"/>
          </p:cNvSpPr>
          <p:nvPr/>
        </p:nvSpPr>
        <p:spPr bwMode="auto">
          <a:xfrm rot="-5400000">
            <a:off x="1190625" y="3216275"/>
            <a:ext cx="766763"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10222</a:t>
            </a:r>
          </a:p>
        </p:txBody>
      </p:sp>
      <p:sp>
        <p:nvSpPr>
          <p:cNvPr id="23" name="Line 2"/>
          <p:cNvSpPr>
            <a:spLocks noChangeShapeType="1"/>
          </p:cNvSpPr>
          <p:nvPr/>
        </p:nvSpPr>
        <p:spPr bwMode="auto">
          <a:xfrm>
            <a:off x="1071563" y="625475"/>
            <a:ext cx="7500937" cy="1588"/>
          </a:xfrm>
          <a:prstGeom prst="line">
            <a:avLst/>
          </a:prstGeom>
          <a:noFill/>
          <a:ln w="38160" cap="sq">
            <a:solidFill>
              <a:srgbClr val="4F81BD"/>
            </a:solidFill>
            <a:miter lim="800000"/>
            <a:headEnd/>
            <a:tailEnd/>
          </a:ln>
          <a:effectLst>
            <a:outerShdw dist="23040" dir="5400000" algn="ctr" rotWithShape="0">
              <a:srgbClr val="000000">
                <a:alpha val="35036"/>
              </a:srgbClr>
            </a:outerShdw>
          </a:effectLst>
        </p:spPr>
        <p:txBody>
          <a:bodyPr/>
          <a:lstStyle/>
          <a:p>
            <a:pPr fontAlgn="auto">
              <a:spcBef>
                <a:spcPts val="0"/>
              </a:spcBef>
              <a:spcAft>
                <a:spcPts val="0"/>
              </a:spcAft>
              <a:defRPr/>
            </a:pPr>
            <a:endParaRPr lang="ru-RU">
              <a:latin typeface="+mn-lt"/>
              <a:cs typeface="+mn-cs"/>
            </a:endParaRPr>
          </a:p>
        </p:txBody>
      </p:sp>
      <p:sp>
        <p:nvSpPr>
          <p:cNvPr id="39948" name="Text Box 1"/>
          <p:cNvSpPr txBox="1">
            <a:spLocks noChangeArrowheads="1"/>
          </p:cNvSpPr>
          <p:nvPr/>
        </p:nvSpPr>
        <p:spPr bwMode="auto">
          <a:xfrm>
            <a:off x="1042988" y="123825"/>
            <a:ext cx="7561262" cy="493713"/>
          </a:xfrm>
          <a:prstGeom prst="rect">
            <a:avLst/>
          </a:prstGeom>
          <a:noFill/>
          <a:ln w="9525">
            <a:noFill/>
            <a:round/>
            <a:headEnd/>
            <a:tailEnd/>
          </a:ln>
        </p:spPr>
        <p:txBody>
          <a:bodyPr lIns="90000" tIns="45000" rIns="90000" bIns="45000"/>
          <a:lstStyle/>
          <a:p>
            <a:pPr algn="ct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altLang="ru-RU" sz="2800" b="1">
              <a:solidFill>
                <a:srgbClr val="002060"/>
              </a:solidFill>
              <a:latin typeface="PT Astra Serif" pitchFamily="18" charset="-52"/>
            </a:endParaRPr>
          </a:p>
        </p:txBody>
      </p:sp>
      <p:sp>
        <p:nvSpPr>
          <p:cNvPr id="39949" name="Прямоугольник 13"/>
          <p:cNvSpPr>
            <a:spLocks noChangeArrowheads="1"/>
          </p:cNvSpPr>
          <p:nvPr/>
        </p:nvSpPr>
        <p:spPr bwMode="auto">
          <a:xfrm rot="-5400000">
            <a:off x="1699419" y="3228181"/>
            <a:ext cx="650875"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9536</a:t>
            </a:r>
          </a:p>
        </p:txBody>
      </p:sp>
      <p:sp>
        <p:nvSpPr>
          <p:cNvPr id="39950" name="Прямоугольник 13"/>
          <p:cNvSpPr>
            <a:spLocks noChangeArrowheads="1"/>
          </p:cNvSpPr>
          <p:nvPr/>
        </p:nvSpPr>
        <p:spPr bwMode="auto">
          <a:xfrm rot="-5400000">
            <a:off x="3686175" y="3025776"/>
            <a:ext cx="528637" cy="341312"/>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39951" name="Прямоугольник 13"/>
          <p:cNvSpPr>
            <a:spLocks noChangeArrowheads="1"/>
          </p:cNvSpPr>
          <p:nvPr/>
        </p:nvSpPr>
        <p:spPr bwMode="auto">
          <a:xfrm rot="-5400000">
            <a:off x="5673725" y="3000375"/>
            <a:ext cx="766763"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20984</a:t>
            </a:r>
          </a:p>
        </p:txBody>
      </p:sp>
      <p:sp>
        <p:nvSpPr>
          <p:cNvPr id="39952" name="Прямоугольник 13"/>
          <p:cNvSpPr>
            <a:spLocks noChangeArrowheads="1"/>
          </p:cNvSpPr>
          <p:nvPr/>
        </p:nvSpPr>
        <p:spPr bwMode="auto">
          <a:xfrm rot="-5400000">
            <a:off x="6088062" y="3000376"/>
            <a:ext cx="766763"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21322</a:t>
            </a:r>
          </a:p>
        </p:txBody>
      </p:sp>
      <p:sp>
        <p:nvSpPr>
          <p:cNvPr id="39953" name="Прямоугольник 33"/>
          <p:cNvSpPr>
            <a:spLocks noChangeArrowheads="1"/>
          </p:cNvSpPr>
          <p:nvPr/>
        </p:nvSpPr>
        <p:spPr bwMode="auto">
          <a:xfrm>
            <a:off x="4286250" y="857250"/>
            <a:ext cx="3571875" cy="1062038"/>
          </a:xfrm>
          <a:prstGeom prst="rect">
            <a:avLst/>
          </a:prstGeom>
          <a:noFill/>
          <a:ln w="9525">
            <a:noFill/>
            <a:miter lim="800000"/>
            <a:headEnd/>
            <a:tailEnd/>
          </a:ln>
        </p:spPr>
        <p:txBody>
          <a:bodyPr>
            <a:spAutoFit/>
          </a:bodyPr>
          <a:lstStyle/>
          <a:p>
            <a:pPr>
              <a:lnSpc>
                <a:spcPct val="90000"/>
              </a:lnSpc>
            </a:pPr>
            <a:r>
              <a:rPr lang="ru-RU" sz="1400" b="1">
                <a:solidFill>
                  <a:srgbClr val="FFFFFF"/>
                </a:solidFill>
                <a:latin typeface="Century Gothic" pitchFamily="34" charset="0"/>
                <a:cs typeface="Calibri" pitchFamily="34" charset="0"/>
                <a:sym typeface="Calibri" pitchFamily="34" charset="0"/>
              </a:rPr>
              <a:t>Приказ министерства просвещения Российской Федерации </a:t>
            </a:r>
          </a:p>
          <a:p>
            <a:pPr>
              <a:lnSpc>
                <a:spcPct val="90000"/>
              </a:lnSpc>
            </a:pPr>
            <a:r>
              <a:rPr lang="ru-RU" sz="1400" b="1">
                <a:solidFill>
                  <a:srgbClr val="FFFFFF"/>
                </a:solidFill>
                <a:latin typeface="Century Gothic" pitchFamily="34" charset="0"/>
                <a:cs typeface="Calibri" pitchFamily="34" charset="0"/>
                <a:sym typeface="Calibri" pitchFamily="34" charset="0"/>
              </a:rPr>
              <a:t>и Федеральной службы по надзору </a:t>
            </a:r>
          </a:p>
          <a:p>
            <a:pPr>
              <a:lnSpc>
                <a:spcPct val="90000"/>
              </a:lnSpc>
            </a:pPr>
            <a:r>
              <a:rPr lang="ru-RU" sz="1400" b="1">
                <a:solidFill>
                  <a:srgbClr val="FFFFFF"/>
                </a:solidFill>
                <a:latin typeface="Century Gothic" pitchFamily="34" charset="0"/>
                <a:cs typeface="Calibri" pitchFamily="34" charset="0"/>
                <a:sym typeface="Calibri" pitchFamily="34" charset="0"/>
              </a:rPr>
              <a:t>в сфере образования и науки </a:t>
            </a:r>
          </a:p>
          <a:p>
            <a:pPr>
              <a:lnSpc>
                <a:spcPct val="90000"/>
              </a:lnSpc>
            </a:pPr>
            <a:r>
              <a:rPr lang="ru-RU" sz="1400" b="1">
                <a:solidFill>
                  <a:srgbClr val="FFFFFF"/>
                </a:solidFill>
                <a:latin typeface="Century Gothic" pitchFamily="34" charset="0"/>
                <a:cs typeface="Calibri" pitchFamily="34" charset="0"/>
                <a:sym typeface="Calibri" pitchFamily="34" charset="0"/>
              </a:rPr>
              <a:t>от 4 апреля 2023 года № 232/551</a:t>
            </a:r>
            <a:endParaRPr lang="ru-RU" sz="1400"/>
          </a:p>
        </p:txBody>
      </p:sp>
      <p:pic>
        <p:nvPicPr>
          <p:cNvPr id="39954" name="Picture 4" descr="D:\Документы - YudinAV\Юдин\Герб Саратовской области без подложки.gif"/>
          <p:cNvPicPr>
            <a:picLocks noChangeAspect="1" noChangeArrowheads="1"/>
          </p:cNvPicPr>
          <p:nvPr/>
        </p:nvPicPr>
        <p:blipFill>
          <a:blip r:embed="rId5" cstate="print"/>
          <a:srcRect/>
          <a:stretch>
            <a:fillRect/>
          </a:stretch>
        </p:blipFill>
        <p:spPr bwMode="auto">
          <a:xfrm>
            <a:off x="142875" y="0"/>
            <a:ext cx="439738" cy="714375"/>
          </a:xfrm>
          <a:prstGeom prst="rect">
            <a:avLst/>
          </a:prstGeom>
          <a:noFill/>
          <a:ln w="9525">
            <a:noFill/>
            <a:miter lim="800000"/>
            <a:headEnd/>
            <a:tailEnd/>
          </a:ln>
        </p:spPr>
      </p:pic>
      <p:sp>
        <p:nvSpPr>
          <p:cNvPr id="39955" name="Прямоугольник 23"/>
          <p:cNvSpPr>
            <a:spLocks noChangeArrowheads="1"/>
          </p:cNvSpPr>
          <p:nvPr/>
        </p:nvSpPr>
        <p:spPr bwMode="auto">
          <a:xfrm>
            <a:off x="1285875" y="214313"/>
            <a:ext cx="7286625" cy="327025"/>
          </a:xfrm>
          <a:prstGeom prst="rect">
            <a:avLst/>
          </a:prstGeom>
          <a:noFill/>
          <a:ln w="9525">
            <a:noFill/>
            <a:miter lim="800000"/>
            <a:headEnd/>
            <a:tailEnd/>
          </a:ln>
        </p:spPr>
        <p:txBody>
          <a:bodyPr>
            <a:spAutoFit/>
          </a:bodyPr>
          <a:lstStyle/>
          <a:p>
            <a:pPr>
              <a:lnSpc>
                <a:spcPct val="85000"/>
              </a:lnSpc>
            </a:pPr>
            <a:r>
              <a:rPr lang="ru-RU" b="1">
                <a:solidFill>
                  <a:srgbClr val="0033A0"/>
                </a:solidFill>
                <a:latin typeface="PT Astra Serif" pitchFamily="18" charset="-52"/>
                <a:ea typeface="PT Astra Serif" pitchFamily="18" charset="-52"/>
                <a:cs typeface="Times New Roman" pitchFamily="18" charset="0"/>
              </a:rPr>
              <a:t> </a:t>
            </a:r>
            <a:endParaRPr lang="ru-RU">
              <a:solidFill>
                <a:srgbClr val="0033A0"/>
              </a:solidFill>
              <a:latin typeface="PT Astra Serif" pitchFamily="18" charset="-52"/>
              <a:ea typeface="PT Astra Serif" pitchFamily="18" charset="-52"/>
              <a:cs typeface="Century Gothic" pitchFamily="34" charset="0"/>
              <a:sym typeface="Century Gothic" pitchFamily="34" charset="0"/>
            </a:endParaRPr>
          </a:p>
        </p:txBody>
      </p:sp>
      <p:sp>
        <p:nvSpPr>
          <p:cNvPr id="39956" name="Прямоугольник 24"/>
          <p:cNvSpPr>
            <a:spLocks noChangeArrowheads="1"/>
          </p:cNvSpPr>
          <p:nvPr/>
        </p:nvSpPr>
        <p:spPr bwMode="auto">
          <a:xfrm>
            <a:off x="785813" y="214313"/>
            <a:ext cx="8358187" cy="354012"/>
          </a:xfrm>
          <a:prstGeom prst="rect">
            <a:avLst/>
          </a:prstGeom>
          <a:noFill/>
          <a:ln w="9525">
            <a:noFill/>
            <a:miter lim="800000"/>
            <a:headEnd/>
            <a:tailEnd/>
          </a:ln>
        </p:spPr>
        <p:txBody>
          <a:bodyPr>
            <a:spAutoFit/>
          </a:bodyPr>
          <a:lstStyle/>
          <a:p>
            <a:pPr>
              <a:lnSpc>
                <a:spcPct val="85000"/>
              </a:lnSpc>
            </a:pPr>
            <a:r>
              <a:rPr lang="ru-RU" sz="2000" b="1">
                <a:solidFill>
                  <a:srgbClr val="003876"/>
                </a:solidFill>
                <a:latin typeface="PT Astra Serif" pitchFamily="18" charset="-52"/>
                <a:ea typeface="PT Astra Serif" pitchFamily="18" charset="-52"/>
                <a:cs typeface="Century Gothic" pitchFamily="34" charset="0"/>
                <a:sym typeface="Century Gothic" pitchFamily="34" charset="0"/>
              </a:rPr>
              <a:t>Пункты 83, 84 Порядка ГИА-9. Апелляции  </a:t>
            </a:r>
          </a:p>
        </p:txBody>
      </p:sp>
      <p:graphicFrame>
        <p:nvGraphicFramePr>
          <p:cNvPr id="31" name="Схема 30"/>
          <p:cNvGraphicFramePr/>
          <p:nvPr/>
        </p:nvGraphicFramePr>
        <p:xfrm>
          <a:off x="0" y="785800"/>
          <a:ext cx="9144000" cy="414340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62" name="Object 5"/>
          <p:cNvGraphicFramePr>
            <a:graphicFrameLocks noChangeAspect="1"/>
          </p:cNvGraphicFramePr>
          <p:nvPr/>
        </p:nvGraphicFramePr>
        <p:xfrm>
          <a:off x="358775" y="785813"/>
          <a:ext cx="8785225" cy="4171950"/>
        </p:xfrm>
        <a:graphic>
          <a:graphicData uri="http://schemas.openxmlformats.org/presentationml/2006/ole">
            <p:oleObj spid="_x0000_s40962" name="CorelDRAW" r:id="rId4" imgW="9486720" imgH="5441760" progId="">
              <p:embed/>
            </p:oleObj>
          </a:graphicData>
        </a:graphic>
      </p:graphicFrame>
      <p:sp>
        <p:nvSpPr>
          <p:cNvPr id="40963" name="Прямоугольник 13"/>
          <p:cNvSpPr>
            <a:spLocks noChangeArrowheads="1"/>
          </p:cNvSpPr>
          <p:nvPr/>
        </p:nvSpPr>
        <p:spPr bwMode="auto">
          <a:xfrm rot="-5400000">
            <a:off x="830263" y="3170238"/>
            <a:ext cx="766762"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10169</a:t>
            </a:r>
          </a:p>
        </p:txBody>
      </p:sp>
      <p:sp>
        <p:nvSpPr>
          <p:cNvPr id="40964" name="Прямоугольник 13"/>
          <p:cNvSpPr>
            <a:spLocks noChangeArrowheads="1"/>
          </p:cNvSpPr>
          <p:nvPr/>
        </p:nvSpPr>
        <p:spPr bwMode="auto">
          <a:xfrm rot="-5400000">
            <a:off x="2840831" y="2986882"/>
            <a:ext cx="528637" cy="342900"/>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40965" name="Прямоугольник 13"/>
          <p:cNvSpPr>
            <a:spLocks noChangeArrowheads="1"/>
          </p:cNvSpPr>
          <p:nvPr/>
        </p:nvSpPr>
        <p:spPr bwMode="auto">
          <a:xfrm rot="-5400000">
            <a:off x="2346325" y="3235325"/>
            <a:ext cx="760413" cy="341313"/>
          </a:xfrm>
          <a:prstGeom prst="rect">
            <a:avLst/>
          </a:prstGeom>
          <a:noFill/>
          <a:ln w="9525">
            <a:noFill/>
            <a:miter lim="800000"/>
            <a:headEnd/>
            <a:tailEnd/>
          </a:ln>
        </p:spPr>
        <p:txBody>
          <a:bodyPr>
            <a:spAutoFit/>
          </a:bodyPr>
          <a:lstStyle/>
          <a:p>
            <a:pPr marL="339725" indent="-334963"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40966" name="Прямоугольник 13"/>
          <p:cNvSpPr>
            <a:spLocks noChangeArrowheads="1"/>
          </p:cNvSpPr>
          <p:nvPr/>
        </p:nvSpPr>
        <p:spPr bwMode="auto">
          <a:xfrm rot="-5400000">
            <a:off x="456406" y="3158332"/>
            <a:ext cx="650875"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9913</a:t>
            </a:r>
          </a:p>
        </p:txBody>
      </p:sp>
      <p:sp>
        <p:nvSpPr>
          <p:cNvPr id="40967" name="Прямоугольник 13"/>
          <p:cNvSpPr>
            <a:spLocks noChangeArrowheads="1"/>
          </p:cNvSpPr>
          <p:nvPr/>
        </p:nvSpPr>
        <p:spPr bwMode="auto">
          <a:xfrm rot="-5400000">
            <a:off x="5296694" y="2953544"/>
            <a:ext cx="766762" cy="342900"/>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22367</a:t>
            </a:r>
          </a:p>
        </p:txBody>
      </p:sp>
      <p:sp>
        <p:nvSpPr>
          <p:cNvPr id="40968" name="Прямоугольник 13"/>
          <p:cNvSpPr>
            <a:spLocks noChangeArrowheads="1"/>
          </p:cNvSpPr>
          <p:nvPr/>
        </p:nvSpPr>
        <p:spPr bwMode="auto">
          <a:xfrm rot="-5400000">
            <a:off x="4864101" y="2928937"/>
            <a:ext cx="766762"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21800</a:t>
            </a:r>
          </a:p>
        </p:txBody>
      </p:sp>
      <p:sp>
        <p:nvSpPr>
          <p:cNvPr id="40969" name="Прямоугольник 13"/>
          <p:cNvSpPr>
            <a:spLocks noChangeArrowheads="1"/>
          </p:cNvSpPr>
          <p:nvPr/>
        </p:nvSpPr>
        <p:spPr bwMode="auto">
          <a:xfrm rot="-5400000">
            <a:off x="3273425" y="2954338"/>
            <a:ext cx="527050" cy="342900"/>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40970" name="Прямоугольник 13"/>
          <p:cNvSpPr>
            <a:spLocks noChangeArrowheads="1"/>
          </p:cNvSpPr>
          <p:nvPr/>
        </p:nvSpPr>
        <p:spPr bwMode="auto">
          <a:xfrm rot="-5400000">
            <a:off x="1190625" y="3216275"/>
            <a:ext cx="766763"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10222</a:t>
            </a:r>
          </a:p>
        </p:txBody>
      </p:sp>
      <p:sp>
        <p:nvSpPr>
          <p:cNvPr id="23" name="Line 2"/>
          <p:cNvSpPr>
            <a:spLocks noChangeShapeType="1"/>
          </p:cNvSpPr>
          <p:nvPr/>
        </p:nvSpPr>
        <p:spPr bwMode="auto">
          <a:xfrm>
            <a:off x="1071563" y="625475"/>
            <a:ext cx="7500937" cy="1588"/>
          </a:xfrm>
          <a:prstGeom prst="line">
            <a:avLst/>
          </a:prstGeom>
          <a:noFill/>
          <a:ln w="38160" cap="sq">
            <a:solidFill>
              <a:srgbClr val="4F81BD"/>
            </a:solidFill>
            <a:miter lim="800000"/>
            <a:headEnd/>
            <a:tailEnd/>
          </a:ln>
          <a:effectLst>
            <a:outerShdw dist="23040" dir="5400000" algn="ctr" rotWithShape="0">
              <a:srgbClr val="000000">
                <a:alpha val="35036"/>
              </a:srgbClr>
            </a:outerShdw>
          </a:effectLst>
        </p:spPr>
        <p:txBody>
          <a:bodyPr/>
          <a:lstStyle/>
          <a:p>
            <a:pPr fontAlgn="auto">
              <a:spcBef>
                <a:spcPts val="0"/>
              </a:spcBef>
              <a:spcAft>
                <a:spcPts val="0"/>
              </a:spcAft>
              <a:defRPr/>
            </a:pPr>
            <a:endParaRPr lang="ru-RU">
              <a:latin typeface="+mn-lt"/>
              <a:cs typeface="+mn-cs"/>
            </a:endParaRPr>
          </a:p>
        </p:txBody>
      </p:sp>
      <p:sp>
        <p:nvSpPr>
          <p:cNvPr id="40972" name="Text Box 1"/>
          <p:cNvSpPr txBox="1">
            <a:spLocks noChangeArrowheads="1"/>
          </p:cNvSpPr>
          <p:nvPr/>
        </p:nvSpPr>
        <p:spPr bwMode="auto">
          <a:xfrm>
            <a:off x="1042988" y="123825"/>
            <a:ext cx="7561262" cy="493713"/>
          </a:xfrm>
          <a:prstGeom prst="rect">
            <a:avLst/>
          </a:prstGeom>
          <a:noFill/>
          <a:ln w="9525">
            <a:noFill/>
            <a:round/>
            <a:headEnd/>
            <a:tailEnd/>
          </a:ln>
        </p:spPr>
        <p:txBody>
          <a:bodyPr lIns="90000" tIns="45000" rIns="90000" bIns="45000"/>
          <a:lstStyle/>
          <a:p>
            <a:pPr algn="ct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altLang="ru-RU" sz="2800" b="1">
              <a:solidFill>
                <a:srgbClr val="002060"/>
              </a:solidFill>
              <a:latin typeface="PT Astra Serif" pitchFamily="18" charset="-52"/>
            </a:endParaRPr>
          </a:p>
        </p:txBody>
      </p:sp>
      <p:sp>
        <p:nvSpPr>
          <p:cNvPr id="40973" name="Прямоугольник 13"/>
          <p:cNvSpPr>
            <a:spLocks noChangeArrowheads="1"/>
          </p:cNvSpPr>
          <p:nvPr/>
        </p:nvSpPr>
        <p:spPr bwMode="auto">
          <a:xfrm rot="-5400000">
            <a:off x="1699419" y="3228181"/>
            <a:ext cx="650875"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9536</a:t>
            </a:r>
          </a:p>
        </p:txBody>
      </p:sp>
      <p:sp>
        <p:nvSpPr>
          <p:cNvPr id="40974" name="Прямоугольник 13"/>
          <p:cNvSpPr>
            <a:spLocks noChangeArrowheads="1"/>
          </p:cNvSpPr>
          <p:nvPr/>
        </p:nvSpPr>
        <p:spPr bwMode="auto">
          <a:xfrm rot="-5400000">
            <a:off x="3686175" y="3025776"/>
            <a:ext cx="528637" cy="341312"/>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40975" name="Прямоугольник 13"/>
          <p:cNvSpPr>
            <a:spLocks noChangeArrowheads="1"/>
          </p:cNvSpPr>
          <p:nvPr/>
        </p:nvSpPr>
        <p:spPr bwMode="auto">
          <a:xfrm rot="-5400000">
            <a:off x="5673725" y="3000375"/>
            <a:ext cx="766763"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20984</a:t>
            </a:r>
          </a:p>
        </p:txBody>
      </p:sp>
      <p:sp>
        <p:nvSpPr>
          <p:cNvPr id="40976" name="Прямоугольник 13"/>
          <p:cNvSpPr>
            <a:spLocks noChangeArrowheads="1"/>
          </p:cNvSpPr>
          <p:nvPr/>
        </p:nvSpPr>
        <p:spPr bwMode="auto">
          <a:xfrm rot="-280950">
            <a:off x="6088063" y="3000375"/>
            <a:ext cx="766762"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21322</a:t>
            </a:r>
          </a:p>
        </p:txBody>
      </p:sp>
      <p:sp>
        <p:nvSpPr>
          <p:cNvPr id="40977" name="Прямоугольник 33"/>
          <p:cNvSpPr>
            <a:spLocks noChangeArrowheads="1"/>
          </p:cNvSpPr>
          <p:nvPr/>
        </p:nvSpPr>
        <p:spPr bwMode="auto">
          <a:xfrm>
            <a:off x="4857750" y="857250"/>
            <a:ext cx="4000500" cy="674688"/>
          </a:xfrm>
          <a:prstGeom prst="rect">
            <a:avLst/>
          </a:prstGeom>
          <a:noFill/>
          <a:ln w="9525">
            <a:solidFill>
              <a:srgbClr val="002060"/>
            </a:solidFill>
            <a:miter lim="800000"/>
            <a:headEnd/>
            <a:tailEnd/>
          </a:ln>
        </p:spPr>
        <p:txBody>
          <a:bodyPr>
            <a:spAutoFit/>
          </a:bodyPr>
          <a:lstStyle/>
          <a:p>
            <a:pPr algn="just">
              <a:lnSpc>
                <a:spcPct val="90000"/>
              </a:lnSpc>
            </a:pPr>
            <a:r>
              <a:rPr lang="ru-RU" sz="1400" b="1">
                <a:solidFill>
                  <a:srgbClr val="002060"/>
                </a:solidFill>
                <a:latin typeface="PT Astra Serif" pitchFamily="18" charset="-52"/>
                <a:ea typeface="PT Astra Serif" pitchFamily="18" charset="-52"/>
                <a:cs typeface="Calibri" pitchFamily="34" charset="0"/>
                <a:sym typeface="Calibri" pitchFamily="34" charset="0"/>
              </a:rPr>
              <a:t>По решению ГЭК рассмотрение апелляции о несогласии с выставленными баллами с использованием ИКТ - </a:t>
            </a:r>
            <a:r>
              <a:rPr lang="ru-RU" sz="1400" b="1">
                <a:solidFill>
                  <a:srgbClr val="FFC000"/>
                </a:solidFill>
                <a:latin typeface="PT Astra Serif" pitchFamily="18" charset="-52"/>
                <a:ea typeface="PT Astra Serif" pitchFamily="18" charset="-52"/>
                <a:cs typeface="Calibri" pitchFamily="34" charset="0"/>
                <a:sym typeface="Calibri" pitchFamily="34" charset="0"/>
              </a:rPr>
              <a:t>нововведение</a:t>
            </a:r>
          </a:p>
        </p:txBody>
      </p:sp>
      <p:pic>
        <p:nvPicPr>
          <p:cNvPr id="40978" name="Picture 4" descr="D:\Документы - YudinAV\Юдин\Герб Саратовской области без подложки.gif"/>
          <p:cNvPicPr>
            <a:picLocks noChangeAspect="1" noChangeArrowheads="1"/>
          </p:cNvPicPr>
          <p:nvPr/>
        </p:nvPicPr>
        <p:blipFill>
          <a:blip r:embed="rId5" cstate="print"/>
          <a:srcRect/>
          <a:stretch>
            <a:fillRect/>
          </a:stretch>
        </p:blipFill>
        <p:spPr bwMode="auto">
          <a:xfrm>
            <a:off x="142875" y="0"/>
            <a:ext cx="439738" cy="714375"/>
          </a:xfrm>
          <a:prstGeom prst="rect">
            <a:avLst/>
          </a:prstGeom>
          <a:noFill/>
          <a:ln w="9525">
            <a:noFill/>
            <a:miter lim="800000"/>
            <a:headEnd/>
            <a:tailEnd/>
          </a:ln>
        </p:spPr>
      </p:pic>
      <p:sp>
        <p:nvSpPr>
          <p:cNvPr id="40979" name="Прямоугольник 23"/>
          <p:cNvSpPr>
            <a:spLocks noChangeArrowheads="1"/>
          </p:cNvSpPr>
          <p:nvPr/>
        </p:nvSpPr>
        <p:spPr bwMode="auto">
          <a:xfrm>
            <a:off x="1285875" y="214313"/>
            <a:ext cx="7286625" cy="327025"/>
          </a:xfrm>
          <a:prstGeom prst="rect">
            <a:avLst/>
          </a:prstGeom>
          <a:noFill/>
          <a:ln w="9525">
            <a:noFill/>
            <a:miter lim="800000"/>
            <a:headEnd/>
            <a:tailEnd/>
          </a:ln>
        </p:spPr>
        <p:txBody>
          <a:bodyPr>
            <a:spAutoFit/>
          </a:bodyPr>
          <a:lstStyle/>
          <a:p>
            <a:pPr>
              <a:lnSpc>
                <a:spcPct val="85000"/>
              </a:lnSpc>
            </a:pPr>
            <a:r>
              <a:rPr lang="ru-RU" b="1">
                <a:solidFill>
                  <a:srgbClr val="0033A0"/>
                </a:solidFill>
                <a:latin typeface="PT Astra Serif" pitchFamily="18" charset="-52"/>
                <a:ea typeface="PT Astra Serif" pitchFamily="18" charset="-52"/>
                <a:cs typeface="Times New Roman" pitchFamily="18" charset="0"/>
              </a:rPr>
              <a:t> </a:t>
            </a:r>
            <a:endParaRPr lang="ru-RU">
              <a:solidFill>
                <a:srgbClr val="0033A0"/>
              </a:solidFill>
              <a:latin typeface="PT Astra Serif" pitchFamily="18" charset="-52"/>
              <a:ea typeface="PT Astra Serif" pitchFamily="18" charset="-52"/>
              <a:cs typeface="Century Gothic" pitchFamily="34" charset="0"/>
              <a:sym typeface="Century Gothic" pitchFamily="34" charset="0"/>
            </a:endParaRPr>
          </a:p>
        </p:txBody>
      </p:sp>
      <p:sp>
        <p:nvSpPr>
          <p:cNvPr id="40980" name="Прямоугольник 24"/>
          <p:cNvSpPr>
            <a:spLocks noChangeArrowheads="1"/>
          </p:cNvSpPr>
          <p:nvPr/>
        </p:nvSpPr>
        <p:spPr bwMode="auto">
          <a:xfrm>
            <a:off x="785813" y="71438"/>
            <a:ext cx="8358187" cy="301625"/>
          </a:xfrm>
          <a:prstGeom prst="rect">
            <a:avLst/>
          </a:prstGeom>
          <a:noFill/>
          <a:ln w="9525">
            <a:noFill/>
            <a:miter lim="800000"/>
            <a:headEnd/>
            <a:tailEnd/>
          </a:ln>
        </p:spPr>
        <p:txBody>
          <a:bodyPr>
            <a:spAutoFit/>
          </a:bodyPr>
          <a:lstStyle/>
          <a:p>
            <a:pPr>
              <a:lnSpc>
                <a:spcPct val="85000"/>
              </a:lnSpc>
            </a:pPr>
            <a:r>
              <a:rPr lang="ru-RU" sz="1600" b="1">
                <a:solidFill>
                  <a:srgbClr val="003876"/>
                </a:solidFill>
                <a:latin typeface="PT Astra Serif" pitchFamily="18" charset="-52"/>
                <a:ea typeface="PT Astra Serif" pitchFamily="18" charset="-52"/>
                <a:cs typeface="Century Gothic" pitchFamily="34" charset="0"/>
                <a:sym typeface="Century Gothic" pitchFamily="34" charset="0"/>
              </a:rPr>
              <a:t>Пункты 84, 85, 86 Порядка ГИА-9. Рассмотрение апелляции  </a:t>
            </a:r>
          </a:p>
        </p:txBody>
      </p:sp>
      <p:graphicFrame>
        <p:nvGraphicFramePr>
          <p:cNvPr id="24" name="Таблица 23"/>
          <p:cNvGraphicFramePr>
            <a:graphicFrameLocks noGrp="1"/>
          </p:cNvGraphicFramePr>
          <p:nvPr/>
        </p:nvGraphicFramePr>
        <p:xfrm>
          <a:off x="642938" y="857250"/>
          <a:ext cx="3500437" cy="1890713"/>
        </p:xfrm>
        <a:graphic>
          <a:graphicData uri="http://schemas.openxmlformats.org/drawingml/2006/table">
            <a:tbl>
              <a:tblPr/>
              <a:tblGrid>
                <a:gridCol w="1583157"/>
                <a:gridCol w="1917305"/>
              </a:tblGrid>
              <a:tr h="389662">
                <a:tc gridSpan="2">
                  <a:txBody>
                    <a:bodyPr/>
                    <a:lstStyle/>
                    <a:p>
                      <a:pPr algn="ctr" fontAlgn="ctr"/>
                      <a:r>
                        <a:rPr lang="ru-RU" sz="1100" b="1" i="0" u="none" strike="noStrike" dirty="0">
                          <a:solidFill>
                            <a:srgbClr val="000000"/>
                          </a:solidFill>
                          <a:latin typeface="PT Astra Serif"/>
                        </a:rPr>
                        <a:t>Присутствие апеллянта и его представителей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r>
              <a:tr h="201325">
                <a:tc>
                  <a:txBody>
                    <a:bodyPr/>
                    <a:lstStyle/>
                    <a:p>
                      <a:pPr algn="l" fontAlgn="ctr"/>
                      <a:r>
                        <a:rPr lang="ru-RU" sz="1200" b="0" i="0" u="none" strike="noStrike">
                          <a:solidFill>
                            <a:srgbClr val="000000"/>
                          </a:solidFill>
                          <a:latin typeface="PT Astra Serif"/>
                        </a:rPr>
                        <a:t>апеллянт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0" u="none" strike="noStrike">
                          <a:solidFill>
                            <a:srgbClr val="000000"/>
                          </a:solidFill>
                          <a:latin typeface="PT Astra Serif"/>
                        </a:rPr>
                        <a:t>паспорт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81908">
                <a:tc>
                  <a:txBody>
                    <a:bodyPr/>
                    <a:lstStyle/>
                    <a:p>
                      <a:pPr algn="l" fontAlgn="ctr"/>
                      <a:r>
                        <a:rPr lang="ru-RU" sz="1200" b="0" i="0" u="none" strike="noStrike" dirty="0">
                          <a:solidFill>
                            <a:srgbClr val="000000"/>
                          </a:solidFill>
                          <a:latin typeface="PT Astra Serif"/>
                        </a:rPr>
                        <a:t>родители </a:t>
                      </a:r>
                      <a:br>
                        <a:rPr lang="ru-RU" sz="1200" b="0" i="0" u="none" strike="noStrike" dirty="0">
                          <a:solidFill>
                            <a:srgbClr val="000000"/>
                          </a:solidFill>
                          <a:latin typeface="PT Astra Serif"/>
                        </a:rPr>
                      </a:br>
                      <a:r>
                        <a:rPr lang="ru-RU" sz="1200" b="0" i="0" u="none" strike="noStrike" dirty="0">
                          <a:solidFill>
                            <a:srgbClr val="000000"/>
                          </a:solidFill>
                          <a:latin typeface="PT Astra Serif"/>
                        </a:rPr>
                        <a:t>(законные представители) апеллянтов, не достигших 14 лет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0" u="none" strike="noStrike">
                          <a:solidFill>
                            <a:srgbClr val="000000"/>
                          </a:solidFill>
                          <a:latin typeface="PT Astra Serif"/>
                        </a:rPr>
                        <a:t>паспорт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8740">
                <a:tc>
                  <a:txBody>
                    <a:bodyPr/>
                    <a:lstStyle/>
                    <a:p>
                      <a:pPr algn="l" fontAlgn="ctr"/>
                      <a:r>
                        <a:rPr lang="ru-RU" sz="1200" b="0" i="0" u="none" strike="noStrike" dirty="0" smtClean="0">
                          <a:solidFill>
                            <a:srgbClr val="000000"/>
                          </a:solidFill>
                          <a:latin typeface="PT Astra Serif"/>
                        </a:rPr>
                        <a:t>уполномоченные родителями лица</a:t>
                      </a:r>
                      <a:endParaRPr lang="ru-RU" sz="1200" b="0" i="0" u="none" strike="noStrike" dirty="0">
                        <a:solidFill>
                          <a:srgbClr val="000000"/>
                        </a:solidFill>
                        <a:latin typeface="PT Astra Serif"/>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0" u="none" strike="noStrike" dirty="0">
                          <a:solidFill>
                            <a:srgbClr val="000000"/>
                          </a:solidFill>
                          <a:latin typeface="PT Astra Serif"/>
                        </a:rPr>
                        <a:t>паспорт + доверенность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0997" name="Прямоугольник 24"/>
          <p:cNvSpPr>
            <a:spLocks noChangeArrowheads="1"/>
          </p:cNvSpPr>
          <p:nvPr/>
        </p:nvSpPr>
        <p:spPr bwMode="auto">
          <a:xfrm>
            <a:off x="4857750" y="1785938"/>
            <a:ext cx="4000500" cy="868362"/>
          </a:xfrm>
          <a:prstGeom prst="rect">
            <a:avLst/>
          </a:prstGeom>
          <a:noFill/>
          <a:ln w="9525">
            <a:solidFill>
              <a:srgbClr val="002060"/>
            </a:solidFill>
            <a:miter lim="800000"/>
            <a:headEnd/>
            <a:tailEnd/>
          </a:ln>
        </p:spPr>
        <p:txBody>
          <a:bodyPr>
            <a:spAutoFit/>
          </a:bodyPr>
          <a:lstStyle/>
          <a:p>
            <a:pPr algn="just">
              <a:lnSpc>
                <a:spcPct val="90000"/>
              </a:lnSpc>
            </a:pPr>
            <a:r>
              <a:rPr lang="ru-RU" sz="1400" b="1">
                <a:solidFill>
                  <a:srgbClr val="002060"/>
                </a:solidFill>
                <a:latin typeface="PT Astra Serif" pitchFamily="18" charset="-52"/>
                <a:ea typeface="PT Astra Serif" pitchFamily="18" charset="-52"/>
                <a:cs typeface="Calibri" pitchFamily="34" charset="0"/>
                <a:sym typeface="Calibri" pitchFamily="34" charset="0"/>
              </a:rPr>
              <a:t>Апелляционная комиссия не рассматривает записи в черновиках и на КИМ в качестве материалов апелляции о несогласии с выставленными баллами - </a:t>
            </a:r>
            <a:r>
              <a:rPr lang="ru-RU" sz="1400" b="1">
                <a:solidFill>
                  <a:srgbClr val="FFC000"/>
                </a:solidFill>
                <a:latin typeface="PT Astra Serif" pitchFamily="18" charset="-52"/>
                <a:ea typeface="PT Astra Serif" pitchFamily="18" charset="-52"/>
                <a:cs typeface="Calibri" pitchFamily="34" charset="0"/>
                <a:sym typeface="Calibri" pitchFamily="34" charset="0"/>
              </a:rPr>
              <a:t>нововведение </a:t>
            </a:r>
          </a:p>
        </p:txBody>
      </p:sp>
      <p:graphicFrame>
        <p:nvGraphicFramePr>
          <p:cNvPr id="26" name="Таблица 25"/>
          <p:cNvGraphicFramePr>
            <a:graphicFrameLocks noGrp="1"/>
          </p:cNvGraphicFramePr>
          <p:nvPr/>
        </p:nvGraphicFramePr>
        <p:xfrm>
          <a:off x="285750" y="2857500"/>
          <a:ext cx="4214813" cy="2071688"/>
        </p:xfrm>
        <a:graphic>
          <a:graphicData uri="http://schemas.openxmlformats.org/drawingml/2006/table">
            <a:tbl>
              <a:tblPr/>
              <a:tblGrid>
                <a:gridCol w="4214842"/>
              </a:tblGrid>
              <a:tr h="498020">
                <a:tc>
                  <a:txBody>
                    <a:bodyPr/>
                    <a:lstStyle/>
                    <a:p>
                      <a:pPr algn="ctr" fontAlgn="ctr"/>
                      <a:r>
                        <a:rPr lang="ru-RU" sz="1200" b="1" i="0" u="none" strike="noStrike" dirty="0">
                          <a:solidFill>
                            <a:srgbClr val="000000"/>
                          </a:solidFill>
                          <a:latin typeface="PT Astra Serif"/>
                        </a:rPr>
                        <a:t>При рассмотрении апелляции также могут присутствовать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413">
                <a:tc>
                  <a:txBody>
                    <a:bodyPr/>
                    <a:lstStyle/>
                    <a:p>
                      <a:pPr algn="l" fontAlgn="b"/>
                      <a:r>
                        <a:rPr lang="ru-RU" sz="1200" b="0" i="0" u="none" strike="noStrike">
                          <a:solidFill>
                            <a:srgbClr val="000000"/>
                          </a:solidFill>
                          <a:latin typeface="PT Astra Serif"/>
                        </a:rPr>
                        <a:t>члены ГЭК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413">
                <a:tc>
                  <a:txBody>
                    <a:bodyPr/>
                    <a:lstStyle/>
                    <a:p>
                      <a:pPr algn="l" fontAlgn="b"/>
                      <a:r>
                        <a:rPr lang="ru-RU" sz="1200" b="0" i="0" u="none" strike="noStrike">
                          <a:solidFill>
                            <a:srgbClr val="000000"/>
                          </a:solidFill>
                          <a:latin typeface="PT Astra Serif"/>
                        </a:rPr>
                        <a:t>общественные наблюдатели</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1617">
                <a:tc>
                  <a:txBody>
                    <a:bodyPr/>
                    <a:lstStyle/>
                    <a:p>
                      <a:pPr algn="l" fontAlgn="b"/>
                      <a:r>
                        <a:rPr lang="ru-RU" sz="1200" b="0" i="0" u="none" strike="noStrike">
                          <a:solidFill>
                            <a:srgbClr val="000000"/>
                          </a:solidFill>
                          <a:latin typeface="PT Astra Serif"/>
                        </a:rPr>
                        <a:t>должностные лица Рособрнадзора, иные лицы определенные Рособрнадзором</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413">
                <a:tc>
                  <a:txBody>
                    <a:bodyPr/>
                    <a:lstStyle/>
                    <a:p>
                      <a:pPr algn="l" fontAlgn="b"/>
                      <a:r>
                        <a:rPr lang="ru-RU" sz="1200" b="0" i="0" u="none" strike="noStrike">
                          <a:solidFill>
                            <a:srgbClr val="000000"/>
                          </a:solidFill>
                          <a:latin typeface="PT Astra Serif"/>
                        </a:rPr>
                        <a:t>должностные лица ОИВ</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413">
                <a:tc>
                  <a:txBody>
                    <a:bodyPr/>
                    <a:lstStyle/>
                    <a:p>
                      <a:pPr algn="l" fontAlgn="b"/>
                      <a:r>
                        <a:rPr lang="ru-RU" sz="1200" b="1" i="0" u="none" strike="noStrike" dirty="0" err="1">
                          <a:solidFill>
                            <a:srgbClr val="FFC000"/>
                          </a:solidFill>
                          <a:latin typeface="PT Astra Serif"/>
                        </a:rPr>
                        <a:t>сурдопереводчик</a:t>
                      </a:r>
                      <a:r>
                        <a:rPr lang="ru-RU" sz="1200" b="1" i="0" u="none" strike="noStrike" dirty="0">
                          <a:solidFill>
                            <a:srgbClr val="FFC000"/>
                          </a:solidFill>
                          <a:latin typeface="PT Astra Serif"/>
                        </a:rPr>
                        <a:t>, </a:t>
                      </a:r>
                      <a:r>
                        <a:rPr lang="ru-RU" sz="1200" b="1" i="0" u="none" strike="noStrike" dirty="0" err="1">
                          <a:solidFill>
                            <a:srgbClr val="FFC000"/>
                          </a:solidFill>
                          <a:latin typeface="PT Astra Serif"/>
                        </a:rPr>
                        <a:t>тифлопереводчик</a:t>
                      </a:r>
                      <a:r>
                        <a:rPr lang="ru-RU" sz="1200" b="1" i="0" u="none" strike="noStrike" dirty="0">
                          <a:solidFill>
                            <a:srgbClr val="FFC000"/>
                          </a:solidFill>
                          <a:latin typeface="PT Astra Serif"/>
                        </a:rPr>
                        <a:t>, ассистент</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413">
                <a:tc>
                  <a:txBody>
                    <a:bodyPr/>
                    <a:lstStyle/>
                    <a:p>
                      <a:pPr algn="l" fontAlgn="b"/>
                      <a:r>
                        <a:rPr lang="ru-RU" sz="1200" b="0" i="0" u="none" strike="noStrike" dirty="0">
                          <a:solidFill>
                            <a:srgbClr val="000000"/>
                          </a:solidFill>
                          <a:latin typeface="PT Astra Serif"/>
                        </a:rPr>
                        <a:t>эксперт ПК</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1016" name="Прямоугольник 26"/>
          <p:cNvSpPr>
            <a:spLocks noChangeArrowheads="1"/>
          </p:cNvSpPr>
          <p:nvPr/>
        </p:nvSpPr>
        <p:spPr bwMode="auto">
          <a:xfrm>
            <a:off x="4857750" y="2928938"/>
            <a:ext cx="4000500" cy="1255712"/>
          </a:xfrm>
          <a:prstGeom prst="rect">
            <a:avLst/>
          </a:prstGeom>
          <a:noFill/>
          <a:ln w="9525">
            <a:solidFill>
              <a:srgbClr val="002060"/>
            </a:solidFill>
            <a:miter lim="800000"/>
            <a:headEnd/>
            <a:tailEnd/>
          </a:ln>
        </p:spPr>
        <p:txBody>
          <a:bodyPr>
            <a:spAutoFit/>
          </a:bodyPr>
          <a:lstStyle/>
          <a:p>
            <a:pPr algn="just">
              <a:lnSpc>
                <a:spcPct val="90000"/>
              </a:lnSpc>
            </a:pPr>
            <a:r>
              <a:rPr lang="ru-RU" sz="1400" b="1">
                <a:solidFill>
                  <a:srgbClr val="002060"/>
                </a:solidFill>
                <a:latin typeface="PT Astra Serif" pitchFamily="18" charset="-52"/>
                <a:ea typeface="PT Astra Serif" pitchFamily="18" charset="-52"/>
                <a:cs typeface="Calibri" pitchFamily="34" charset="0"/>
                <a:sym typeface="Calibri" pitchFamily="34" charset="0"/>
              </a:rPr>
              <a:t>КИМ, который выполнял участник ГИА, предъявляется ему на заседании апелляционной комиссии по его предварительной заявке, поданной одновременно с апелляцией о несогласии с выставленными баллами - </a:t>
            </a:r>
            <a:r>
              <a:rPr lang="ru-RU" sz="1400" b="1">
                <a:solidFill>
                  <a:srgbClr val="FFC000"/>
                </a:solidFill>
                <a:latin typeface="PT Astra Serif" pitchFamily="18" charset="-52"/>
                <a:ea typeface="PT Astra Serif" pitchFamily="18" charset="-52"/>
                <a:cs typeface="Calibri" pitchFamily="34" charset="0"/>
                <a:sym typeface="Calibri" pitchFamily="34" charset="0"/>
              </a:rPr>
              <a:t>нововведение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srcRect/>
          <a:stretch>
            <a:fillRect/>
          </a:stretch>
        </p:blipFill>
        <p:spPr bwMode="auto">
          <a:xfrm>
            <a:off x="-36513" y="0"/>
            <a:ext cx="9180513" cy="5143500"/>
          </a:xfrm>
          <a:prstGeom prst="rect">
            <a:avLst/>
          </a:prstGeom>
          <a:noFill/>
          <a:ln w="9525">
            <a:noFill/>
            <a:miter lim="800000"/>
            <a:headEnd/>
            <a:tailEnd/>
          </a:ln>
        </p:spPr>
      </p:pic>
      <p:sp>
        <p:nvSpPr>
          <p:cNvPr id="44035" name="Прямоугольник 2"/>
          <p:cNvSpPr>
            <a:spLocks noChangeArrowheads="1"/>
          </p:cNvSpPr>
          <p:nvPr/>
        </p:nvSpPr>
        <p:spPr bwMode="auto">
          <a:xfrm>
            <a:off x="179388" y="1276350"/>
            <a:ext cx="8964612" cy="1816100"/>
          </a:xfrm>
          <a:prstGeom prst="rect">
            <a:avLst/>
          </a:prstGeom>
          <a:noFill/>
          <a:ln w="9525">
            <a:noFill/>
            <a:miter lim="800000"/>
            <a:headEnd/>
            <a:tailEnd/>
          </a:ln>
        </p:spPr>
        <p:txBody>
          <a:bodyPr>
            <a:spAutoFit/>
          </a:bodyPr>
          <a:lstStyle/>
          <a:p>
            <a:pPr algn="ctr"/>
            <a:r>
              <a:rPr lang="ru-RU" altLang="ru-RU" sz="2800" b="1">
                <a:solidFill>
                  <a:schemeClr val="bg1"/>
                </a:solidFill>
                <a:latin typeface="PT Astra Serif" pitchFamily="18" charset="-52"/>
                <a:ea typeface="PT Astra Serif" pitchFamily="18" charset="-52"/>
                <a:cs typeface="Times New Roman" pitchFamily="18" charset="0"/>
              </a:rPr>
              <a:t>Порядок проведения</a:t>
            </a:r>
            <a:r>
              <a:rPr lang="en-US" altLang="ru-RU" sz="2800" b="1">
                <a:solidFill>
                  <a:schemeClr val="bg1"/>
                </a:solidFill>
                <a:latin typeface="PT Astra Serif" pitchFamily="18" charset="-52"/>
                <a:ea typeface="PT Astra Serif" pitchFamily="18" charset="-52"/>
                <a:cs typeface="Times New Roman" pitchFamily="18" charset="0"/>
              </a:rPr>
              <a:t> </a:t>
            </a:r>
            <a:r>
              <a:rPr lang="ru-RU" altLang="ru-RU" sz="2800" b="1">
                <a:solidFill>
                  <a:schemeClr val="bg1"/>
                </a:solidFill>
                <a:latin typeface="PT Astra Serif" pitchFamily="18" charset="-52"/>
                <a:ea typeface="PT Astra Serif" pitchFamily="18" charset="-52"/>
                <a:cs typeface="Times New Roman" pitchFamily="18" charset="0"/>
              </a:rPr>
              <a:t>государственной </a:t>
            </a:r>
          </a:p>
          <a:p>
            <a:pPr algn="ctr"/>
            <a:r>
              <a:rPr lang="ru-RU" altLang="ru-RU" sz="2800" b="1">
                <a:solidFill>
                  <a:schemeClr val="bg1"/>
                </a:solidFill>
                <a:latin typeface="PT Astra Serif" pitchFamily="18" charset="-52"/>
                <a:ea typeface="PT Astra Serif" pitchFamily="18" charset="-52"/>
                <a:cs typeface="Times New Roman" pitchFamily="18" charset="0"/>
              </a:rPr>
              <a:t>итоговой аттестации </a:t>
            </a:r>
          </a:p>
          <a:p>
            <a:pPr algn="ctr"/>
            <a:r>
              <a:rPr lang="ru-RU" altLang="ru-RU" sz="2800" b="1">
                <a:solidFill>
                  <a:schemeClr val="bg1"/>
                </a:solidFill>
                <a:latin typeface="PT Astra Serif" pitchFamily="18" charset="-52"/>
                <a:ea typeface="PT Astra Serif" pitchFamily="18" charset="-52"/>
                <a:cs typeface="Times New Roman" pitchFamily="18" charset="0"/>
              </a:rPr>
              <a:t>по  образовательным программам </a:t>
            </a:r>
          </a:p>
          <a:p>
            <a:pPr algn="ctr"/>
            <a:r>
              <a:rPr lang="ru-RU" altLang="ru-RU" sz="2800" b="1">
                <a:solidFill>
                  <a:schemeClr val="bg1"/>
                </a:solidFill>
                <a:latin typeface="PT Astra Serif" pitchFamily="18" charset="-52"/>
                <a:ea typeface="PT Astra Serif" pitchFamily="18" charset="-52"/>
                <a:cs typeface="Times New Roman" pitchFamily="18" charset="0"/>
              </a:rPr>
              <a:t>основного общего образования</a:t>
            </a:r>
            <a:endParaRPr lang="ru-RU" sz="2800" b="1">
              <a:solidFill>
                <a:schemeClr val="bg1"/>
              </a:solidFill>
              <a:latin typeface="PT Astra Serif" pitchFamily="18" charset="-52"/>
              <a:ea typeface="PT Astra Serif" pitchFamily="18" charset="-52"/>
              <a:cs typeface="Times New Roman" pitchFamily="18" charset="0"/>
            </a:endParaRPr>
          </a:p>
        </p:txBody>
      </p:sp>
      <p:pic>
        <p:nvPicPr>
          <p:cNvPr id="44036" name="Picture 4" descr="D:\Документы - YudinAV\Юдин\Герб Саратовской области без подложки.gif"/>
          <p:cNvPicPr>
            <a:picLocks noChangeAspect="1" noChangeArrowheads="1"/>
          </p:cNvPicPr>
          <p:nvPr/>
        </p:nvPicPr>
        <p:blipFill>
          <a:blip r:embed="rId3" cstate="print"/>
          <a:srcRect/>
          <a:stretch>
            <a:fillRect/>
          </a:stretch>
        </p:blipFill>
        <p:spPr bwMode="auto">
          <a:xfrm>
            <a:off x="203200" y="115888"/>
            <a:ext cx="439738" cy="800100"/>
          </a:xfrm>
          <a:prstGeom prst="rect">
            <a:avLst/>
          </a:prstGeom>
          <a:noFill/>
          <a:ln w="9525">
            <a:noFill/>
            <a:miter lim="800000"/>
            <a:headEnd/>
            <a:tailEnd/>
          </a:ln>
        </p:spPr>
      </p:pic>
      <p:cxnSp>
        <p:nvCxnSpPr>
          <p:cNvPr id="9" name="Прямая соединительная линия 8"/>
          <p:cNvCxnSpPr/>
          <p:nvPr/>
        </p:nvCxnSpPr>
        <p:spPr>
          <a:xfrm>
            <a:off x="827088" y="260350"/>
            <a:ext cx="0" cy="5826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1116013" y="1131888"/>
            <a:ext cx="755967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1042988" y="3724275"/>
            <a:ext cx="755967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4040" name="Прямоугольник 3"/>
          <p:cNvSpPr>
            <a:spLocks noChangeArrowheads="1"/>
          </p:cNvSpPr>
          <p:nvPr/>
        </p:nvSpPr>
        <p:spPr bwMode="auto">
          <a:xfrm>
            <a:off x="3563938" y="3651250"/>
            <a:ext cx="5148262" cy="1600200"/>
          </a:xfrm>
          <a:prstGeom prst="rect">
            <a:avLst/>
          </a:prstGeom>
          <a:noFill/>
          <a:ln w="9525">
            <a:noFill/>
            <a:miter lim="800000"/>
            <a:headEnd/>
            <a:tailEnd/>
          </a:ln>
        </p:spPr>
        <p:txBody>
          <a:bodyPr>
            <a:spAutoFit/>
          </a:bodyPr>
          <a:lstStyle/>
          <a:p>
            <a:pPr algn="r"/>
            <a:r>
              <a:rPr lang="ru-RU" sz="1400" b="1">
                <a:solidFill>
                  <a:schemeClr val="bg1"/>
                </a:solidFill>
                <a:latin typeface="Century Gothic" pitchFamily="34" charset="0"/>
              </a:rPr>
              <a:t/>
            </a:r>
            <a:br>
              <a:rPr lang="ru-RU" sz="1400" b="1">
                <a:solidFill>
                  <a:schemeClr val="bg1"/>
                </a:solidFill>
                <a:latin typeface="Century Gothic" pitchFamily="34" charset="0"/>
              </a:rPr>
            </a:br>
            <a:r>
              <a:rPr lang="ru-RU" sz="1400" b="1">
                <a:solidFill>
                  <a:schemeClr val="bg1"/>
                </a:solidFill>
                <a:latin typeface="PT Astra Serif" pitchFamily="18" charset="-52"/>
              </a:rPr>
              <a:t>Петренко И.А., консультант отдела </a:t>
            </a:r>
          </a:p>
          <a:p>
            <a:pPr algn="r"/>
            <a:r>
              <a:rPr lang="ru-RU" sz="1400" b="1">
                <a:solidFill>
                  <a:schemeClr val="bg1"/>
                </a:solidFill>
                <a:latin typeface="PT Astra Serif" pitchFamily="18" charset="-52"/>
              </a:rPr>
              <a:t>государственной итоговой аттестации </a:t>
            </a:r>
            <a:br>
              <a:rPr lang="ru-RU" sz="1400" b="1">
                <a:solidFill>
                  <a:schemeClr val="bg1"/>
                </a:solidFill>
                <a:latin typeface="PT Astra Serif" pitchFamily="18" charset="-52"/>
              </a:rPr>
            </a:br>
            <a:r>
              <a:rPr lang="ru-RU" sz="1400" b="1">
                <a:solidFill>
                  <a:schemeClr val="bg1"/>
                </a:solidFill>
                <a:latin typeface="PT Astra Serif" pitchFamily="18" charset="-52"/>
              </a:rPr>
              <a:t>и оценки качества образования</a:t>
            </a:r>
          </a:p>
          <a:p>
            <a:pPr algn="r"/>
            <a:r>
              <a:rPr lang="ru-RU" sz="1400" b="1">
                <a:solidFill>
                  <a:schemeClr val="bg1"/>
                </a:solidFill>
                <a:latin typeface="PT Astra Serif" pitchFamily="18" charset="-52"/>
              </a:rPr>
              <a:t>управления общего и дополнительного образования</a:t>
            </a:r>
          </a:p>
          <a:p>
            <a:pPr algn="r"/>
            <a:r>
              <a:rPr lang="ru-RU" sz="1400" b="1">
                <a:solidFill>
                  <a:schemeClr val="bg1"/>
                </a:solidFill>
                <a:latin typeface="PT Astra Serif" pitchFamily="18" charset="-52"/>
              </a:rPr>
              <a:t>министерства образования Саратовской области</a:t>
            </a:r>
          </a:p>
          <a:p>
            <a:pPr algn="r"/>
            <a:endParaRPr lang="ru-RU" sz="1400" b="1">
              <a:solidFill>
                <a:schemeClr val="bg1"/>
              </a:solidFill>
              <a:latin typeface="Century Gothic" pitchFamily="34" charset="0"/>
            </a:endParaRPr>
          </a:p>
        </p:txBody>
      </p:sp>
      <p:sp>
        <p:nvSpPr>
          <p:cNvPr id="10" name="Номер слайда 9"/>
          <p:cNvSpPr>
            <a:spLocks noGrp="1"/>
          </p:cNvSpPr>
          <p:nvPr>
            <p:ph type="sldNum" sz="quarter" idx="12"/>
          </p:nvPr>
        </p:nvSpPr>
        <p:spPr/>
        <p:txBody>
          <a:bodyPr/>
          <a:lstStyle/>
          <a:p>
            <a:pPr>
              <a:defRPr/>
            </a:pPr>
            <a:fld id="{00A5B2E4-5142-4DB7-9E5D-492D9D323D75}" type="slidenum">
              <a:rPr lang="ru-RU"/>
              <a:pPr>
                <a:defRPr/>
              </a:pPr>
              <a:t>42</a:t>
            </a:fld>
            <a:endParaRPr lang="ru-RU"/>
          </a:p>
        </p:txBody>
      </p:sp>
      <p:pic>
        <p:nvPicPr>
          <p:cNvPr id="11" name="Picture 6" descr="E:\Типография\Совещание 2017\лого МО.jpg"/>
          <p:cNvPicPr>
            <a:picLocks noChangeAspect="1" noChangeArrowheads="1"/>
          </p:cNvPicPr>
          <p:nvPr/>
        </p:nvPicPr>
        <p:blipFill>
          <a:blip r:embed="rId4" cstate="print"/>
          <a:srcRect/>
          <a:stretch>
            <a:fillRect/>
          </a:stretch>
        </p:blipFill>
        <p:spPr bwMode="auto">
          <a:xfrm>
            <a:off x="899592" y="267494"/>
            <a:ext cx="585788" cy="579437"/>
          </a:xfrm>
          <a:prstGeom prst="ellipse">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5"/>
          <p:cNvGraphicFramePr>
            <a:graphicFrameLocks noChangeAspect="1"/>
          </p:cNvGraphicFramePr>
          <p:nvPr/>
        </p:nvGraphicFramePr>
        <p:xfrm>
          <a:off x="179388" y="844550"/>
          <a:ext cx="8785225" cy="4171950"/>
        </p:xfrm>
        <a:graphic>
          <a:graphicData uri="http://schemas.openxmlformats.org/presentationml/2006/ole">
            <p:oleObj spid="_x0000_s4098" name="CorelDRAW" r:id="rId4" imgW="9486720" imgH="5441760" progId="">
              <p:embed/>
            </p:oleObj>
          </a:graphicData>
        </a:graphic>
      </p:graphicFrame>
      <p:sp>
        <p:nvSpPr>
          <p:cNvPr id="4099" name="Прямоугольник 13"/>
          <p:cNvSpPr>
            <a:spLocks noChangeArrowheads="1"/>
          </p:cNvSpPr>
          <p:nvPr/>
        </p:nvSpPr>
        <p:spPr bwMode="auto">
          <a:xfrm rot="-5400000">
            <a:off x="830263" y="3170238"/>
            <a:ext cx="766762"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10169</a:t>
            </a:r>
          </a:p>
        </p:txBody>
      </p:sp>
      <p:sp>
        <p:nvSpPr>
          <p:cNvPr id="4100" name="Прямоугольник 13"/>
          <p:cNvSpPr>
            <a:spLocks noChangeArrowheads="1"/>
          </p:cNvSpPr>
          <p:nvPr/>
        </p:nvSpPr>
        <p:spPr bwMode="auto">
          <a:xfrm rot="-5400000">
            <a:off x="2840831" y="2986882"/>
            <a:ext cx="528637" cy="342900"/>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4101" name="Прямоугольник 13"/>
          <p:cNvSpPr>
            <a:spLocks noChangeArrowheads="1"/>
          </p:cNvSpPr>
          <p:nvPr/>
        </p:nvSpPr>
        <p:spPr bwMode="auto">
          <a:xfrm rot="-5400000">
            <a:off x="2346325" y="3235325"/>
            <a:ext cx="760413" cy="341313"/>
          </a:xfrm>
          <a:prstGeom prst="rect">
            <a:avLst/>
          </a:prstGeom>
          <a:noFill/>
          <a:ln w="9525">
            <a:noFill/>
            <a:miter lim="800000"/>
            <a:headEnd/>
            <a:tailEnd/>
          </a:ln>
        </p:spPr>
        <p:txBody>
          <a:bodyPr>
            <a:spAutoFit/>
          </a:bodyPr>
          <a:lstStyle/>
          <a:p>
            <a:pPr marL="339725" indent="-334963"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4102" name="Прямоугольник 13"/>
          <p:cNvSpPr>
            <a:spLocks noChangeArrowheads="1"/>
          </p:cNvSpPr>
          <p:nvPr/>
        </p:nvSpPr>
        <p:spPr bwMode="auto">
          <a:xfrm rot="-5400000">
            <a:off x="456406" y="3158332"/>
            <a:ext cx="650875"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9913</a:t>
            </a:r>
          </a:p>
        </p:txBody>
      </p:sp>
      <p:sp>
        <p:nvSpPr>
          <p:cNvPr id="4103" name="Прямоугольник 13"/>
          <p:cNvSpPr>
            <a:spLocks noChangeArrowheads="1"/>
          </p:cNvSpPr>
          <p:nvPr/>
        </p:nvSpPr>
        <p:spPr bwMode="auto">
          <a:xfrm rot="-5400000">
            <a:off x="5296694" y="2953544"/>
            <a:ext cx="766762" cy="342900"/>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22367</a:t>
            </a:r>
          </a:p>
        </p:txBody>
      </p:sp>
      <p:sp>
        <p:nvSpPr>
          <p:cNvPr id="4104" name="Прямоугольник 13"/>
          <p:cNvSpPr>
            <a:spLocks noChangeArrowheads="1"/>
          </p:cNvSpPr>
          <p:nvPr/>
        </p:nvSpPr>
        <p:spPr bwMode="auto">
          <a:xfrm rot="-5400000">
            <a:off x="4864101" y="2928937"/>
            <a:ext cx="766762"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21800</a:t>
            </a:r>
          </a:p>
        </p:txBody>
      </p:sp>
      <p:sp>
        <p:nvSpPr>
          <p:cNvPr id="4105" name="Прямоугольник 13"/>
          <p:cNvSpPr>
            <a:spLocks noChangeArrowheads="1"/>
          </p:cNvSpPr>
          <p:nvPr/>
        </p:nvSpPr>
        <p:spPr bwMode="auto">
          <a:xfrm rot="-5400000">
            <a:off x="3273425" y="2954338"/>
            <a:ext cx="527050" cy="342900"/>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4106" name="Прямоугольник 13"/>
          <p:cNvSpPr>
            <a:spLocks noChangeArrowheads="1"/>
          </p:cNvSpPr>
          <p:nvPr/>
        </p:nvSpPr>
        <p:spPr bwMode="auto">
          <a:xfrm rot="-5400000">
            <a:off x="1190625" y="3216275"/>
            <a:ext cx="766763"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10222</a:t>
            </a:r>
          </a:p>
        </p:txBody>
      </p:sp>
      <p:sp>
        <p:nvSpPr>
          <p:cNvPr id="23" name="Line 2"/>
          <p:cNvSpPr>
            <a:spLocks noChangeShapeType="1"/>
          </p:cNvSpPr>
          <p:nvPr/>
        </p:nvSpPr>
        <p:spPr bwMode="auto">
          <a:xfrm>
            <a:off x="1071563" y="625475"/>
            <a:ext cx="7500937" cy="1588"/>
          </a:xfrm>
          <a:prstGeom prst="line">
            <a:avLst/>
          </a:prstGeom>
          <a:noFill/>
          <a:ln w="38160" cap="sq">
            <a:solidFill>
              <a:srgbClr val="4F81BD"/>
            </a:solidFill>
            <a:miter lim="800000"/>
            <a:headEnd/>
            <a:tailEnd/>
          </a:ln>
          <a:effectLst>
            <a:outerShdw dist="23040" dir="5400000" algn="ctr" rotWithShape="0">
              <a:srgbClr val="000000">
                <a:alpha val="35036"/>
              </a:srgbClr>
            </a:outerShdw>
          </a:effectLst>
        </p:spPr>
        <p:txBody>
          <a:bodyPr/>
          <a:lstStyle/>
          <a:p>
            <a:pPr fontAlgn="auto">
              <a:spcBef>
                <a:spcPts val="0"/>
              </a:spcBef>
              <a:spcAft>
                <a:spcPts val="0"/>
              </a:spcAft>
              <a:defRPr/>
            </a:pPr>
            <a:endParaRPr lang="ru-RU">
              <a:latin typeface="+mn-lt"/>
              <a:cs typeface="+mn-cs"/>
            </a:endParaRPr>
          </a:p>
        </p:txBody>
      </p:sp>
      <p:sp>
        <p:nvSpPr>
          <p:cNvPr id="4108" name="Text Box 1"/>
          <p:cNvSpPr txBox="1">
            <a:spLocks noChangeArrowheads="1"/>
          </p:cNvSpPr>
          <p:nvPr/>
        </p:nvSpPr>
        <p:spPr bwMode="auto">
          <a:xfrm>
            <a:off x="1042988" y="123825"/>
            <a:ext cx="7561262" cy="493713"/>
          </a:xfrm>
          <a:prstGeom prst="rect">
            <a:avLst/>
          </a:prstGeom>
          <a:noFill/>
          <a:ln w="9525">
            <a:noFill/>
            <a:round/>
            <a:headEnd/>
            <a:tailEnd/>
          </a:ln>
        </p:spPr>
        <p:txBody>
          <a:bodyPr lIns="90000" tIns="45000" rIns="90000" bIns="45000"/>
          <a:lstStyle/>
          <a:p>
            <a:pPr algn="ct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altLang="ru-RU" sz="2800" b="1">
              <a:solidFill>
                <a:srgbClr val="002060"/>
              </a:solidFill>
              <a:latin typeface="PT Astra Serif" pitchFamily="18" charset="-52"/>
            </a:endParaRPr>
          </a:p>
        </p:txBody>
      </p:sp>
      <p:sp>
        <p:nvSpPr>
          <p:cNvPr id="4109" name="Прямоугольник 13"/>
          <p:cNvSpPr>
            <a:spLocks noChangeArrowheads="1"/>
          </p:cNvSpPr>
          <p:nvPr/>
        </p:nvSpPr>
        <p:spPr bwMode="auto">
          <a:xfrm rot="-5400000">
            <a:off x="1699419" y="3228181"/>
            <a:ext cx="650875"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9536</a:t>
            </a:r>
          </a:p>
        </p:txBody>
      </p:sp>
      <p:sp>
        <p:nvSpPr>
          <p:cNvPr id="4110" name="Прямоугольник 13"/>
          <p:cNvSpPr>
            <a:spLocks noChangeArrowheads="1"/>
          </p:cNvSpPr>
          <p:nvPr/>
        </p:nvSpPr>
        <p:spPr bwMode="auto">
          <a:xfrm rot="-5400000">
            <a:off x="3686175" y="3025776"/>
            <a:ext cx="528637" cy="341312"/>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4111" name="Прямоугольник 13"/>
          <p:cNvSpPr>
            <a:spLocks noChangeArrowheads="1"/>
          </p:cNvSpPr>
          <p:nvPr/>
        </p:nvSpPr>
        <p:spPr bwMode="auto">
          <a:xfrm rot="-5400000">
            <a:off x="5673725" y="3000375"/>
            <a:ext cx="766763"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20984</a:t>
            </a:r>
          </a:p>
        </p:txBody>
      </p:sp>
      <p:sp>
        <p:nvSpPr>
          <p:cNvPr id="4112" name="Прямоугольник 13"/>
          <p:cNvSpPr>
            <a:spLocks noChangeArrowheads="1"/>
          </p:cNvSpPr>
          <p:nvPr/>
        </p:nvSpPr>
        <p:spPr bwMode="auto">
          <a:xfrm rot="-5400000">
            <a:off x="6088062" y="3000376"/>
            <a:ext cx="766763"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21322</a:t>
            </a:r>
          </a:p>
        </p:txBody>
      </p:sp>
      <p:sp>
        <p:nvSpPr>
          <p:cNvPr id="4113" name="Прямоугольник 20"/>
          <p:cNvSpPr>
            <a:spLocks noChangeArrowheads="1"/>
          </p:cNvSpPr>
          <p:nvPr/>
        </p:nvSpPr>
        <p:spPr bwMode="auto">
          <a:xfrm>
            <a:off x="1000125" y="214313"/>
            <a:ext cx="7715250" cy="406400"/>
          </a:xfrm>
          <a:prstGeom prst="rect">
            <a:avLst/>
          </a:prstGeom>
          <a:noFill/>
          <a:ln w="9525">
            <a:noFill/>
            <a:miter lim="800000"/>
            <a:headEnd/>
            <a:tailEnd/>
          </a:ln>
        </p:spPr>
        <p:txBody>
          <a:bodyPr>
            <a:spAutoFit/>
          </a:bodyPr>
          <a:lstStyle/>
          <a:p>
            <a:pPr>
              <a:lnSpc>
                <a:spcPct val="85000"/>
              </a:lnSpc>
            </a:pPr>
            <a:r>
              <a:rPr lang="ru-RU" sz="2400" b="1">
                <a:solidFill>
                  <a:srgbClr val="003876"/>
                </a:solidFill>
                <a:latin typeface="PT Astra Serif" pitchFamily="18" charset="-52"/>
                <a:ea typeface="PT Astra Serif" pitchFamily="18" charset="-52"/>
                <a:cs typeface="Century Gothic" pitchFamily="34" charset="0"/>
                <a:sym typeface="Century Gothic" pitchFamily="34" charset="0"/>
              </a:rPr>
              <a:t>П. 6, 11 Порядка ГИА-9. Формы проведения ГИА-9    </a:t>
            </a:r>
          </a:p>
        </p:txBody>
      </p:sp>
      <p:sp>
        <p:nvSpPr>
          <p:cNvPr id="4114" name="Прямоугольник 33"/>
          <p:cNvSpPr>
            <a:spLocks noChangeArrowheads="1"/>
          </p:cNvSpPr>
          <p:nvPr/>
        </p:nvSpPr>
        <p:spPr bwMode="auto">
          <a:xfrm>
            <a:off x="4286250" y="857250"/>
            <a:ext cx="3571875" cy="1062038"/>
          </a:xfrm>
          <a:prstGeom prst="rect">
            <a:avLst/>
          </a:prstGeom>
          <a:noFill/>
          <a:ln w="9525">
            <a:noFill/>
            <a:miter lim="800000"/>
            <a:headEnd/>
            <a:tailEnd/>
          </a:ln>
        </p:spPr>
        <p:txBody>
          <a:bodyPr>
            <a:spAutoFit/>
          </a:bodyPr>
          <a:lstStyle/>
          <a:p>
            <a:pPr>
              <a:lnSpc>
                <a:spcPct val="90000"/>
              </a:lnSpc>
            </a:pPr>
            <a:r>
              <a:rPr lang="ru-RU" sz="1400" b="1">
                <a:solidFill>
                  <a:srgbClr val="FFFFFF"/>
                </a:solidFill>
                <a:latin typeface="Century Gothic" pitchFamily="34" charset="0"/>
                <a:cs typeface="Calibri" pitchFamily="34" charset="0"/>
                <a:sym typeface="Calibri" pitchFamily="34" charset="0"/>
              </a:rPr>
              <a:t>Приказ министерства просвещения Российской Федерации </a:t>
            </a:r>
          </a:p>
          <a:p>
            <a:pPr>
              <a:lnSpc>
                <a:spcPct val="90000"/>
              </a:lnSpc>
            </a:pPr>
            <a:r>
              <a:rPr lang="ru-RU" sz="1400" b="1">
                <a:solidFill>
                  <a:srgbClr val="FFFFFF"/>
                </a:solidFill>
                <a:latin typeface="Century Gothic" pitchFamily="34" charset="0"/>
                <a:cs typeface="Calibri" pitchFamily="34" charset="0"/>
                <a:sym typeface="Calibri" pitchFamily="34" charset="0"/>
              </a:rPr>
              <a:t>и Федеральной службы по надзору </a:t>
            </a:r>
          </a:p>
          <a:p>
            <a:pPr>
              <a:lnSpc>
                <a:spcPct val="90000"/>
              </a:lnSpc>
            </a:pPr>
            <a:r>
              <a:rPr lang="ru-RU" sz="1400" b="1">
                <a:solidFill>
                  <a:srgbClr val="FFFFFF"/>
                </a:solidFill>
                <a:latin typeface="Century Gothic" pitchFamily="34" charset="0"/>
                <a:cs typeface="Calibri" pitchFamily="34" charset="0"/>
                <a:sym typeface="Calibri" pitchFamily="34" charset="0"/>
              </a:rPr>
              <a:t>в сфере образования и науки </a:t>
            </a:r>
          </a:p>
          <a:p>
            <a:pPr>
              <a:lnSpc>
                <a:spcPct val="90000"/>
              </a:lnSpc>
            </a:pPr>
            <a:r>
              <a:rPr lang="ru-RU" sz="1400" b="1">
                <a:solidFill>
                  <a:srgbClr val="FFFFFF"/>
                </a:solidFill>
                <a:latin typeface="Century Gothic" pitchFamily="34" charset="0"/>
                <a:cs typeface="Calibri" pitchFamily="34" charset="0"/>
                <a:sym typeface="Calibri" pitchFamily="34" charset="0"/>
              </a:rPr>
              <a:t>от 4 апреля 2023 года № 232/551</a:t>
            </a:r>
            <a:endParaRPr lang="ru-RU" sz="1400"/>
          </a:p>
        </p:txBody>
      </p:sp>
      <p:pic>
        <p:nvPicPr>
          <p:cNvPr id="4115" name="Picture 4" descr="D:\Документы - YudinAV\Юдин\Герб Саратовской области без подложки.gif"/>
          <p:cNvPicPr>
            <a:picLocks noChangeAspect="1" noChangeArrowheads="1"/>
          </p:cNvPicPr>
          <p:nvPr/>
        </p:nvPicPr>
        <p:blipFill>
          <a:blip r:embed="rId5" cstate="print"/>
          <a:srcRect/>
          <a:stretch>
            <a:fillRect/>
          </a:stretch>
        </p:blipFill>
        <p:spPr bwMode="auto">
          <a:xfrm>
            <a:off x="142875" y="0"/>
            <a:ext cx="439738" cy="800100"/>
          </a:xfrm>
          <a:prstGeom prst="rect">
            <a:avLst/>
          </a:prstGeom>
          <a:noFill/>
          <a:ln w="9525">
            <a:noFill/>
            <a:miter lim="800000"/>
            <a:headEnd/>
            <a:tailEnd/>
          </a:ln>
        </p:spPr>
      </p:pic>
      <p:graphicFrame>
        <p:nvGraphicFramePr>
          <p:cNvPr id="27" name="Схема 26"/>
          <p:cNvGraphicFramePr/>
          <p:nvPr/>
        </p:nvGraphicFramePr>
        <p:xfrm>
          <a:off x="142844" y="785800"/>
          <a:ext cx="5857916" cy="414340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28" name="Схема 27"/>
          <p:cNvGraphicFramePr/>
          <p:nvPr/>
        </p:nvGraphicFramePr>
        <p:xfrm>
          <a:off x="6357950" y="571486"/>
          <a:ext cx="2214578" cy="4572014"/>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5"/>
          <p:cNvGraphicFramePr>
            <a:graphicFrameLocks noChangeAspect="1"/>
          </p:cNvGraphicFramePr>
          <p:nvPr/>
        </p:nvGraphicFramePr>
        <p:xfrm>
          <a:off x="179388" y="844550"/>
          <a:ext cx="8785225" cy="4171950"/>
        </p:xfrm>
        <a:graphic>
          <a:graphicData uri="http://schemas.openxmlformats.org/presentationml/2006/ole">
            <p:oleObj spid="_x0000_s5122" name="CorelDRAW" r:id="rId4" imgW="9486720" imgH="5441760" progId="">
              <p:embed/>
            </p:oleObj>
          </a:graphicData>
        </a:graphic>
      </p:graphicFrame>
      <p:sp>
        <p:nvSpPr>
          <p:cNvPr id="5123" name="Прямоугольник 13"/>
          <p:cNvSpPr>
            <a:spLocks noChangeArrowheads="1"/>
          </p:cNvSpPr>
          <p:nvPr/>
        </p:nvSpPr>
        <p:spPr bwMode="auto">
          <a:xfrm rot="-5400000">
            <a:off x="830263" y="3170238"/>
            <a:ext cx="766762"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10169</a:t>
            </a:r>
          </a:p>
        </p:txBody>
      </p:sp>
      <p:sp>
        <p:nvSpPr>
          <p:cNvPr id="5124" name="Прямоугольник 13"/>
          <p:cNvSpPr>
            <a:spLocks noChangeArrowheads="1"/>
          </p:cNvSpPr>
          <p:nvPr/>
        </p:nvSpPr>
        <p:spPr bwMode="auto">
          <a:xfrm rot="-5400000">
            <a:off x="2840831" y="2986882"/>
            <a:ext cx="528637" cy="342900"/>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5125" name="Прямоугольник 13"/>
          <p:cNvSpPr>
            <a:spLocks noChangeArrowheads="1"/>
          </p:cNvSpPr>
          <p:nvPr/>
        </p:nvSpPr>
        <p:spPr bwMode="auto">
          <a:xfrm rot="-5400000">
            <a:off x="2346325" y="3235325"/>
            <a:ext cx="760413" cy="341313"/>
          </a:xfrm>
          <a:prstGeom prst="rect">
            <a:avLst/>
          </a:prstGeom>
          <a:noFill/>
          <a:ln w="9525">
            <a:noFill/>
            <a:miter lim="800000"/>
            <a:headEnd/>
            <a:tailEnd/>
          </a:ln>
        </p:spPr>
        <p:txBody>
          <a:bodyPr>
            <a:spAutoFit/>
          </a:bodyPr>
          <a:lstStyle/>
          <a:p>
            <a:pPr marL="339725" indent="-334963"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5126" name="Прямоугольник 13"/>
          <p:cNvSpPr>
            <a:spLocks noChangeArrowheads="1"/>
          </p:cNvSpPr>
          <p:nvPr/>
        </p:nvSpPr>
        <p:spPr bwMode="auto">
          <a:xfrm rot="-5400000">
            <a:off x="456406" y="3158332"/>
            <a:ext cx="650875"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9913</a:t>
            </a:r>
          </a:p>
        </p:txBody>
      </p:sp>
      <p:sp>
        <p:nvSpPr>
          <p:cNvPr id="5127" name="Прямоугольник 13"/>
          <p:cNvSpPr>
            <a:spLocks noChangeArrowheads="1"/>
          </p:cNvSpPr>
          <p:nvPr/>
        </p:nvSpPr>
        <p:spPr bwMode="auto">
          <a:xfrm rot="-5400000">
            <a:off x="5296694" y="2953544"/>
            <a:ext cx="766762" cy="342900"/>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22367</a:t>
            </a:r>
          </a:p>
        </p:txBody>
      </p:sp>
      <p:sp>
        <p:nvSpPr>
          <p:cNvPr id="5128" name="Прямоугольник 13"/>
          <p:cNvSpPr>
            <a:spLocks noChangeArrowheads="1"/>
          </p:cNvSpPr>
          <p:nvPr/>
        </p:nvSpPr>
        <p:spPr bwMode="auto">
          <a:xfrm rot="-5400000">
            <a:off x="4864101" y="2928937"/>
            <a:ext cx="766762"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21800</a:t>
            </a:r>
          </a:p>
        </p:txBody>
      </p:sp>
      <p:sp>
        <p:nvSpPr>
          <p:cNvPr id="5129" name="Прямоугольник 13"/>
          <p:cNvSpPr>
            <a:spLocks noChangeArrowheads="1"/>
          </p:cNvSpPr>
          <p:nvPr/>
        </p:nvSpPr>
        <p:spPr bwMode="auto">
          <a:xfrm rot="-5400000">
            <a:off x="3273425" y="2954338"/>
            <a:ext cx="527050" cy="342900"/>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5130" name="Прямоугольник 13"/>
          <p:cNvSpPr>
            <a:spLocks noChangeArrowheads="1"/>
          </p:cNvSpPr>
          <p:nvPr/>
        </p:nvSpPr>
        <p:spPr bwMode="auto">
          <a:xfrm rot="-5400000">
            <a:off x="1190625" y="3216275"/>
            <a:ext cx="766763"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10222</a:t>
            </a:r>
          </a:p>
        </p:txBody>
      </p:sp>
      <p:sp>
        <p:nvSpPr>
          <p:cNvPr id="23" name="Line 2"/>
          <p:cNvSpPr>
            <a:spLocks noChangeShapeType="1"/>
          </p:cNvSpPr>
          <p:nvPr/>
        </p:nvSpPr>
        <p:spPr bwMode="auto">
          <a:xfrm>
            <a:off x="1071563" y="625475"/>
            <a:ext cx="7500937" cy="1588"/>
          </a:xfrm>
          <a:prstGeom prst="line">
            <a:avLst/>
          </a:prstGeom>
          <a:noFill/>
          <a:ln w="38160" cap="sq">
            <a:solidFill>
              <a:srgbClr val="4F81BD"/>
            </a:solidFill>
            <a:miter lim="800000"/>
            <a:headEnd/>
            <a:tailEnd/>
          </a:ln>
          <a:effectLst>
            <a:outerShdw dist="23040" dir="5400000" algn="ctr" rotWithShape="0">
              <a:srgbClr val="000000">
                <a:alpha val="35036"/>
              </a:srgbClr>
            </a:outerShdw>
          </a:effectLst>
        </p:spPr>
        <p:txBody>
          <a:bodyPr/>
          <a:lstStyle/>
          <a:p>
            <a:pPr fontAlgn="auto">
              <a:spcBef>
                <a:spcPts val="0"/>
              </a:spcBef>
              <a:spcAft>
                <a:spcPts val="0"/>
              </a:spcAft>
              <a:defRPr/>
            </a:pPr>
            <a:endParaRPr lang="ru-RU">
              <a:latin typeface="+mn-lt"/>
              <a:cs typeface="+mn-cs"/>
            </a:endParaRPr>
          </a:p>
        </p:txBody>
      </p:sp>
      <p:sp>
        <p:nvSpPr>
          <p:cNvPr id="5132" name="Text Box 1"/>
          <p:cNvSpPr txBox="1">
            <a:spLocks noChangeArrowheads="1"/>
          </p:cNvSpPr>
          <p:nvPr/>
        </p:nvSpPr>
        <p:spPr bwMode="auto">
          <a:xfrm>
            <a:off x="1042988" y="123825"/>
            <a:ext cx="7561262" cy="493713"/>
          </a:xfrm>
          <a:prstGeom prst="rect">
            <a:avLst/>
          </a:prstGeom>
          <a:noFill/>
          <a:ln w="9525">
            <a:noFill/>
            <a:round/>
            <a:headEnd/>
            <a:tailEnd/>
          </a:ln>
        </p:spPr>
        <p:txBody>
          <a:bodyPr lIns="90000" tIns="45000" rIns="90000" bIns="45000"/>
          <a:lstStyle/>
          <a:p>
            <a:pPr algn="ct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altLang="ru-RU" sz="2800" b="1">
              <a:solidFill>
                <a:srgbClr val="002060"/>
              </a:solidFill>
              <a:latin typeface="PT Astra Serif" pitchFamily="18" charset="-52"/>
            </a:endParaRPr>
          </a:p>
        </p:txBody>
      </p:sp>
      <p:sp>
        <p:nvSpPr>
          <p:cNvPr id="5133" name="Прямоугольник 13"/>
          <p:cNvSpPr>
            <a:spLocks noChangeArrowheads="1"/>
          </p:cNvSpPr>
          <p:nvPr/>
        </p:nvSpPr>
        <p:spPr bwMode="auto">
          <a:xfrm rot="-5400000">
            <a:off x="1699419" y="3228181"/>
            <a:ext cx="650875"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9536</a:t>
            </a:r>
          </a:p>
        </p:txBody>
      </p:sp>
      <p:sp>
        <p:nvSpPr>
          <p:cNvPr id="5134" name="Прямоугольник 13"/>
          <p:cNvSpPr>
            <a:spLocks noChangeArrowheads="1"/>
          </p:cNvSpPr>
          <p:nvPr/>
        </p:nvSpPr>
        <p:spPr bwMode="auto">
          <a:xfrm rot="-5400000">
            <a:off x="3686175" y="3025776"/>
            <a:ext cx="528637" cy="341312"/>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5135" name="Прямоугольник 13"/>
          <p:cNvSpPr>
            <a:spLocks noChangeArrowheads="1"/>
          </p:cNvSpPr>
          <p:nvPr/>
        </p:nvSpPr>
        <p:spPr bwMode="auto">
          <a:xfrm rot="-5400000">
            <a:off x="5673725" y="3000375"/>
            <a:ext cx="766763"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20984</a:t>
            </a:r>
          </a:p>
        </p:txBody>
      </p:sp>
      <p:sp>
        <p:nvSpPr>
          <p:cNvPr id="5136" name="Прямоугольник 13"/>
          <p:cNvSpPr>
            <a:spLocks noChangeArrowheads="1"/>
          </p:cNvSpPr>
          <p:nvPr/>
        </p:nvSpPr>
        <p:spPr bwMode="auto">
          <a:xfrm rot="-5400000">
            <a:off x="6088062" y="3000376"/>
            <a:ext cx="766763"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21322</a:t>
            </a:r>
          </a:p>
        </p:txBody>
      </p:sp>
      <p:sp>
        <p:nvSpPr>
          <p:cNvPr id="5137" name="Прямоугольник 20"/>
          <p:cNvSpPr>
            <a:spLocks noChangeArrowheads="1"/>
          </p:cNvSpPr>
          <p:nvPr/>
        </p:nvSpPr>
        <p:spPr bwMode="auto">
          <a:xfrm>
            <a:off x="1000125" y="142875"/>
            <a:ext cx="7072313" cy="406400"/>
          </a:xfrm>
          <a:prstGeom prst="rect">
            <a:avLst/>
          </a:prstGeom>
          <a:noFill/>
          <a:ln w="9525">
            <a:noFill/>
            <a:miter lim="800000"/>
            <a:headEnd/>
            <a:tailEnd/>
          </a:ln>
        </p:spPr>
        <p:txBody>
          <a:bodyPr>
            <a:spAutoFit/>
          </a:bodyPr>
          <a:lstStyle/>
          <a:p>
            <a:pPr>
              <a:lnSpc>
                <a:spcPct val="85000"/>
              </a:lnSpc>
            </a:pPr>
            <a:r>
              <a:rPr lang="ru-RU" sz="2400" b="1">
                <a:solidFill>
                  <a:srgbClr val="003876"/>
                </a:solidFill>
                <a:latin typeface="PT Astra Serif" pitchFamily="18" charset="-52"/>
                <a:ea typeface="PT Astra Serif" pitchFamily="18" charset="-52"/>
                <a:cs typeface="Century Gothic" pitchFamily="34" charset="0"/>
                <a:sym typeface="Century Gothic" pitchFamily="34" charset="0"/>
              </a:rPr>
              <a:t>Пункты 5 - 7 Порядка ГИА-9. Участники ГИА-9    </a:t>
            </a:r>
          </a:p>
        </p:txBody>
      </p:sp>
      <p:sp>
        <p:nvSpPr>
          <p:cNvPr id="5138" name="Прямоугольник 33"/>
          <p:cNvSpPr>
            <a:spLocks noChangeArrowheads="1"/>
          </p:cNvSpPr>
          <p:nvPr/>
        </p:nvSpPr>
        <p:spPr bwMode="auto">
          <a:xfrm>
            <a:off x="4286250" y="857250"/>
            <a:ext cx="3571875" cy="1062038"/>
          </a:xfrm>
          <a:prstGeom prst="rect">
            <a:avLst/>
          </a:prstGeom>
          <a:noFill/>
          <a:ln w="9525">
            <a:noFill/>
            <a:miter lim="800000"/>
            <a:headEnd/>
            <a:tailEnd/>
          </a:ln>
        </p:spPr>
        <p:txBody>
          <a:bodyPr>
            <a:spAutoFit/>
          </a:bodyPr>
          <a:lstStyle/>
          <a:p>
            <a:pPr>
              <a:lnSpc>
                <a:spcPct val="90000"/>
              </a:lnSpc>
            </a:pPr>
            <a:r>
              <a:rPr lang="ru-RU" sz="1400" b="1">
                <a:solidFill>
                  <a:srgbClr val="FFFFFF"/>
                </a:solidFill>
                <a:latin typeface="Century Gothic" pitchFamily="34" charset="0"/>
                <a:cs typeface="Calibri" pitchFamily="34" charset="0"/>
                <a:sym typeface="Calibri" pitchFamily="34" charset="0"/>
              </a:rPr>
              <a:t>Приказ министерства просвещения Российской Федерации </a:t>
            </a:r>
          </a:p>
          <a:p>
            <a:pPr>
              <a:lnSpc>
                <a:spcPct val="90000"/>
              </a:lnSpc>
            </a:pPr>
            <a:r>
              <a:rPr lang="ru-RU" sz="1400" b="1">
                <a:solidFill>
                  <a:srgbClr val="FFFFFF"/>
                </a:solidFill>
                <a:latin typeface="Century Gothic" pitchFamily="34" charset="0"/>
                <a:cs typeface="Calibri" pitchFamily="34" charset="0"/>
                <a:sym typeface="Calibri" pitchFamily="34" charset="0"/>
              </a:rPr>
              <a:t>и Федеральной службы по надзору </a:t>
            </a:r>
          </a:p>
          <a:p>
            <a:pPr>
              <a:lnSpc>
                <a:spcPct val="90000"/>
              </a:lnSpc>
            </a:pPr>
            <a:r>
              <a:rPr lang="ru-RU" sz="1400" b="1">
                <a:solidFill>
                  <a:srgbClr val="FFFFFF"/>
                </a:solidFill>
                <a:latin typeface="Century Gothic" pitchFamily="34" charset="0"/>
                <a:cs typeface="Calibri" pitchFamily="34" charset="0"/>
                <a:sym typeface="Calibri" pitchFamily="34" charset="0"/>
              </a:rPr>
              <a:t>в сфере образования и науки </a:t>
            </a:r>
          </a:p>
          <a:p>
            <a:pPr>
              <a:lnSpc>
                <a:spcPct val="90000"/>
              </a:lnSpc>
            </a:pPr>
            <a:r>
              <a:rPr lang="ru-RU" sz="1400" b="1">
                <a:solidFill>
                  <a:srgbClr val="FFFFFF"/>
                </a:solidFill>
                <a:latin typeface="Century Gothic" pitchFamily="34" charset="0"/>
                <a:cs typeface="Calibri" pitchFamily="34" charset="0"/>
                <a:sym typeface="Calibri" pitchFamily="34" charset="0"/>
              </a:rPr>
              <a:t>от 4 апреля 2023 года № 232/551</a:t>
            </a:r>
            <a:endParaRPr lang="ru-RU" sz="1400"/>
          </a:p>
        </p:txBody>
      </p:sp>
      <p:pic>
        <p:nvPicPr>
          <p:cNvPr id="5139" name="Picture 4" descr="D:\Документы - YudinAV\Юдин\Герб Саратовской области без подложки.gif"/>
          <p:cNvPicPr>
            <a:picLocks noChangeAspect="1" noChangeArrowheads="1"/>
          </p:cNvPicPr>
          <p:nvPr/>
        </p:nvPicPr>
        <p:blipFill>
          <a:blip r:embed="rId5" cstate="print"/>
          <a:srcRect/>
          <a:stretch>
            <a:fillRect/>
          </a:stretch>
        </p:blipFill>
        <p:spPr bwMode="auto">
          <a:xfrm>
            <a:off x="142875" y="0"/>
            <a:ext cx="439738" cy="800100"/>
          </a:xfrm>
          <a:prstGeom prst="rect">
            <a:avLst/>
          </a:prstGeom>
          <a:noFill/>
          <a:ln w="9525">
            <a:noFill/>
            <a:miter lim="800000"/>
            <a:headEnd/>
            <a:tailEnd/>
          </a:ln>
        </p:spPr>
      </p:pic>
      <p:graphicFrame>
        <p:nvGraphicFramePr>
          <p:cNvPr id="20" name="Схема 19"/>
          <p:cNvGraphicFramePr/>
          <p:nvPr/>
        </p:nvGraphicFramePr>
        <p:xfrm>
          <a:off x="285720" y="539750"/>
          <a:ext cx="8643998"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5"/>
          <p:cNvGraphicFramePr>
            <a:graphicFrameLocks noChangeAspect="1"/>
          </p:cNvGraphicFramePr>
          <p:nvPr/>
        </p:nvGraphicFramePr>
        <p:xfrm>
          <a:off x="214313" y="785813"/>
          <a:ext cx="8785225" cy="4171950"/>
        </p:xfrm>
        <a:graphic>
          <a:graphicData uri="http://schemas.openxmlformats.org/presentationml/2006/ole">
            <p:oleObj spid="_x0000_s6146" name="CorelDRAW" r:id="rId4" imgW="9486720" imgH="5441760" progId="">
              <p:embed/>
            </p:oleObj>
          </a:graphicData>
        </a:graphic>
      </p:graphicFrame>
      <p:sp>
        <p:nvSpPr>
          <p:cNvPr id="6147" name="Прямоугольник 13"/>
          <p:cNvSpPr>
            <a:spLocks noChangeArrowheads="1"/>
          </p:cNvSpPr>
          <p:nvPr/>
        </p:nvSpPr>
        <p:spPr bwMode="auto">
          <a:xfrm rot="-5400000">
            <a:off x="830263" y="3170238"/>
            <a:ext cx="766762"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10169</a:t>
            </a:r>
          </a:p>
        </p:txBody>
      </p:sp>
      <p:sp>
        <p:nvSpPr>
          <p:cNvPr id="6148" name="Прямоугольник 13"/>
          <p:cNvSpPr>
            <a:spLocks noChangeArrowheads="1"/>
          </p:cNvSpPr>
          <p:nvPr/>
        </p:nvSpPr>
        <p:spPr bwMode="auto">
          <a:xfrm rot="-5400000">
            <a:off x="2840831" y="2986882"/>
            <a:ext cx="528637" cy="342900"/>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6149" name="Прямоугольник 13"/>
          <p:cNvSpPr>
            <a:spLocks noChangeArrowheads="1"/>
          </p:cNvSpPr>
          <p:nvPr/>
        </p:nvSpPr>
        <p:spPr bwMode="auto">
          <a:xfrm rot="-5400000">
            <a:off x="2346325" y="3235325"/>
            <a:ext cx="760413" cy="341313"/>
          </a:xfrm>
          <a:prstGeom prst="rect">
            <a:avLst/>
          </a:prstGeom>
          <a:noFill/>
          <a:ln w="9525">
            <a:noFill/>
            <a:miter lim="800000"/>
            <a:headEnd/>
            <a:tailEnd/>
          </a:ln>
        </p:spPr>
        <p:txBody>
          <a:bodyPr>
            <a:spAutoFit/>
          </a:bodyPr>
          <a:lstStyle/>
          <a:p>
            <a:pPr marL="339725" indent="-334963"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6150" name="Прямоугольник 13"/>
          <p:cNvSpPr>
            <a:spLocks noChangeArrowheads="1"/>
          </p:cNvSpPr>
          <p:nvPr/>
        </p:nvSpPr>
        <p:spPr bwMode="auto">
          <a:xfrm rot="-5400000">
            <a:off x="456406" y="3158332"/>
            <a:ext cx="650875"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9913</a:t>
            </a:r>
          </a:p>
        </p:txBody>
      </p:sp>
      <p:sp>
        <p:nvSpPr>
          <p:cNvPr id="6151" name="Прямоугольник 13"/>
          <p:cNvSpPr>
            <a:spLocks noChangeArrowheads="1"/>
          </p:cNvSpPr>
          <p:nvPr/>
        </p:nvSpPr>
        <p:spPr bwMode="auto">
          <a:xfrm rot="-5400000">
            <a:off x="5296694" y="2953544"/>
            <a:ext cx="766762" cy="342900"/>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22367</a:t>
            </a:r>
          </a:p>
        </p:txBody>
      </p:sp>
      <p:sp>
        <p:nvSpPr>
          <p:cNvPr id="6152" name="Прямоугольник 13"/>
          <p:cNvSpPr>
            <a:spLocks noChangeArrowheads="1"/>
          </p:cNvSpPr>
          <p:nvPr/>
        </p:nvSpPr>
        <p:spPr bwMode="auto">
          <a:xfrm rot="-5400000">
            <a:off x="4864101" y="2928937"/>
            <a:ext cx="766762"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21800</a:t>
            </a:r>
          </a:p>
        </p:txBody>
      </p:sp>
      <p:sp>
        <p:nvSpPr>
          <p:cNvPr id="6153" name="Прямоугольник 13"/>
          <p:cNvSpPr>
            <a:spLocks noChangeArrowheads="1"/>
          </p:cNvSpPr>
          <p:nvPr/>
        </p:nvSpPr>
        <p:spPr bwMode="auto">
          <a:xfrm rot="-5400000">
            <a:off x="3273425" y="2954338"/>
            <a:ext cx="527050" cy="342900"/>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6154" name="Прямоугольник 13"/>
          <p:cNvSpPr>
            <a:spLocks noChangeArrowheads="1"/>
          </p:cNvSpPr>
          <p:nvPr/>
        </p:nvSpPr>
        <p:spPr bwMode="auto">
          <a:xfrm rot="-5400000">
            <a:off x="1190625" y="3216275"/>
            <a:ext cx="766763"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10222</a:t>
            </a:r>
          </a:p>
        </p:txBody>
      </p:sp>
      <p:sp>
        <p:nvSpPr>
          <p:cNvPr id="23" name="Line 2"/>
          <p:cNvSpPr>
            <a:spLocks noChangeShapeType="1"/>
          </p:cNvSpPr>
          <p:nvPr/>
        </p:nvSpPr>
        <p:spPr bwMode="auto">
          <a:xfrm>
            <a:off x="1071563" y="625475"/>
            <a:ext cx="7500937" cy="1588"/>
          </a:xfrm>
          <a:prstGeom prst="line">
            <a:avLst/>
          </a:prstGeom>
          <a:noFill/>
          <a:ln w="38160" cap="sq">
            <a:solidFill>
              <a:srgbClr val="4F81BD"/>
            </a:solidFill>
            <a:miter lim="800000"/>
            <a:headEnd/>
            <a:tailEnd/>
          </a:ln>
          <a:effectLst>
            <a:outerShdw dist="23040" dir="5400000" algn="ctr" rotWithShape="0">
              <a:srgbClr val="000000">
                <a:alpha val="35036"/>
              </a:srgbClr>
            </a:outerShdw>
          </a:effectLst>
        </p:spPr>
        <p:txBody>
          <a:bodyPr/>
          <a:lstStyle/>
          <a:p>
            <a:pPr fontAlgn="auto">
              <a:spcBef>
                <a:spcPts val="0"/>
              </a:spcBef>
              <a:spcAft>
                <a:spcPts val="0"/>
              </a:spcAft>
              <a:defRPr/>
            </a:pPr>
            <a:endParaRPr lang="ru-RU">
              <a:latin typeface="+mn-lt"/>
              <a:cs typeface="+mn-cs"/>
            </a:endParaRPr>
          </a:p>
        </p:txBody>
      </p:sp>
      <p:sp>
        <p:nvSpPr>
          <p:cNvPr id="6156" name="Text Box 1"/>
          <p:cNvSpPr txBox="1">
            <a:spLocks noChangeArrowheads="1"/>
          </p:cNvSpPr>
          <p:nvPr/>
        </p:nvSpPr>
        <p:spPr bwMode="auto">
          <a:xfrm>
            <a:off x="1042988" y="123825"/>
            <a:ext cx="7561262" cy="493713"/>
          </a:xfrm>
          <a:prstGeom prst="rect">
            <a:avLst/>
          </a:prstGeom>
          <a:noFill/>
          <a:ln w="9525">
            <a:noFill/>
            <a:round/>
            <a:headEnd/>
            <a:tailEnd/>
          </a:ln>
        </p:spPr>
        <p:txBody>
          <a:bodyPr lIns="90000" tIns="45000" rIns="90000" bIns="45000"/>
          <a:lstStyle/>
          <a:p>
            <a:pPr algn="ct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altLang="ru-RU" sz="2800" b="1">
              <a:solidFill>
                <a:srgbClr val="002060"/>
              </a:solidFill>
              <a:latin typeface="PT Astra Serif" pitchFamily="18" charset="-52"/>
            </a:endParaRPr>
          </a:p>
        </p:txBody>
      </p:sp>
      <p:sp>
        <p:nvSpPr>
          <p:cNvPr id="6157" name="Прямоугольник 13"/>
          <p:cNvSpPr>
            <a:spLocks noChangeArrowheads="1"/>
          </p:cNvSpPr>
          <p:nvPr/>
        </p:nvSpPr>
        <p:spPr bwMode="auto">
          <a:xfrm rot="-5400000">
            <a:off x="1699419" y="3228181"/>
            <a:ext cx="650875"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9536</a:t>
            </a:r>
          </a:p>
        </p:txBody>
      </p:sp>
      <p:sp>
        <p:nvSpPr>
          <p:cNvPr id="6158" name="Прямоугольник 13"/>
          <p:cNvSpPr>
            <a:spLocks noChangeArrowheads="1"/>
          </p:cNvSpPr>
          <p:nvPr/>
        </p:nvSpPr>
        <p:spPr bwMode="auto">
          <a:xfrm rot="-5400000">
            <a:off x="3686175" y="3025776"/>
            <a:ext cx="528637" cy="341312"/>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6159" name="Прямоугольник 13"/>
          <p:cNvSpPr>
            <a:spLocks noChangeArrowheads="1"/>
          </p:cNvSpPr>
          <p:nvPr/>
        </p:nvSpPr>
        <p:spPr bwMode="auto">
          <a:xfrm rot="-5400000">
            <a:off x="5673725" y="3000375"/>
            <a:ext cx="766763"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20984</a:t>
            </a:r>
          </a:p>
        </p:txBody>
      </p:sp>
      <p:sp>
        <p:nvSpPr>
          <p:cNvPr id="6160" name="Прямоугольник 13"/>
          <p:cNvSpPr>
            <a:spLocks noChangeArrowheads="1"/>
          </p:cNvSpPr>
          <p:nvPr/>
        </p:nvSpPr>
        <p:spPr bwMode="auto">
          <a:xfrm rot="-5400000">
            <a:off x="6088062" y="3000376"/>
            <a:ext cx="766763"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21322</a:t>
            </a:r>
          </a:p>
        </p:txBody>
      </p:sp>
      <p:sp>
        <p:nvSpPr>
          <p:cNvPr id="6161" name="Прямоугольник 20"/>
          <p:cNvSpPr>
            <a:spLocks noChangeArrowheads="1"/>
          </p:cNvSpPr>
          <p:nvPr/>
        </p:nvSpPr>
        <p:spPr bwMode="auto">
          <a:xfrm>
            <a:off x="1000125" y="214313"/>
            <a:ext cx="7858125" cy="406400"/>
          </a:xfrm>
          <a:prstGeom prst="rect">
            <a:avLst/>
          </a:prstGeom>
          <a:noFill/>
          <a:ln w="9525">
            <a:noFill/>
            <a:miter lim="800000"/>
            <a:headEnd/>
            <a:tailEnd/>
          </a:ln>
        </p:spPr>
        <p:txBody>
          <a:bodyPr>
            <a:spAutoFit/>
          </a:bodyPr>
          <a:lstStyle/>
          <a:p>
            <a:pPr>
              <a:lnSpc>
                <a:spcPct val="85000"/>
              </a:lnSpc>
            </a:pPr>
            <a:r>
              <a:rPr lang="ru-RU" sz="2400" b="1">
                <a:solidFill>
                  <a:srgbClr val="003876"/>
                </a:solidFill>
                <a:latin typeface="PT Astra Serif" pitchFamily="18" charset="-52"/>
                <a:ea typeface="PT Astra Serif" pitchFamily="18" charset="-52"/>
                <a:cs typeface="Century Gothic" pitchFamily="34" charset="0"/>
                <a:sym typeface="Century Gothic" pitchFamily="34" charset="0"/>
              </a:rPr>
              <a:t>П. 8 Порядка ГИА-9. Количество и перечень экзаменов    </a:t>
            </a:r>
          </a:p>
        </p:txBody>
      </p:sp>
      <p:sp>
        <p:nvSpPr>
          <p:cNvPr id="6162" name="Прямоугольник 33"/>
          <p:cNvSpPr>
            <a:spLocks noChangeArrowheads="1"/>
          </p:cNvSpPr>
          <p:nvPr/>
        </p:nvSpPr>
        <p:spPr bwMode="auto">
          <a:xfrm>
            <a:off x="5143500" y="1000125"/>
            <a:ext cx="3571875" cy="1062038"/>
          </a:xfrm>
          <a:prstGeom prst="rect">
            <a:avLst/>
          </a:prstGeom>
          <a:noFill/>
          <a:ln w="9525">
            <a:noFill/>
            <a:miter lim="800000"/>
            <a:headEnd/>
            <a:tailEnd/>
          </a:ln>
        </p:spPr>
        <p:txBody>
          <a:bodyPr>
            <a:spAutoFit/>
          </a:bodyPr>
          <a:lstStyle/>
          <a:p>
            <a:pPr>
              <a:lnSpc>
                <a:spcPct val="90000"/>
              </a:lnSpc>
            </a:pPr>
            <a:r>
              <a:rPr lang="ru-RU" sz="1400" b="1">
                <a:solidFill>
                  <a:srgbClr val="FFFFFF"/>
                </a:solidFill>
                <a:latin typeface="Century Gothic" pitchFamily="34" charset="0"/>
                <a:cs typeface="Calibri" pitchFamily="34" charset="0"/>
                <a:sym typeface="Calibri" pitchFamily="34" charset="0"/>
              </a:rPr>
              <a:t>Приказ министерства просвещения Российской Федерации </a:t>
            </a:r>
          </a:p>
          <a:p>
            <a:pPr>
              <a:lnSpc>
                <a:spcPct val="90000"/>
              </a:lnSpc>
            </a:pPr>
            <a:r>
              <a:rPr lang="ru-RU" sz="1400" b="1">
                <a:solidFill>
                  <a:srgbClr val="FFFFFF"/>
                </a:solidFill>
                <a:latin typeface="Century Gothic" pitchFamily="34" charset="0"/>
                <a:cs typeface="Calibri" pitchFamily="34" charset="0"/>
                <a:sym typeface="Calibri" pitchFamily="34" charset="0"/>
              </a:rPr>
              <a:t>и Федеральной службы по надзору </a:t>
            </a:r>
          </a:p>
          <a:p>
            <a:pPr>
              <a:lnSpc>
                <a:spcPct val="90000"/>
              </a:lnSpc>
            </a:pPr>
            <a:r>
              <a:rPr lang="ru-RU" sz="1400" b="1">
                <a:solidFill>
                  <a:srgbClr val="FFFFFF"/>
                </a:solidFill>
                <a:latin typeface="Century Gothic" pitchFamily="34" charset="0"/>
                <a:cs typeface="Calibri" pitchFamily="34" charset="0"/>
                <a:sym typeface="Calibri" pitchFamily="34" charset="0"/>
              </a:rPr>
              <a:t>в сфере образования и науки </a:t>
            </a:r>
          </a:p>
          <a:p>
            <a:pPr>
              <a:lnSpc>
                <a:spcPct val="90000"/>
              </a:lnSpc>
            </a:pPr>
            <a:r>
              <a:rPr lang="ru-RU" sz="1400" b="1">
                <a:solidFill>
                  <a:srgbClr val="FFFFFF"/>
                </a:solidFill>
                <a:latin typeface="Century Gothic" pitchFamily="34" charset="0"/>
                <a:cs typeface="Calibri" pitchFamily="34" charset="0"/>
                <a:sym typeface="Calibri" pitchFamily="34" charset="0"/>
              </a:rPr>
              <a:t>от 4 апреля 2023 года № 232/551</a:t>
            </a:r>
            <a:endParaRPr lang="ru-RU" sz="1400"/>
          </a:p>
        </p:txBody>
      </p:sp>
      <p:pic>
        <p:nvPicPr>
          <p:cNvPr id="6163" name="Picture 4" descr="D:\Документы - YudinAV\Юдин\Герб Саратовской области без подложки.gif"/>
          <p:cNvPicPr>
            <a:picLocks noChangeAspect="1" noChangeArrowheads="1"/>
          </p:cNvPicPr>
          <p:nvPr/>
        </p:nvPicPr>
        <p:blipFill>
          <a:blip r:embed="rId5" cstate="print"/>
          <a:srcRect/>
          <a:stretch>
            <a:fillRect/>
          </a:stretch>
        </p:blipFill>
        <p:spPr bwMode="auto">
          <a:xfrm>
            <a:off x="142875" y="0"/>
            <a:ext cx="439738" cy="800100"/>
          </a:xfrm>
          <a:prstGeom prst="rect">
            <a:avLst/>
          </a:prstGeom>
          <a:noFill/>
          <a:ln w="9525">
            <a:noFill/>
            <a:miter lim="800000"/>
            <a:headEnd/>
            <a:tailEnd/>
          </a:ln>
        </p:spPr>
      </p:pic>
      <p:sp>
        <p:nvSpPr>
          <p:cNvPr id="25" name="Стрелка вправо 24"/>
          <p:cNvSpPr/>
          <p:nvPr/>
        </p:nvSpPr>
        <p:spPr>
          <a:xfrm rot="5400000">
            <a:off x="6572264" y="-357208"/>
            <a:ext cx="1143008" cy="3286148"/>
          </a:xfrm>
          <a:prstGeom prst="rightArrow">
            <a:avLst>
              <a:gd name="adj1" fmla="val 50000"/>
              <a:gd name="adj2" fmla="val 45859"/>
            </a:avLst>
          </a:prstGeom>
          <a:solidFill>
            <a:schemeClr val="accent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endParaRPr lang="ru-RU" sz="1200" b="1" dirty="0">
              <a:solidFill>
                <a:srgbClr val="9B2D2A"/>
              </a:solidFill>
              <a:latin typeface="PT Astra Serif" pitchFamily="18" charset="-52"/>
              <a:ea typeface="PT Astra Serif" pitchFamily="18" charset="-52"/>
              <a:cs typeface="Times New Roman" pitchFamily="18" charset="0"/>
            </a:endParaRPr>
          </a:p>
          <a:p>
            <a:pPr algn="ctr">
              <a:defRPr/>
            </a:pPr>
            <a:r>
              <a:rPr lang="ru-RU" sz="1200" b="1" dirty="0">
                <a:solidFill>
                  <a:srgbClr val="9B2D2A"/>
                </a:solidFill>
                <a:latin typeface="PT Astra Serif" pitchFamily="18" charset="-52"/>
                <a:ea typeface="PT Astra Serif" pitchFamily="18" charset="-52"/>
                <a:cs typeface="Times New Roman" pitchFamily="18" charset="0"/>
              </a:rPr>
              <a:t>Для продолжения обучения в профессиональных образовательных  организациях</a:t>
            </a:r>
          </a:p>
        </p:txBody>
      </p:sp>
      <p:sp>
        <p:nvSpPr>
          <p:cNvPr id="26" name="Стрелка вправо 25"/>
          <p:cNvSpPr/>
          <p:nvPr/>
        </p:nvSpPr>
        <p:spPr>
          <a:xfrm rot="5400000">
            <a:off x="1552022" y="-514132"/>
            <a:ext cx="1143011" cy="3600000"/>
          </a:xfrm>
          <a:prstGeom prst="rightArrow">
            <a:avLst/>
          </a:prstGeom>
          <a:solidFill>
            <a:schemeClr val="accent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endParaRPr lang="ru-RU" sz="1200" b="1" dirty="0">
              <a:solidFill>
                <a:srgbClr val="9B2D2A"/>
              </a:solidFill>
              <a:latin typeface="PT Astra Serif" pitchFamily="18" charset="-52"/>
              <a:ea typeface="PT Astra Serif" pitchFamily="18" charset="-52"/>
              <a:cs typeface="Times New Roman" pitchFamily="18" charset="0"/>
            </a:endParaRPr>
          </a:p>
          <a:p>
            <a:pPr algn="ctr">
              <a:defRPr/>
            </a:pPr>
            <a:r>
              <a:rPr lang="ru-RU" sz="1200" b="1" dirty="0">
                <a:solidFill>
                  <a:srgbClr val="9B2D2A"/>
                </a:solidFill>
                <a:latin typeface="PT Astra Serif" pitchFamily="18" charset="-52"/>
                <a:ea typeface="PT Astra Serif" pitchFamily="18" charset="-52"/>
                <a:cs typeface="Times New Roman" pitchFamily="18" charset="0"/>
              </a:rPr>
              <a:t>Для продолжения обучения в общеобразовательной организации </a:t>
            </a:r>
          </a:p>
          <a:p>
            <a:pPr algn="ctr">
              <a:defRPr/>
            </a:pPr>
            <a:r>
              <a:rPr lang="ru-RU" sz="1200" b="1" dirty="0">
                <a:solidFill>
                  <a:srgbClr val="9B2D2A"/>
                </a:solidFill>
                <a:latin typeface="PT Astra Serif" pitchFamily="18" charset="-52"/>
                <a:ea typeface="PT Astra Serif" pitchFamily="18" charset="-52"/>
                <a:cs typeface="Times New Roman" pitchFamily="18" charset="0"/>
              </a:rPr>
              <a:t>(10 класс)</a:t>
            </a:r>
          </a:p>
        </p:txBody>
      </p:sp>
      <p:sp>
        <p:nvSpPr>
          <p:cNvPr id="28" name="TextBox 27"/>
          <p:cNvSpPr txBox="1"/>
          <p:nvPr/>
        </p:nvSpPr>
        <p:spPr>
          <a:xfrm>
            <a:off x="285720" y="3286130"/>
            <a:ext cx="3214711" cy="1726215"/>
          </a:xfrm>
          <a:prstGeom prst="rect">
            <a:avLst/>
          </a:prstGeom>
          <a:solidFill>
            <a:schemeClr val="tx2">
              <a:lumMod val="60000"/>
              <a:lumOff val="40000"/>
            </a:schemeClr>
          </a:solidFill>
          <a:scene3d>
            <a:camera prst="orthographicFront"/>
            <a:lightRig rig="threePt" dir="t"/>
          </a:scene3d>
          <a:sp3d>
            <a:bevelT w="165100" prst="coolSlant"/>
          </a:sp3d>
        </p:spPr>
        <p:txBody>
          <a:bodyPr tIns="108000" bIns="108000">
            <a:spAutoFit/>
          </a:bodyPr>
          <a:lstStyle/>
          <a:p>
            <a:pPr algn="ctr">
              <a:defRPr/>
            </a:pPr>
            <a:r>
              <a:rPr lang="ru-RU" sz="1400" b="1" dirty="0">
                <a:solidFill>
                  <a:schemeClr val="bg1"/>
                </a:solidFill>
                <a:latin typeface="PT Astra Serif" pitchFamily="18" charset="-52"/>
                <a:ea typeface="PT Astra Serif" pitchFamily="18" charset="-52"/>
                <a:cs typeface="Times New Roman" pitchFamily="18" charset="0"/>
              </a:rPr>
              <a:t>2 экзамена по выбору:</a:t>
            </a:r>
          </a:p>
          <a:p>
            <a:pPr algn="ctr">
              <a:defRPr/>
            </a:pPr>
            <a:r>
              <a:rPr lang="ru-RU" sz="1400" b="1" dirty="0">
                <a:solidFill>
                  <a:schemeClr val="bg1"/>
                </a:solidFill>
                <a:latin typeface="PT Astra Serif" pitchFamily="18" charset="-52"/>
                <a:ea typeface="PT Astra Serif" pitchFamily="18" charset="-52"/>
                <a:cs typeface="Times New Roman" pitchFamily="18" charset="0"/>
              </a:rPr>
              <a:t>профильное обучение – экзамены в соответствии с конкретным профилем обучения;</a:t>
            </a:r>
          </a:p>
          <a:p>
            <a:pPr algn="ctr">
              <a:defRPr/>
            </a:pPr>
            <a:r>
              <a:rPr lang="ru-RU" sz="1400" b="1" dirty="0">
                <a:solidFill>
                  <a:schemeClr val="bg1"/>
                </a:solidFill>
                <a:latin typeface="PT Astra Serif" pitchFamily="18" charset="-52"/>
                <a:ea typeface="PT Astra Serif" pitchFamily="18" charset="-52"/>
                <a:cs typeface="Times New Roman" pitchFamily="18" charset="0"/>
              </a:rPr>
              <a:t>обучение по индивидуальному учебному плану – на выбор обучающегося</a:t>
            </a:r>
          </a:p>
        </p:txBody>
      </p:sp>
      <p:sp>
        <p:nvSpPr>
          <p:cNvPr id="29" name="TextBox 28"/>
          <p:cNvSpPr txBox="1"/>
          <p:nvPr/>
        </p:nvSpPr>
        <p:spPr>
          <a:xfrm>
            <a:off x="6000760" y="3286130"/>
            <a:ext cx="2928958" cy="1510771"/>
          </a:xfrm>
          <a:prstGeom prst="rect">
            <a:avLst/>
          </a:prstGeom>
          <a:solidFill>
            <a:schemeClr val="tx2">
              <a:lumMod val="60000"/>
              <a:lumOff val="40000"/>
            </a:schemeClr>
          </a:solidFill>
          <a:scene3d>
            <a:camera prst="orthographicFront"/>
            <a:lightRig rig="threePt" dir="t"/>
          </a:scene3d>
          <a:sp3d>
            <a:bevelT w="165100" prst="coolSlant"/>
          </a:sp3d>
        </p:spPr>
        <p:txBody>
          <a:bodyPr tIns="108000" bIns="108000">
            <a:spAutoFit/>
          </a:bodyPr>
          <a:lstStyle/>
          <a:p>
            <a:pPr algn="ctr">
              <a:defRPr/>
            </a:pPr>
            <a:endParaRPr lang="ru-RU" sz="1400" b="1" dirty="0">
              <a:solidFill>
                <a:schemeClr val="bg1"/>
              </a:solidFill>
              <a:latin typeface="PT Astra Serif" pitchFamily="18" charset="-52"/>
              <a:ea typeface="PT Astra Serif" pitchFamily="18" charset="-52"/>
              <a:cs typeface="Times New Roman" pitchFamily="18" charset="0"/>
            </a:endParaRPr>
          </a:p>
          <a:p>
            <a:pPr algn="ctr">
              <a:defRPr/>
            </a:pPr>
            <a:endParaRPr lang="ru-RU" sz="1400" b="1" dirty="0">
              <a:solidFill>
                <a:schemeClr val="bg1"/>
              </a:solidFill>
              <a:latin typeface="PT Astra Serif" pitchFamily="18" charset="-52"/>
              <a:ea typeface="PT Astra Serif" pitchFamily="18" charset="-52"/>
              <a:cs typeface="Times New Roman" pitchFamily="18" charset="0"/>
            </a:endParaRPr>
          </a:p>
          <a:p>
            <a:pPr algn="ctr">
              <a:defRPr/>
            </a:pPr>
            <a:r>
              <a:rPr lang="ru-RU" sz="1400" b="1" dirty="0">
                <a:solidFill>
                  <a:schemeClr val="bg1"/>
                </a:solidFill>
                <a:latin typeface="PT Astra Serif" pitchFamily="18" charset="-52"/>
                <a:ea typeface="PT Astra Serif" pitchFamily="18" charset="-52"/>
                <a:cs typeface="Times New Roman" pitchFamily="18" charset="0"/>
              </a:rPr>
              <a:t>2 экзамена по выбору – любые на выбор обучающегося</a:t>
            </a:r>
          </a:p>
          <a:p>
            <a:pPr algn="ctr">
              <a:defRPr/>
            </a:pPr>
            <a:endParaRPr lang="ru-RU" sz="1400" b="1" dirty="0">
              <a:solidFill>
                <a:schemeClr val="bg1"/>
              </a:solidFill>
              <a:latin typeface="PT Astra Serif" pitchFamily="18" charset="-52"/>
              <a:ea typeface="PT Astra Serif" pitchFamily="18" charset="-52"/>
              <a:cs typeface="Times New Roman" pitchFamily="18" charset="0"/>
            </a:endParaRPr>
          </a:p>
          <a:p>
            <a:pPr algn="ctr">
              <a:defRPr/>
            </a:pPr>
            <a:endParaRPr lang="ru-RU" sz="1400" b="1" dirty="0">
              <a:solidFill>
                <a:schemeClr val="bg1"/>
              </a:solidFill>
              <a:latin typeface="PT Astra Serif" pitchFamily="18" charset="-52"/>
              <a:ea typeface="PT Astra Serif" pitchFamily="18" charset="-52"/>
              <a:cs typeface="Times New Roman" pitchFamily="18" charset="0"/>
            </a:endParaRPr>
          </a:p>
        </p:txBody>
      </p:sp>
      <p:sp>
        <p:nvSpPr>
          <p:cNvPr id="30" name="TextBox 29"/>
          <p:cNvSpPr txBox="1"/>
          <p:nvPr/>
        </p:nvSpPr>
        <p:spPr>
          <a:xfrm>
            <a:off x="214282" y="1857370"/>
            <a:ext cx="8715436" cy="1049106"/>
          </a:xfrm>
          <a:prstGeom prst="rect">
            <a:avLst/>
          </a:prstGeom>
          <a:gradFill>
            <a:gsLst>
              <a:gs pos="3000">
                <a:schemeClr val="accent1"/>
              </a:gs>
              <a:gs pos="100000">
                <a:schemeClr val="accent2">
                  <a:lumMod val="60000"/>
                  <a:lumOff val="40000"/>
                </a:schemeClr>
              </a:gs>
            </a:gsLst>
            <a:lin ang="16200000" scaled="1"/>
          </a:gradFill>
          <a:scene3d>
            <a:camera prst="orthographicFront"/>
            <a:lightRig rig="threePt" dir="t"/>
          </a:scene3d>
          <a:sp3d>
            <a:bevelT w="165100" prst="coolSlant"/>
          </a:sp3d>
        </p:spPr>
        <p:txBody>
          <a:bodyPr tIns="108000" bIns="108000">
            <a:spAutoFit/>
          </a:bodyPr>
          <a:lstStyle/>
          <a:p>
            <a:pPr algn="ctr">
              <a:defRPr/>
            </a:pPr>
            <a:r>
              <a:rPr lang="ru-RU" b="1" dirty="0">
                <a:solidFill>
                  <a:schemeClr val="bg1"/>
                </a:solidFill>
                <a:latin typeface="PT Astra Serif" pitchFamily="18" charset="-52"/>
                <a:ea typeface="PT Astra Serif" pitchFamily="18" charset="-52"/>
                <a:cs typeface="Times New Roman" pitchFamily="18" charset="0"/>
              </a:rPr>
              <a:t>2 обязательных учебных предмета («Русский язык» и «Математика»)</a:t>
            </a:r>
          </a:p>
          <a:p>
            <a:pPr algn="ctr">
              <a:defRPr/>
            </a:pPr>
            <a:r>
              <a:rPr lang="ru-RU" b="1" dirty="0">
                <a:solidFill>
                  <a:schemeClr val="bg1"/>
                </a:solidFill>
                <a:latin typeface="PT Astra Serif" pitchFamily="18" charset="-52"/>
                <a:ea typeface="PT Astra Serif" pitchFamily="18" charset="-52"/>
                <a:cs typeface="Times New Roman" pitchFamily="18" charset="0"/>
              </a:rPr>
              <a:t>обучающиеся с ограниченными возможностями здоровья (по желанию - 2);</a:t>
            </a:r>
          </a:p>
          <a:p>
            <a:pPr algn="ctr">
              <a:defRPr/>
            </a:pPr>
            <a:r>
              <a:rPr lang="ru-RU" b="1" dirty="0">
                <a:solidFill>
                  <a:schemeClr val="bg1"/>
                </a:solidFill>
                <a:latin typeface="PT Astra Serif" pitchFamily="18" charset="-52"/>
                <a:ea typeface="PT Astra Serif" pitchFamily="18" charset="-52"/>
                <a:cs typeface="Times New Roman" pitchFamily="18" charset="0"/>
              </a:rPr>
              <a:t>дети-инвалиды, инвалиды (по желанию - 2)</a:t>
            </a:r>
          </a:p>
        </p:txBody>
      </p:sp>
      <p:sp>
        <p:nvSpPr>
          <p:cNvPr id="31" name="Стрелка вправо 30"/>
          <p:cNvSpPr/>
          <p:nvPr/>
        </p:nvSpPr>
        <p:spPr>
          <a:xfrm rot="5400000">
            <a:off x="1446984" y="2624932"/>
            <a:ext cx="790575" cy="827087"/>
          </a:xfrm>
          <a:prstGeom prst="rightArrow">
            <a:avLst/>
          </a:prstGeom>
          <a:solidFill>
            <a:schemeClr val="accent1">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2" name="Стрелка вправо 31"/>
          <p:cNvSpPr/>
          <p:nvPr/>
        </p:nvSpPr>
        <p:spPr>
          <a:xfrm rot="5400000">
            <a:off x="7022320" y="2621760"/>
            <a:ext cx="785818" cy="828675"/>
          </a:xfrm>
          <a:prstGeom prst="rightArrow">
            <a:avLst/>
          </a:prstGeom>
          <a:solidFill>
            <a:schemeClr val="accent1">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6" name="TextBox 35"/>
          <p:cNvSpPr txBox="1"/>
          <p:nvPr/>
        </p:nvSpPr>
        <p:spPr>
          <a:xfrm>
            <a:off x="4000496" y="3000378"/>
            <a:ext cx="1714512" cy="2143122"/>
          </a:xfrm>
          <a:prstGeom prst="rect">
            <a:avLst/>
          </a:prstGeom>
          <a:solidFill>
            <a:schemeClr val="tx2">
              <a:lumMod val="60000"/>
              <a:lumOff val="40000"/>
            </a:schemeClr>
          </a:solidFill>
          <a:scene3d>
            <a:camera prst="orthographicFront"/>
            <a:lightRig rig="threePt" dir="t"/>
          </a:scene3d>
          <a:sp3d>
            <a:bevelT w="165100" prst="coolSlant"/>
          </a:sp3d>
        </p:spPr>
        <p:txBody>
          <a:bodyPr tIns="108000" bIns="108000">
            <a:spAutoFit/>
          </a:bodyPr>
          <a:lstStyle/>
          <a:p>
            <a:pPr algn="ctr">
              <a:defRPr/>
            </a:pPr>
            <a:r>
              <a:rPr lang="ru-RU" sz="900" b="1" dirty="0">
                <a:solidFill>
                  <a:schemeClr val="bg1"/>
                </a:solidFill>
                <a:latin typeface="PT Astra Serif" pitchFamily="18" charset="-52"/>
                <a:ea typeface="PT Astra Serif" pitchFamily="18" charset="-52"/>
                <a:cs typeface="Times New Roman" pitchFamily="18" charset="0"/>
              </a:rPr>
              <a:t>Предметы по выбору:</a:t>
            </a:r>
          </a:p>
          <a:p>
            <a:pPr algn="ctr">
              <a:defRPr/>
            </a:pPr>
            <a:r>
              <a:rPr lang="ru-RU" sz="900" b="1" dirty="0">
                <a:solidFill>
                  <a:schemeClr val="bg1"/>
                </a:solidFill>
                <a:latin typeface="PT Astra Serif" pitchFamily="18" charset="-52"/>
                <a:ea typeface="PT Astra Serif" pitchFamily="18" charset="-52"/>
                <a:cs typeface="Times New Roman" pitchFamily="18" charset="0"/>
              </a:rPr>
              <a:t>«Биология»</a:t>
            </a:r>
          </a:p>
          <a:p>
            <a:pPr algn="ctr">
              <a:defRPr/>
            </a:pPr>
            <a:r>
              <a:rPr lang="ru-RU" sz="900" b="1" dirty="0">
                <a:solidFill>
                  <a:schemeClr val="bg1"/>
                </a:solidFill>
                <a:latin typeface="PT Astra Serif" pitchFamily="18" charset="-52"/>
                <a:ea typeface="PT Astra Serif" pitchFamily="18" charset="-52"/>
                <a:cs typeface="Times New Roman" pitchFamily="18" charset="0"/>
              </a:rPr>
              <a:t>«География»</a:t>
            </a:r>
          </a:p>
          <a:p>
            <a:pPr algn="ctr">
              <a:defRPr/>
            </a:pPr>
            <a:r>
              <a:rPr lang="ru-RU" sz="900" b="1" dirty="0">
                <a:solidFill>
                  <a:schemeClr val="bg1"/>
                </a:solidFill>
                <a:latin typeface="PT Astra Serif" pitchFamily="18" charset="-52"/>
                <a:ea typeface="PT Astra Serif" pitchFamily="18" charset="-52"/>
                <a:cs typeface="Times New Roman" pitchFamily="18" charset="0"/>
              </a:rPr>
              <a:t>«Иностранные языки» (английский, испанский, немецкий и французский)</a:t>
            </a:r>
          </a:p>
          <a:p>
            <a:pPr algn="ctr">
              <a:defRPr/>
            </a:pPr>
            <a:r>
              <a:rPr lang="ru-RU" sz="900" b="1" dirty="0">
                <a:solidFill>
                  <a:srgbClr val="FFC000"/>
                </a:solidFill>
                <a:latin typeface="PT Astra Serif" pitchFamily="18" charset="-52"/>
                <a:ea typeface="PT Astra Serif" pitchFamily="18" charset="-52"/>
                <a:cs typeface="Times New Roman" pitchFamily="18" charset="0"/>
              </a:rPr>
              <a:t>«Информатика» (наименование - нововведение)</a:t>
            </a:r>
          </a:p>
          <a:p>
            <a:pPr algn="ctr">
              <a:defRPr/>
            </a:pPr>
            <a:r>
              <a:rPr lang="ru-RU" sz="900" b="1" dirty="0">
                <a:solidFill>
                  <a:schemeClr val="bg1"/>
                </a:solidFill>
                <a:latin typeface="PT Astra Serif" pitchFamily="18" charset="-52"/>
                <a:ea typeface="PT Astra Serif" pitchFamily="18" charset="-52"/>
                <a:cs typeface="Times New Roman" pitchFamily="18" charset="0"/>
              </a:rPr>
              <a:t>«История»</a:t>
            </a:r>
          </a:p>
          <a:p>
            <a:pPr algn="ctr">
              <a:defRPr/>
            </a:pPr>
            <a:r>
              <a:rPr lang="ru-RU" sz="900" b="1" dirty="0">
                <a:solidFill>
                  <a:schemeClr val="bg1"/>
                </a:solidFill>
                <a:latin typeface="PT Astra Serif" pitchFamily="18" charset="-52"/>
                <a:ea typeface="PT Astra Serif" pitchFamily="18" charset="-52"/>
                <a:cs typeface="Times New Roman" pitchFamily="18" charset="0"/>
              </a:rPr>
              <a:t>«Литература»</a:t>
            </a:r>
          </a:p>
          <a:p>
            <a:pPr algn="ctr">
              <a:defRPr/>
            </a:pPr>
            <a:r>
              <a:rPr lang="ru-RU" sz="900" b="1" dirty="0">
                <a:solidFill>
                  <a:schemeClr val="bg1"/>
                </a:solidFill>
                <a:latin typeface="PT Astra Serif" pitchFamily="18" charset="-52"/>
                <a:ea typeface="PT Astra Serif" pitchFamily="18" charset="-52"/>
                <a:cs typeface="Times New Roman" pitchFamily="18" charset="0"/>
              </a:rPr>
              <a:t>«Обществознание»</a:t>
            </a:r>
          </a:p>
          <a:p>
            <a:pPr algn="ctr">
              <a:defRPr/>
            </a:pPr>
            <a:r>
              <a:rPr lang="ru-RU" sz="900" b="1" dirty="0">
                <a:solidFill>
                  <a:schemeClr val="bg1"/>
                </a:solidFill>
                <a:latin typeface="PT Astra Serif" pitchFamily="18" charset="-52"/>
                <a:ea typeface="PT Astra Serif" pitchFamily="18" charset="-52"/>
                <a:cs typeface="Times New Roman" pitchFamily="18" charset="0"/>
              </a:rPr>
              <a:t>«Физика»</a:t>
            </a:r>
          </a:p>
          <a:p>
            <a:pPr algn="ctr">
              <a:defRPr/>
            </a:pPr>
            <a:r>
              <a:rPr lang="ru-RU" sz="900" b="1" dirty="0">
                <a:solidFill>
                  <a:schemeClr val="bg1"/>
                </a:solidFill>
                <a:latin typeface="PT Astra Serif" pitchFamily="18" charset="-52"/>
                <a:ea typeface="PT Astra Serif" pitchFamily="18" charset="-52"/>
                <a:cs typeface="Times New Roman" pitchFamily="18" charset="0"/>
              </a:rPr>
              <a:t>«Химия»</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5"/>
          <p:cNvGraphicFramePr>
            <a:graphicFrameLocks noChangeAspect="1"/>
          </p:cNvGraphicFramePr>
          <p:nvPr/>
        </p:nvGraphicFramePr>
        <p:xfrm>
          <a:off x="179388" y="844550"/>
          <a:ext cx="8785225" cy="4171950"/>
        </p:xfrm>
        <a:graphic>
          <a:graphicData uri="http://schemas.openxmlformats.org/presentationml/2006/ole">
            <p:oleObj spid="_x0000_s7170" name="CorelDRAW" r:id="rId4" imgW="9486720" imgH="5441760" progId="">
              <p:embed/>
            </p:oleObj>
          </a:graphicData>
        </a:graphic>
      </p:graphicFrame>
      <p:sp>
        <p:nvSpPr>
          <p:cNvPr id="7171" name="Прямоугольник 13"/>
          <p:cNvSpPr>
            <a:spLocks noChangeArrowheads="1"/>
          </p:cNvSpPr>
          <p:nvPr/>
        </p:nvSpPr>
        <p:spPr bwMode="auto">
          <a:xfrm rot="-5400000">
            <a:off x="830263" y="3170238"/>
            <a:ext cx="766762"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10169</a:t>
            </a:r>
          </a:p>
        </p:txBody>
      </p:sp>
      <p:sp>
        <p:nvSpPr>
          <p:cNvPr id="7172" name="Прямоугольник 13"/>
          <p:cNvSpPr>
            <a:spLocks noChangeArrowheads="1"/>
          </p:cNvSpPr>
          <p:nvPr/>
        </p:nvSpPr>
        <p:spPr bwMode="auto">
          <a:xfrm rot="-5400000">
            <a:off x="2840831" y="2986882"/>
            <a:ext cx="528637" cy="342900"/>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7173" name="Прямоугольник 13"/>
          <p:cNvSpPr>
            <a:spLocks noChangeArrowheads="1"/>
          </p:cNvSpPr>
          <p:nvPr/>
        </p:nvSpPr>
        <p:spPr bwMode="auto">
          <a:xfrm rot="-5400000">
            <a:off x="2346325" y="3235325"/>
            <a:ext cx="760413" cy="341313"/>
          </a:xfrm>
          <a:prstGeom prst="rect">
            <a:avLst/>
          </a:prstGeom>
          <a:noFill/>
          <a:ln w="9525">
            <a:noFill/>
            <a:miter lim="800000"/>
            <a:headEnd/>
            <a:tailEnd/>
          </a:ln>
        </p:spPr>
        <p:txBody>
          <a:bodyPr>
            <a:spAutoFit/>
          </a:bodyPr>
          <a:lstStyle/>
          <a:p>
            <a:pPr marL="339725" indent="-334963"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7174" name="Прямоугольник 13"/>
          <p:cNvSpPr>
            <a:spLocks noChangeArrowheads="1"/>
          </p:cNvSpPr>
          <p:nvPr/>
        </p:nvSpPr>
        <p:spPr bwMode="auto">
          <a:xfrm rot="-5400000">
            <a:off x="456406" y="3158332"/>
            <a:ext cx="650875"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9913</a:t>
            </a:r>
          </a:p>
        </p:txBody>
      </p:sp>
      <p:sp>
        <p:nvSpPr>
          <p:cNvPr id="7175" name="Прямоугольник 13"/>
          <p:cNvSpPr>
            <a:spLocks noChangeArrowheads="1"/>
          </p:cNvSpPr>
          <p:nvPr/>
        </p:nvSpPr>
        <p:spPr bwMode="auto">
          <a:xfrm rot="-5400000">
            <a:off x="5296694" y="2953544"/>
            <a:ext cx="766762" cy="342900"/>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22367</a:t>
            </a:r>
          </a:p>
        </p:txBody>
      </p:sp>
      <p:sp>
        <p:nvSpPr>
          <p:cNvPr id="7176" name="Прямоугольник 13"/>
          <p:cNvSpPr>
            <a:spLocks noChangeArrowheads="1"/>
          </p:cNvSpPr>
          <p:nvPr/>
        </p:nvSpPr>
        <p:spPr bwMode="auto">
          <a:xfrm rot="-5400000">
            <a:off x="4864101" y="2928937"/>
            <a:ext cx="766762"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21800</a:t>
            </a:r>
          </a:p>
        </p:txBody>
      </p:sp>
      <p:sp>
        <p:nvSpPr>
          <p:cNvPr id="7177" name="Прямоугольник 13"/>
          <p:cNvSpPr>
            <a:spLocks noChangeArrowheads="1"/>
          </p:cNvSpPr>
          <p:nvPr/>
        </p:nvSpPr>
        <p:spPr bwMode="auto">
          <a:xfrm rot="-5400000">
            <a:off x="3273425" y="2954338"/>
            <a:ext cx="527050" cy="342900"/>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7178" name="Прямоугольник 13"/>
          <p:cNvSpPr>
            <a:spLocks noChangeArrowheads="1"/>
          </p:cNvSpPr>
          <p:nvPr/>
        </p:nvSpPr>
        <p:spPr bwMode="auto">
          <a:xfrm rot="-5400000">
            <a:off x="1190625" y="3216275"/>
            <a:ext cx="766763"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10222</a:t>
            </a:r>
          </a:p>
        </p:txBody>
      </p:sp>
      <p:sp>
        <p:nvSpPr>
          <p:cNvPr id="23" name="Line 2"/>
          <p:cNvSpPr>
            <a:spLocks noChangeShapeType="1"/>
          </p:cNvSpPr>
          <p:nvPr/>
        </p:nvSpPr>
        <p:spPr bwMode="auto">
          <a:xfrm>
            <a:off x="1071563" y="625475"/>
            <a:ext cx="7500937" cy="1588"/>
          </a:xfrm>
          <a:prstGeom prst="line">
            <a:avLst/>
          </a:prstGeom>
          <a:noFill/>
          <a:ln w="38160" cap="sq">
            <a:solidFill>
              <a:srgbClr val="4F81BD"/>
            </a:solidFill>
            <a:miter lim="800000"/>
            <a:headEnd/>
            <a:tailEnd/>
          </a:ln>
          <a:effectLst>
            <a:outerShdw dist="23040" dir="5400000" algn="ctr" rotWithShape="0">
              <a:srgbClr val="000000">
                <a:alpha val="35036"/>
              </a:srgbClr>
            </a:outerShdw>
          </a:effectLst>
        </p:spPr>
        <p:txBody>
          <a:bodyPr/>
          <a:lstStyle/>
          <a:p>
            <a:pPr fontAlgn="auto">
              <a:spcBef>
                <a:spcPts val="0"/>
              </a:spcBef>
              <a:spcAft>
                <a:spcPts val="0"/>
              </a:spcAft>
              <a:defRPr/>
            </a:pPr>
            <a:endParaRPr lang="ru-RU">
              <a:latin typeface="+mn-lt"/>
              <a:cs typeface="+mn-cs"/>
            </a:endParaRPr>
          </a:p>
        </p:txBody>
      </p:sp>
      <p:sp>
        <p:nvSpPr>
          <p:cNvPr id="7180" name="Text Box 1"/>
          <p:cNvSpPr txBox="1">
            <a:spLocks noChangeArrowheads="1"/>
          </p:cNvSpPr>
          <p:nvPr/>
        </p:nvSpPr>
        <p:spPr bwMode="auto">
          <a:xfrm>
            <a:off x="1042988" y="123825"/>
            <a:ext cx="7561262" cy="493713"/>
          </a:xfrm>
          <a:prstGeom prst="rect">
            <a:avLst/>
          </a:prstGeom>
          <a:noFill/>
          <a:ln w="9525">
            <a:noFill/>
            <a:round/>
            <a:headEnd/>
            <a:tailEnd/>
          </a:ln>
        </p:spPr>
        <p:txBody>
          <a:bodyPr lIns="90000" tIns="45000" rIns="90000" bIns="45000"/>
          <a:lstStyle/>
          <a:p>
            <a:pPr algn="ct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altLang="ru-RU" sz="2800" b="1">
              <a:solidFill>
                <a:srgbClr val="002060"/>
              </a:solidFill>
              <a:latin typeface="PT Astra Serif" pitchFamily="18" charset="-52"/>
            </a:endParaRPr>
          </a:p>
        </p:txBody>
      </p:sp>
      <p:sp>
        <p:nvSpPr>
          <p:cNvPr id="7181" name="Прямоугольник 13"/>
          <p:cNvSpPr>
            <a:spLocks noChangeArrowheads="1"/>
          </p:cNvSpPr>
          <p:nvPr/>
        </p:nvSpPr>
        <p:spPr bwMode="auto">
          <a:xfrm rot="-5400000">
            <a:off x="1699419" y="3228181"/>
            <a:ext cx="650875"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9536</a:t>
            </a:r>
          </a:p>
        </p:txBody>
      </p:sp>
      <p:sp>
        <p:nvSpPr>
          <p:cNvPr id="7182" name="Прямоугольник 13"/>
          <p:cNvSpPr>
            <a:spLocks noChangeArrowheads="1"/>
          </p:cNvSpPr>
          <p:nvPr/>
        </p:nvSpPr>
        <p:spPr bwMode="auto">
          <a:xfrm rot="-5400000">
            <a:off x="3686175" y="3025776"/>
            <a:ext cx="528637" cy="341312"/>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7183" name="Прямоугольник 13"/>
          <p:cNvSpPr>
            <a:spLocks noChangeArrowheads="1"/>
          </p:cNvSpPr>
          <p:nvPr/>
        </p:nvSpPr>
        <p:spPr bwMode="auto">
          <a:xfrm rot="-5400000">
            <a:off x="5673725" y="3000375"/>
            <a:ext cx="766763"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20984</a:t>
            </a:r>
          </a:p>
        </p:txBody>
      </p:sp>
      <p:sp>
        <p:nvSpPr>
          <p:cNvPr id="7184" name="Прямоугольник 13"/>
          <p:cNvSpPr>
            <a:spLocks noChangeArrowheads="1"/>
          </p:cNvSpPr>
          <p:nvPr/>
        </p:nvSpPr>
        <p:spPr bwMode="auto">
          <a:xfrm rot="-5400000">
            <a:off x="6088062" y="3000376"/>
            <a:ext cx="766763"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21322</a:t>
            </a:r>
          </a:p>
        </p:txBody>
      </p:sp>
      <p:sp>
        <p:nvSpPr>
          <p:cNvPr id="7185" name="Прямоугольник 20"/>
          <p:cNvSpPr>
            <a:spLocks noChangeArrowheads="1"/>
          </p:cNvSpPr>
          <p:nvPr/>
        </p:nvSpPr>
        <p:spPr bwMode="auto">
          <a:xfrm>
            <a:off x="785813" y="142875"/>
            <a:ext cx="8358187" cy="511175"/>
          </a:xfrm>
          <a:prstGeom prst="rect">
            <a:avLst/>
          </a:prstGeom>
          <a:noFill/>
          <a:ln w="9525">
            <a:noFill/>
            <a:miter lim="800000"/>
            <a:headEnd/>
            <a:tailEnd/>
          </a:ln>
        </p:spPr>
        <p:txBody>
          <a:bodyPr>
            <a:spAutoFit/>
          </a:bodyPr>
          <a:lstStyle/>
          <a:p>
            <a:pPr>
              <a:lnSpc>
                <a:spcPct val="85000"/>
              </a:lnSpc>
            </a:pPr>
            <a:r>
              <a:rPr lang="ru-RU" sz="1600" b="1">
                <a:solidFill>
                  <a:srgbClr val="0033A0"/>
                </a:solidFill>
                <a:latin typeface="PT Astra Serif" pitchFamily="18" charset="-52"/>
                <a:ea typeface="PT Astra Serif" pitchFamily="18" charset="-52"/>
                <a:cs typeface="Times New Roman" pitchFamily="18" charset="0"/>
              </a:rPr>
              <a:t>Приказ министерства образования Саратовской области от 16 октября 2023 года № 1865 «Об утверждении перечня профильных предметов»</a:t>
            </a:r>
            <a:endParaRPr lang="ru-RU" sz="1600">
              <a:solidFill>
                <a:srgbClr val="0033A0"/>
              </a:solidFill>
              <a:latin typeface="PT Astra Serif" pitchFamily="18" charset="-52"/>
              <a:ea typeface="PT Astra Serif" pitchFamily="18" charset="-52"/>
              <a:cs typeface="Century Gothic" pitchFamily="34" charset="0"/>
              <a:sym typeface="Century Gothic" pitchFamily="34" charset="0"/>
            </a:endParaRPr>
          </a:p>
        </p:txBody>
      </p:sp>
      <p:sp>
        <p:nvSpPr>
          <p:cNvPr id="7186" name="Прямоугольник 33"/>
          <p:cNvSpPr>
            <a:spLocks noChangeArrowheads="1"/>
          </p:cNvSpPr>
          <p:nvPr/>
        </p:nvSpPr>
        <p:spPr bwMode="auto">
          <a:xfrm>
            <a:off x="4286250" y="857250"/>
            <a:ext cx="3571875" cy="1062038"/>
          </a:xfrm>
          <a:prstGeom prst="rect">
            <a:avLst/>
          </a:prstGeom>
          <a:noFill/>
          <a:ln w="9525">
            <a:noFill/>
            <a:miter lim="800000"/>
            <a:headEnd/>
            <a:tailEnd/>
          </a:ln>
        </p:spPr>
        <p:txBody>
          <a:bodyPr>
            <a:spAutoFit/>
          </a:bodyPr>
          <a:lstStyle/>
          <a:p>
            <a:pPr>
              <a:lnSpc>
                <a:spcPct val="90000"/>
              </a:lnSpc>
            </a:pPr>
            <a:r>
              <a:rPr lang="ru-RU" sz="1400" b="1">
                <a:solidFill>
                  <a:srgbClr val="FFFFFF"/>
                </a:solidFill>
                <a:latin typeface="Century Gothic" pitchFamily="34" charset="0"/>
                <a:cs typeface="Calibri" pitchFamily="34" charset="0"/>
                <a:sym typeface="Calibri" pitchFamily="34" charset="0"/>
              </a:rPr>
              <a:t>Приказ министерства просвещения Российской Федерации </a:t>
            </a:r>
          </a:p>
          <a:p>
            <a:pPr>
              <a:lnSpc>
                <a:spcPct val="90000"/>
              </a:lnSpc>
            </a:pPr>
            <a:r>
              <a:rPr lang="ru-RU" sz="1400" b="1">
                <a:solidFill>
                  <a:srgbClr val="FFFFFF"/>
                </a:solidFill>
                <a:latin typeface="Century Gothic" pitchFamily="34" charset="0"/>
                <a:cs typeface="Calibri" pitchFamily="34" charset="0"/>
                <a:sym typeface="Calibri" pitchFamily="34" charset="0"/>
              </a:rPr>
              <a:t>и Федеральной службы по надзору </a:t>
            </a:r>
          </a:p>
          <a:p>
            <a:pPr>
              <a:lnSpc>
                <a:spcPct val="90000"/>
              </a:lnSpc>
            </a:pPr>
            <a:r>
              <a:rPr lang="ru-RU" sz="1400" b="1">
                <a:solidFill>
                  <a:srgbClr val="FFFFFF"/>
                </a:solidFill>
                <a:latin typeface="Century Gothic" pitchFamily="34" charset="0"/>
                <a:cs typeface="Calibri" pitchFamily="34" charset="0"/>
                <a:sym typeface="Calibri" pitchFamily="34" charset="0"/>
              </a:rPr>
              <a:t>в сфере образования и науки </a:t>
            </a:r>
          </a:p>
          <a:p>
            <a:pPr>
              <a:lnSpc>
                <a:spcPct val="90000"/>
              </a:lnSpc>
            </a:pPr>
            <a:r>
              <a:rPr lang="ru-RU" sz="1400" b="1">
                <a:solidFill>
                  <a:srgbClr val="FFFFFF"/>
                </a:solidFill>
                <a:latin typeface="Century Gothic" pitchFamily="34" charset="0"/>
                <a:cs typeface="Calibri" pitchFamily="34" charset="0"/>
                <a:sym typeface="Calibri" pitchFamily="34" charset="0"/>
              </a:rPr>
              <a:t>от 4 апреля 2023 года № 232/551</a:t>
            </a:r>
            <a:endParaRPr lang="ru-RU" sz="1400"/>
          </a:p>
        </p:txBody>
      </p:sp>
      <p:pic>
        <p:nvPicPr>
          <p:cNvPr id="7187" name="Picture 4" descr="D:\Документы - YudinAV\Юдин\Герб Саратовской области без подложки.gif"/>
          <p:cNvPicPr>
            <a:picLocks noChangeAspect="1" noChangeArrowheads="1"/>
          </p:cNvPicPr>
          <p:nvPr/>
        </p:nvPicPr>
        <p:blipFill>
          <a:blip r:embed="rId5" cstate="print"/>
          <a:srcRect/>
          <a:stretch>
            <a:fillRect/>
          </a:stretch>
        </p:blipFill>
        <p:spPr bwMode="auto">
          <a:xfrm>
            <a:off x="142875" y="0"/>
            <a:ext cx="428625" cy="714375"/>
          </a:xfrm>
          <a:prstGeom prst="rect">
            <a:avLst/>
          </a:prstGeom>
          <a:noFill/>
          <a:ln w="9525">
            <a:noFill/>
            <a:miter lim="800000"/>
            <a:headEnd/>
            <a:tailEnd/>
          </a:ln>
        </p:spPr>
      </p:pic>
      <p:graphicFrame>
        <p:nvGraphicFramePr>
          <p:cNvPr id="43" name="Таблица 42"/>
          <p:cNvGraphicFramePr>
            <a:graphicFrameLocks noGrp="1"/>
          </p:cNvGraphicFramePr>
          <p:nvPr/>
        </p:nvGraphicFramePr>
        <p:xfrm>
          <a:off x="3500438" y="852488"/>
          <a:ext cx="5214973" cy="4075114"/>
        </p:xfrm>
        <a:graphic>
          <a:graphicData uri="http://schemas.openxmlformats.org/drawingml/2006/table">
            <a:tbl>
              <a:tblPr/>
              <a:tblGrid>
                <a:gridCol w="2018896"/>
                <a:gridCol w="3196077"/>
              </a:tblGrid>
              <a:tr h="417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FFFF"/>
                          </a:solidFill>
                          <a:effectLst/>
                          <a:latin typeface="PT Astra Serif" pitchFamily="18" charset="-52"/>
                          <a:ea typeface="PT Astra Serif" pitchFamily="18" charset="-52"/>
                          <a:cs typeface="Times New Roman" pitchFamily="18" charset="0"/>
                        </a:rPr>
                        <a:t>Профиль обучения</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PT Astra Serif" pitchFamily="18" charset="-52"/>
                          <a:ea typeface="PT Astra Serif" pitchFamily="18" charset="-52"/>
                          <a:cs typeface="Times New Roman" pitchFamily="18" charset="0"/>
                        </a:rPr>
                        <a:t>Профильные предметы</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2060"/>
                          </a:solidFill>
                          <a:effectLst/>
                          <a:latin typeface="PT Astra Serif" pitchFamily="18" charset="-52"/>
                          <a:ea typeface="PT Astra Serif" pitchFamily="18" charset="-52"/>
                          <a:cs typeface="Times New Roman" pitchFamily="18" charset="0"/>
                        </a:rPr>
                        <a:t>гуманитарный</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604A7B"/>
                          </a:solidFill>
                          <a:effectLst/>
                          <a:latin typeface="PT Astra Serif" pitchFamily="18" charset="-52"/>
                          <a:ea typeface="PT Astra Serif" pitchFamily="18" charset="-52"/>
                          <a:cs typeface="Times New Roman" pitchFamily="18" charset="0"/>
                        </a:rPr>
                        <a:t>иностранный язык, литература, история, обществознание</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2060"/>
                          </a:solidFill>
                          <a:effectLst/>
                          <a:latin typeface="PT Astra Serif" pitchFamily="18" charset="-52"/>
                          <a:ea typeface="PT Astra Serif" pitchFamily="18" charset="-52"/>
                          <a:cs typeface="Times New Roman" pitchFamily="18" charset="0"/>
                        </a:rPr>
                        <a:t>социально-экономический</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604A7B"/>
                          </a:solidFill>
                          <a:effectLst/>
                          <a:latin typeface="PT Astra Serif" pitchFamily="18" charset="-52"/>
                          <a:cs typeface="Arial" charset="0"/>
                        </a:rPr>
                        <a:t>обществознание, география, информатика, математика</a:t>
                      </a:r>
                      <a:endParaRPr kumimoji="0" lang="ru-RU" sz="1400" b="1" i="0" u="none" strike="noStrike" cap="none" normalizeH="0" baseline="0" dirty="0" smtClean="0">
                        <a:ln>
                          <a:noFill/>
                        </a:ln>
                        <a:solidFill>
                          <a:srgbClr val="604A7B"/>
                        </a:solidFill>
                        <a:effectLst/>
                        <a:latin typeface="PT Astra Serif" pitchFamily="18" charset="-52"/>
                        <a:ea typeface="PT Astra Serif" pitchFamily="18" charset="-52"/>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14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2060"/>
                          </a:solidFill>
                          <a:effectLst/>
                          <a:latin typeface="PT Astra Serif" pitchFamily="18" charset="-52"/>
                          <a:ea typeface="PT Astra Serif" pitchFamily="18" charset="-52"/>
                          <a:cs typeface="Times New Roman" pitchFamily="18" charset="0"/>
                        </a:rPr>
                        <a:t>технологический</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604A7B"/>
                          </a:solidFill>
                          <a:effectLst/>
                          <a:latin typeface="PT Astra Serif" pitchFamily="18" charset="-52"/>
                          <a:cs typeface="Arial" charset="0"/>
                        </a:rPr>
                        <a:t>информатика, физика, математика</a:t>
                      </a:r>
                      <a:endParaRPr kumimoji="0" lang="ru-RU" sz="1400" b="1" i="0" u="none" strike="noStrike" cap="none" normalizeH="0" baseline="0" dirty="0" smtClean="0">
                        <a:ln>
                          <a:noFill/>
                        </a:ln>
                        <a:solidFill>
                          <a:srgbClr val="604A7B"/>
                        </a:solidFill>
                        <a:effectLst/>
                        <a:latin typeface="PT Astra Serif" pitchFamily="18" charset="-52"/>
                        <a:ea typeface="PT Astra Serif" pitchFamily="18" charset="-52"/>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14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2060"/>
                          </a:solidFill>
                          <a:effectLst/>
                          <a:latin typeface="PT Astra Serif" pitchFamily="18" charset="-52"/>
                          <a:ea typeface="PT Astra Serif" pitchFamily="18" charset="-52"/>
                          <a:cs typeface="Times New Roman" pitchFamily="18" charset="0"/>
                        </a:rPr>
                        <a:t>естественно-научный</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604A7B"/>
                          </a:solidFill>
                          <a:effectLst/>
                          <a:latin typeface="PT Astra Serif" pitchFamily="18" charset="-52"/>
                          <a:ea typeface="PT Astra Serif" pitchFamily="18" charset="-52"/>
                          <a:cs typeface="Times New Roman" pitchFamily="18" charset="0"/>
                        </a:rPr>
                        <a:t>химия, биология, физика</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165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2060"/>
                          </a:solidFill>
                          <a:effectLst/>
                          <a:latin typeface="PT Astra Serif" pitchFamily="18" charset="-52"/>
                          <a:ea typeface="PT Astra Serif" pitchFamily="18" charset="-52"/>
                          <a:cs typeface="Times New Roman" pitchFamily="18" charset="0"/>
                        </a:rPr>
                        <a:t>универсальный</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604A7B"/>
                          </a:solidFill>
                          <a:effectLst/>
                          <a:latin typeface="PT Astra Serif" pitchFamily="18" charset="-52"/>
                          <a:ea typeface="PT Astra Serif" pitchFamily="18" charset="-52"/>
                          <a:cs typeface="Times New Roman" pitchFamily="18" charset="0"/>
                        </a:rPr>
                        <a:t>история, литература, иностранный язык, биология, обществознание, география, информатика, физика, химия, математика, русский язык</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pic>
        <p:nvPicPr>
          <p:cNvPr id="7211" name="Рисунок 20"/>
          <p:cNvPicPr>
            <a:picLocks noChangeAspect="1" noChangeArrowheads="1"/>
          </p:cNvPicPr>
          <p:nvPr/>
        </p:nvPicPr>
        <p:blipFill>
          <a:blip r:embed="rId6" cstate="print"/>
          <a:srcRect l="41801" t="14941" r="27049" b="10344"/>
          <a:stretch>
            <a:fillRect/>
          </a:stretch>
        </p:blipFill>
        <p:spPr bwMode="auto">
          <a:xfrm>
            <a:off x="500063" y="857250"/>
            <a:ext cx="2714625" cy="4143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5"/>
          <p:cNvGraphicFramePr>
            <a:graphicFrameLocks noChangeAspect="1"/>
          </p:cNvGraphicFramePr>
          <p:nvPr/>
        </p:nvGraphicFramePr>
        <p:xfrm>
          <a:off x="0" y="857250"/>
          <a:ext cx="8929688" cy="4171950"/>
        </p:xfrm>
        <a:graphic>
          <a:graphicData uri="http://schemas.openxmlformats.org/presentationml/2006/ole">
            <p:oleObj spid="_x0000_s8194" name="CorelDRAW" r:id="rId4" imgW="9486720" imgH="5441760" progId="">
              <p:embed/>
            </p:oleObj>
          </a:graphicData>
        </a:graphic>
      </p:graphicFrame>
      <p:sp>
        <p:nvSpPr>
          <p:cNvPr id="8195" name="Прямоугольник 13"/>
          <p:cNvSpPr>
            <a:spLocks noChangeArrowheads="1"/>
          </p:cNvSpPr>
          <p:nvPr/>
        </p:nvSpPr>
        <p:spPr bwMode="auto">
          <a:xfrm rot="-5400000">
            <a:off x="830263" y="3170238"/>
            <a:ext cx="766762"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10169</a:t>
            </a:r>
          </a:p>
        </p:txBody>
      </p:sp>
      <p:sp>
        <p:nvSpPr>
          <p:cNvPr id="8196" name="Прямоугольник 13"/>
          <p:cNvSpPr>
            <a:spLocks noChangeArrowheads="1"/>
          </p:cNvSpPr>
          <p:nvPr/>
        </p:nvSpPr>
        <p:spPr bwMode="auto">
          <a:xfrm rot="-5400000">
            <a:off x="2840831" y="2986882"/>
            <a:ext cx="528637" cy="342900"/>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8197" name="Прямоугольник 13"/>
          <p:cNvSpPr>
            <a:spLocks noChangeArrowheads="1"/>
          </p:cNvSpPr>
          <p:nvPr/>
        </p:nvSpPr>
        <p:spPr bwMode="auto">
          <a:xfrm rot="-5400000">
            <a:off x="2346325" y="3235325"/>
            <a:ext cx="760413" cy="341313"/>
          </a:xfrm>
          <a:prstGeom prst="rect">
            <a:avLst/>
          </a:prstGeom>
          <a:noFill/>
          <a:ln w="9525">
            <a:noFill/>
            <a:miter lim="800000"/>
            <a:headEnd/>
            <a:tailEnd/>
          </a:ln>
        </p:spPr>
        <p:txBody>
          <a:bodyPr>
            <a:spAutoFit/>
          </a:bodyPr>
          <a:lstStyle/>
          <a:p>
            <a:pPr marL="339725" indent="-334963"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8198" name="Прямоугольник 13"/>
          <p:cNvSpPr>
            <a:spLocks noChangeArrowheads="1"/>
          </p:cNvSpPr>
          <p:nvPr/>
        </p:nvSpPr>
        <p:spPr bwMode="auto">
          <a:xfrm rot="-5400000">
            <a:off x="456406" y="3158332"/>
            <a:ext cx="650875"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9913</a:t>
            </a:r>
          </a:p>
        </p:txBody>
      </p:sp>
      <p:sp>
        <p:nvSpPr>
          <p:cNvPr id="8199" name="Прямоугольник 13"/>
          <p:cNvSpPr>
            <a:spLocks noChangeArrowheads="1"/>
          </p:cNvSpPr>
          <p:nvPr/>
        </p:nvSpPr>
        <p:spPr bwMode="auto">
          <a:xfrm rot="-5400000">
            <a:off x="5296694" y="2953544"/>
            <a:ext cx="766762" cy="342900"/>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22367</a:t>
            </a:r>
          </a:p>
        </p:txBody>
      </p:sp>
      <p:sp>
        <p:nvSpPr>
          <p:cNvPr id="8200" name="Прямоугольник 13"/>
          <p:cNvSpPr>
            <a:spLocks noChangeArrowheads="1"/>
          </p:cNvSpPr>
          <p:nvPr/>
        </p:nvSpPr>
        <p:spPr bwMode="auto">
          <a:xfrm rot="-5400000">
            <a:off x="4864101" y="2928937"/>
            <a:ext cx="766762"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21800</a:t>
            </a:r>
          </a:p>
        </p:txBody>
      </p:sp>
      <p:sp>
        <p:nvSpPr>
          <p:cNvPr id="8201" name="Прямоугольник 13"/>
          <p:cNvSpPr>
            <a:spLocks noChangeArrowheads="1"/>
          </p:cNvSpPr>
          <p:nvPr/>
        </p:nvSpPr>
        <p:spPr bwMode="auto">
          <a:xfrm rot="-5400000">
            <a:off x="3273425" y="2954338"/>
            <a:ext cx="527050" cy="342900"/>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8202" name="Прямоугольник 13"/>
          <p:cNvSpPr>
            <a:spLocks noChangeArrowheads="1"/>
          </p:cNvSpPr>
          <p:nvPr/>
        </p:nvSpPr>
        <p:spPr bwMode="auto">
          <a:xfrm rot="-5400000">
            <a:off x="1190625" y="3216275"/>
            <a:ext cx="766763"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10222</a:t>
            </a:r>
          </a:p>
        </p:txBody>
      </p:sp>
      <p:sp>
        <p:nvSpPr>
          <p:cNvPr id="23" name="Line 2"/>
          <p:cNvSpPr>
            <a:spLocks noChangeShapeType="1"/>
          </p:cNvSpPr>
          <p:nvPr/>
        </p:nvSpPr>
        <p:spPr bwMode="auto">
          <a:xfrm>
            <a:off x="1071563" y="625475"/>
            <a:ext cx="7500937" cy="1588"/>
          </a:xfrm>
          <a:prstGeom prst="line">
            <a:avLst/>
          </a:prstGeom>
          <a:noFill/>
          <a:ln w="38160" cap="sq">
            <a:solidFill>
              <a:srgbClr val="4F81BD"/>
            </a:solidFill>
            <a:miter lim="800000"/>
            <a:headEnd/>
            <a:tailEnd/>
          </a:ln>
          <a:effectLst>
            <a:outerShdw dist="23040" dir="5400000" algn="ctr" rotWithShape="0">
              <a:srgbClr val="000000">
                <a:alpha val="35036"/>
              </a:srgbClr>
            </a:outerShdw>
          </a:effectLst>
        </p:spPr>
        <p:txBody>
          <a:bodyPr/>
          <a:lstStyle/>
          <a:p>
            <a:pPr fontAlgn="auto">
              <a:spcBef>
                <a:spcPts val="0"/>
              </a:spcBef>
              <a:spcAft>
                <a:spcPts val="0"/>
              </a:spcAft>
              <a:defRPr/>
            </a:pPr>
            <a:endParaRPr lang="ru-RU">
              <a:latin typeface="+mn-lt"/>
              <a:cs typeface="+mn-cs"/>
            </a:endParaRPr>
          </a:p>
        </p:txBody>
      </p:sp>
      <p:sp>
        <p:nvSpPr>
          <p:cNvPr id="8204" name="Text Box 1"/>
          <p:cNvSpPr txBox="1">
            <a:spLocks noChangeArrowheads="1"/>
          </p:cNvSpPr>
          <p:nvPr/>
        </p:nvSpPr>
        <p:spPr bwMode="auto">
          <a:xfrm>
            <a:off x="1042988" y="123825"/>
            <a:ext cx="7561262" cy="493713"/>
          </a:xfrm>
          <a:prstGeom prst="rect">
            <a:avLst/>
          </a:prstGeom>
          <a:noFill/>
          <a:ln w="9525">
            <a:noFill/>
            <a:round/>
            <a:headEnd/>
            <a:tailEnd/>
          </a:ln>
        </p:spPr>
        <p:txBody>
          <a:bodyPr lIns="90000" tIns="45000" rIns="90000" bIns="45000"/>
          <a:lstStyle/>
          <a:p>
            <a:pPr algn="ct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altLang="ru-RU" sz="2800" b="1">
              <a:solidFill>
                <a:srgbClr val="002060"/>
              </a:solidFill>
              <a:latin typeface="PT Astra Serif" pitchFamily="18" charset="-52"/>
            </a:endParaRPr>
          </a:p>
        </p:txBody>
      </p:sp>
      <p:sp>
        <p:nvSpPr>
          <p:cNvPr id="8205" name="Прямоугольник 13"/>
          <p:cNvSpPr>
            <a:spLocks noChangeArrowheads="1"/>
          </p:cNvSpPr>
          <p:nvPr/>
        </p:nvSpPr>
        <p:spPr bwMode="auto">
          <a:xfrm rot="-5400000">
            <a:off x="1699419" y="3228181"/>
            <a:ext cx="650875"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9536</a:t>
            </a:r>
          </a:p>
        </p:txBody>
      </p:sp>
      <p:sp>
        <p:nvSpPr>
          <p:cNvPr id="8206" name="Прямоугольник 13"/>
          <p:cNvSpPr>
            <a:spLocks noChangeArrowheads="1"/>
          </p:cNvSpPr>
          <p:nvPr/>
        </p:nvSpPr>
        <p:spPr bwMode="auto">
          <a:xfrm rot="-5400000">
            <a:off x="3686175" y="3025776"/>
            <a:ext cx="528637" cy="341312"/>
          </a:xfrm>
          <a:prstGeom prst="rect">
            <a:avLst/>
          </a:prstGeom>
          <a:noFill/>
          <a:ln w="9525">
            <a:noFill/>
            <a:miter lim="800000"/>
            <a:headEnd/>
            <a:tailEnd/>
          </a:ln>
        </p:spPr>
        <p:txBody>
          <a:bodyPr wrap="none">
            <a:spAutoFit/>
          </a:bodyPr>
          <a:lstStyle/>
          <a:p>
            <a:pPr marL="339725" algn="ctr">
              <a:lnSpc>
                <a:spcPct val="90000"/>
              </a:lnSpc>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b="1">
              <a:solidFill>
                <a:srgbClr val="FF0000"/>
              </a:solidFill>
              <a:latin typeface="PT Astra Serif" pitchFamily="18" charset="-52"/>
              <a:ea typeface="PT Astra Serif" pitchFamily="18" charset="-52"/>
              <a:cs typeface="Times New Roman" pitchFamily="18" charset="0"/>
            </a:endParaRPr>
          </a:p>
        </p:txBody>
      </p:sp>
      <p:sp>
        <p:nvSpPr>
          <p:cNvPr id="8207" name="Прямоугольник 13"/>
          <p:cNvSpPr>
            <a:spLocks noChangeArrowheads="1"/>
          </p:cNvSpPr>
          <p:nvPr/>
        </p:nvSpPr>
        <p:spPr bwMode="auto">
          <a:xfrm rot="-5400000">
            <a:off x="5673725" y="3000375"/>
            <a:ext cx="766763" cy="341313"/>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20984</a:t>
            </a:r>
          </a:p>
        </p:txBody>
      </p:sp>
      <p:sp>
        <p:nvSpPr>
          <p:cNvPr id="8208" name="Прямоугольник 13"/>
          <p:cNvSpPr>
            <a:spLocks noChangeArrowheads="1"/>
          </p:cNvSpPr>
          <p:nvPr/>
        </p:nvSpPr>
        <p:spPr bwMode="auto">
          <a:xfrm rot="-5400000">
            <a:off x="6088062" y="3000376"/>
            <a:ext cx="766763" cy="341312"/>
          </a:xfrm>
          <a:prstGeom prst="rect">
            <a:avLst/>
          </a:prstGeom>
          <a:noFill/>
          <a:ln w="9525">
            <a:noFill/>
            <a:miter lim="800000"/>
            <a:headEnd/>
            <a:tailEnd/>
          </a:ln>
        </p:spPr>
        <p:txBody>
          <a:bodyPr wrap="none">
            <a:spAutoFit/>
          </a:bodyPr>
          <a:lstStyle/>
          <a:p>
            <a:pPr marL="339725" indent="-334963">
              <a:lnSpc>
                <a:spcPct val="90000"/>
              </a:lnSpc>
              <a:spcBef>
                <a:spcPts val="800"/>
              </a:spcBef>
              <a:buSzPct val="43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ru-RU" altLang="ru-RU" b="1">
                <a:solidFill>
                  <a:schemeClr val="bg1"/>
                </a:solidFill>
                <a:latin typeface="PT Astra Serif" pitchFamily="18" charset="-52"/>
                <a:ea typeface="PT Astra Serif" pitchFamily="18" charset="-52"/>
                <a:cs typeface="Times New Roman" pitchFamily="18" charset="0"/>
              </a:rPr>
              <a:t>21322</a:t>
            </a:r>
          </a:p>
        </p:txBody>
      </p:sp>
      <p:sp>
        <p:nvSpPr>
          <p:cNvPr id="8209" name="Прямоугольник 33"/>
          <p:cNvSpPr>
            <a:spLocks noChangeArrowheads="1"/>
          </p:cNvSpPr>
          <p:nvPr/>
        </p:nvSpPr>
        <p:spPr bwMode="auto">
          <a:xfrm>
            <a:off x="4286250" y="857250"/>
            <a:ext cx="3571875" cy="1062038"/>
          </a:xfrm>
          <a:prstGeom prst="rect">
            <a:avLst/>
          </a:prstGeom>
          <a:noFill/>
          <a:ln w="9525">
            <a:noFill/>
            <a:miter lim="800000"/>
            <a:headEnd/>
            <a:tailEnd/>
          </a:ln>
        </p:spPr>
        <p:txBody>
          <a:bodyPr>
            <a:spAutoFit/>
          </a:bodyPr>
          <a:lstStyle/>
          <a:p>
            <a:pPr>
              <a:lnSpc>
                <a:spcPct val="90000"/>
              </a:lnSpc>
            </a:pPr>
            <a:r>
              <a:rPr lang="ru-RU" sz="1400" b="1">
                <a:solidFill>
                  <a:srgbClr val="FFFFFF"/>
                </a:solidFill>
                <a:latin typeface="Century Gothic" pitchFamily="34" charset="0"/>
                <a:cs typeface="Calibri" pitchFamily="34" charset="0"/>
                <a:sym typeface="Calibri" pitchFamily="34" charset="0"/>
              </a:rPr>
              <a:t>Приказ министерства просвещения Российской Федерации </a:t>
            </a:r>
          </a:p>
          <a:p>
            <a:pPr>
              <a:lnSpc>
                <a:spcPct val="90000"/>
              </a:lnSpc>
            </a:pPr>
            <a:r>
              <a:rPr lang="ru-RU" sz="1400" b="1">
                <a:solidFill>
                  <a:srgbClr val="FFFFFF"/>
                </a:solidFill>
                <a:latin typeface="Century Gothic" pitchFamily="34" charset="0"/>
                <a:cs typeface="Calibri" pitchFamily="34" charset="0"/>
                <a:sym typeface="Calibri" pitchFamily="34" charset="0"/>
              </a:rPr>
              <a:t>и Федеральной службы по надзору </a:t>
            </a:r>
          </a:p>
          <a:p>
            <a:pPr>
              <a:lnSpc>
                <a:spcPct val="90000"/>
              </a:lnSpc>
            </a:pPr>
            <a:r>
              <a:rPr lang="ru-RU" sz="1400" b="1">
                <a:solidFill>
                  <a:srgbClr val="FFFFFF"/>
                </a:solidFill>
                <a:latin typeface="Century Gothic" pitchFamily="34" charset="0"/>
                <a:cs typeface="Calibri" pitchFamily="34" charset="0"/>
                <a:sym typeface="Calibri" pitchFamily="34" charset="0"/>
              </a:rPr>
              <a:t>в сфере образования и науки </a:t>
            </a:r>
          </a:p>
          <a:p>
            <a:pPr>
              <a:lnSpc>
                <a:spcPct val="90000"/>
              </a:lnSpc>
            </a:pPr>
            <a:r>
              <a:rPr lang="ru-RU" sz="1400" b="1">
                <a:solidFill>
                  <a:srgbClr val="FFFFFF"/>
                </a:solidFill>
                <a:latin typeface="Century Gothic" pitchFamily="34" charset="0"/>
                <a:cs typeface="Calibri" pitchFamily="34" charset="0"/>
                <a:sym typeface="Calibri" pitchFamily="34" charset="0"/>
              </a:rPr>
              <a:t>от 4 апреля 2023 года № 232/551</a:t>
            </a:r>
            <a:endParaRPr lang="ru-RU" sz="1400"/>
          </a:p>
        </p:txBody>
      </p:sp>
      <p:pic>
        <p:nvPicPr>
          <p:cNvPr id="8210" name="Picture 4" descr="D:\Документы - YudinAV\Юдин\Герб Саратовской области без подложки.gif"/>
          <p:cNvPicPr>
            <a:picLocks noChangeAspect="1" noChangeArrowheads="1"/>
          </p:cNvPicPr>
          <p:nvPr/>
        </p:nvPicPr>
        <p:blipFill>
          <a:blip r:embed="rId5" cstate="print"/>
          <a:srcRect/>
          <a:stretch>
            <a:fillRect/>
          </a:stretch>
        </p:blipFill>
        <p:spPr bwMode="auto">
          <a:xfrm>
            <a:off x="142875" y="0"/>
            <a:ext cx="439738" cy="714375"/>
          </a:xfrm>
          <a:prstGeom prst="rect">
            <a:avLst/>
          </a:prstGeom>
          <a:noFill/>
          <a:ln w="9525">
            <a:noFill/>
            <a:miter lim="800000"/>
            <a:headEnd/>
            <a:tailEnd/>
          </a:ln>
        </p:spPr>
      </p:pic>
      <p:sp>
        <p:nvSpPr>
          <p:cNvPr id="8211" name="Прямоугольник 23"/>
          <p:cNvSpPr>
            <a:spLocks noChangeArrowheads="1"/>
          </p:cNvSpPr>
          <p:nvPr/>
        </p:nvSpPr>
        <p:spPr bwMode="auto">
          <a:xfrm>
            <a:off x="1285875" y="214313"/>
            <a:ext cx="7286625" cy="327025"/>
          </a:xfrm>
          <a:prstGeom prst="rect">
            <a:avLst/>
          </a:prstGeom>
          <a:noFill/>
          <a:ln w="9525">
            <a:noFill/>
            <a:miter lim="800000"/>
            <a:headEnd/>
            <a:tailEnd/>
          </a:ln>
        </p:spPr>
        <p:txBody>
          <a:bodyPr>
            <a:spAutoFit/>
          </a:bodyPr>
          <a:lstStyle/>
          <a:p>
            <a:pPr>
              <a:lnSpc>
                <a:spcPct val="85000"/>
              </a:lnSpc>
            </a:pPr>
            <a:r>
              <a:rPr lang="ru-RU" b="1">
                <a:solidFill>
                  <a:srgbClr val="0033A0"/>
                </a:solidFill>
                <a:latin typeface="PT Astra Serif" pitchFamily="18" charset="-52"/>
                <a:ea typeface="PT Astra Serif" pitchFamily="18" charset="-52"/>
                <a:cs typeface="Times New Roman" pitchFamily="18" charset="0"/>
              </a:rPr>
              <a:t> </a:t>
            </a:r>
            <a:endParaRPr lang="ru-RU">
              <a:solidFill>
                <a:srgbClr val="0033A0"/>
              </a:solidFill>
              <a:latin typeface="PT Astra Serif" pitchFamily="18" charset="-52"/>
              <a:ea typeface="PT Astra Serif" pitchFamily="18" charset="-52"/>
              <a:cs typeface="Century Gothic" pitchFamily="34" charset="0"/>
              <a:sym typeface="Century Gothic" pitchFamily="34" charset="0"/>
            </a:endParaRPr>
          </a:p>
        </p:txBody>
      </p:sp>
      <p:sp>
        <p:nvSpPr>
          <p:cNvPr id="8212" name="Прямоугольник 24"/>
          <p:cNvSpPr>
            <a:spLocks noChangeArrowheads="1"/>
          </p:cNvSpPr>
          <p:nvPr/>
        </p:nvSpPr>
        <p:spPr bwMode="auto">
          <a:xfrm>
            <a:off x="785813" y="214313"/>
            <a:ext cx="8358187" cy="354012"/>
          </a:xfrm>
          <a:prstGeom prst="rect">
            <a:avLst/>
          </a:prstGeom>
          <a:noFill/>
          <a:ln w="9525">
            <a:noFill/>
            <a:miter lim="800000"/>
            <a:headEnd/>
            <a:tailEnd/>
          </a:ln>
        </p:spPr>
        <p:txBody>
          <a:bodyPr>
            <a:spAutoFit/>
          </a:bodyPr>
          <a:lstStyle/>
          <a:p>
            <a:pPr>
              <a:lnSpc>
                <a:spcPct val="85000"/>
              </a:lnSpc>
            </a:pPr>
            <a:r>
              <a:rPr lang="ru-RU" sz="2000" b="1">
                <a:solidFill>
                  <a:srgbClr val="003876"/>
                </a:solidFill>
                <a:latin typeface="PT Astra Serif" pitchFamily="18" charset="-52"/>
                <a:ea typeface="PT Astra Serif" pitchFamily="18" charset="-52"/>
                <a:cs typeface="Century Gothic" pitchFamily="34" charset="0"/>
                <a:sym typeface="Century Gothic" pitchFamily="34" charset="0"/>
              </a:rPr>
              <a:t>П. 12, 13 Порядка ГИА-9. Подача заявлений об участии в ГИА-9</a:t>
            </a:r>
          </a:p>
        </p:txBody>
      </p:sp>
      <p:pic>
        <p:nvPicPr>
          <p:cNvPr id="8213" name="Рисунок 22" descr="Картинки по запросу 1 марта знак зодиака"/>
          <p:cNvPicPr>
            <a:picLocks noChangeAspect="1" noChangeArrowheads="1"/>
          </p:cNvPicPr>
          <p:nvPr/>
        </p:nvPicPr>
        <p:blipFill>
          <a:blip r:embed="rId6" cstate="print"/>
          <a:srcRect/>
          <a:stretch>
            <a:fillRect/>
          </a:stretch>
        </p:blipFill>
        <p:spPr bwMode="auto">
          <a:xfrm>
            <a:off x="4286250" y="2214563"/>
            <a:ext cx="1214438" cy="1500187"/>
          </a:xfrm>
          <a:prstGeom prst="rect">
            <a:avLst/>
          </a:prstGeom>
          <a:noFill/>
          <a:ln w="9525">
            <a:noFill/>
            <a:miter lim="800000"/>
            <a:headEnd/>
            <a:tailEnd/>
          </a:ln>
        </p:spPr>
      </p:pic>
      <p:graphicFrame>
        <p:nvGraphicFramePr>
          <p:cNvPr id="27" name="Схема 26"/>
          <p:cNvGraphicFramePr/>
          <p:nvPr/>
        </p:nvGraphicFramePr>
        <p:xfrm>
          <a:off x="214282" y="714362"/>
          <a:ext cx="4071966" cy="44291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8" name="Схема 27"/>
          <p:cNvGraphicFramePr/>
          <p:nvPr/>
        </p:nvGraphicFramePr>
        <p:xfrm>
          <a:off x="5429256" y="714362"/>
          <a:ext cx="3714744" cy="442913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8947</TotalTime>
  <Words>5579</Words>
  <Application>Microsoft Office PowerPoint</Application>
  <PresentationFormat>Экран (16:9)</PresentationFormat>
  <Paragraphs>1143</Paragraphs>
  <Slides>42</Slides>
  <Notes>40</Notes>
  <HiddenSlides>0</HiddenSlides>
  <MMClips>0</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1</vt:i4>
      </vt:variant>
      <vt:variant>
        <vt:lpstr>Заголовки слайдов</vt:lpstr>
      </vt:variant>
      <vt:variant>
        <vt:i4>42</vt:i4>
      </vt:variant>
    </vt:vector>
  </HeadingPairs>
  <TitlesOfParts>
    <vt:vector size="49" baseType="lpstr">
      <vt:lpstr>Arial</vt:lpstr>
      <vt:lpstr>Calibri</vt:lpstr>
      <vt:lpstr>PT Astra Serif</vt:lpstr>
      <vt:lpstr>Times New Roman</vt:lpstr>
      <vt:lpstr>Century Gothic</vt:lpstr>
      <vt:lpstr>Тема Office</vt:lpstr>
      <vt:lpstr>CorelDRAW</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Лисовский Андрей Вячеславович</dc:creator>
  <cp:lastModifiedBy>10а</cp:lastModifiedBy>
  <cp:revision>1297</cp:revision>
  <cp:lastPrinted>2019-06-28T13:24:50Z</cp:lastPrinted>
  <dcterms:created xsi:type="dcterms:W3CDTF">2019-05-14T07:07:52Z</dcterms:created>
  <dcterms:modified xsi:type="dcterms:W3CDTF">2023-11-09T10:47:41Z</dcterms:modified>
</cp:coreProperties>
</file>