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1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r>
              <a:rPr lang="ru-RU" b="1" dirty="0">
                <a:latin typeface="PT Astra Serif"/>
                <a:ea typeface="Times New Roman"/>
                <a:cs typeface="Times New Roman"/>
              </a:rPr>
              <a:t>Методический день</a:t>
            </a:r>
            <a:r>
              <a:rPr lang="ru-RU" dirty="0">
                <a:latin typeface="PT Astra Serif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136904" cy="1752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 Black" panose="020B0A04020102020204" pitchFamily="34" charset="0"/>
                <a:ea typeface="Times New Roman"/>
                <a:cs typeface="Times New Roman"/>
              </a:rPr>
              <a:t>«Повышение</a:t>
            </a:r>
            <a:r>
              <a:rPr lang="ru-RU" sz="2800" b="1" spc="5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Arial Black" panose="020B0A04020102020204" pitchFamily="34" charset="0"/>
                <a:ea typeface="Times New Roman"/>
                <a:cs typeface="Times New Roman"/>
              </a:rPr>
              <a:t>качества</a:t>
            </a:r>
            <a:r>
              <a:rPr lang="ru-RU" sz="2800" b="1" spc="5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Arial Black" panose="020B0A04020102020204" pitchFamily="34" charset="0"/>
                <a:ea typeface="Times New Roman"/>
                <a:cs typeface="Times New Roman"/>
              </a:rPr>
              <a:t>образовательной деятельности через реализацию системно-</a:t>
            </a:r>
            <a:r>
              <a:rPr lang="ru-RU" sz="2800" b="1" dirty="0" err="1">
                <a:latin typeface="Arial Black" panose="020B0A04020102020204" pitchFamily="34" charset="0"/>
                <a:ea typeface="Times New Roman"/>
                <a:cs typeface="Times New Roman"/>
              </a:rPr>
              <a:t>деятельностного</a:t>
            </a:r>
            <a:r>
              <a:rPr lang="ru-RU" sz="2800" b="1" dirty="0">
                <a:latin typeface="Arial Black" panose="020B0A04020102020204" pitchFamily="34" charset="0"/>
                <a:ea typeface="Times New Roman"/>
                <a:cs typeface="Times New Roman"/>
              </a:rPr>
              <a:t> подхода</a:t>
            </a:r>
            <a:r>
              <a:rPr lang="ru-RU" sz="2800" b="1" spc="5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Arial Black" panose="020B0A04020102020204" pitchFamily="34" charset="0"/>
                <a:ea typeface="Times New Roman"/>
                <a:cs typeface="Times New Roman"/>
              </a:rPr>
              <a:t>в</a:t>
            </a:r>
            <a:r>
              <a:rPr lang="ru-RU" sz="2800" b="1" spc="-5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Arial Black" panose="020B0A04020102020204" pitchFamily="34" charset="0"/>
                <a:ea typeface="Times New Roman"/>
                <a:cs typeface="Times New Roman"/>
              </a:rPr>
              <a:t>обучении, воспитании, развитии</a:t>
            </a:r>
            <a:r>
              <a:rPr lang="ru-RU" sz="2800" b="1" spc="5" dirty="0"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Arial Black" panose="020B0A04020102020204" pitchFamily="34" charset="0"/>
                <a:ea typeface="Times New Roman"/>
                <a:cs typeface="Times New Roman"/>
              </a:rPr>
              <a:t>учащихся»</a:t>
            </a:r>
            <a:endParaRPr lang="ru-RU" sz="2800" dirty="0"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6093296"/>
            <a:ext cx="203132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3200" b="1" i="1" u="sng" dirty="0">
                <a:latin typeface="PT Astra Serif"/>
                <a:ea typeface="Times New Roman"/>
                <a:cs typeface="Times New Roman"/>
              </a:rPr>
              <a:t>08.04.2025</a:t>
            </a:r>
            <a:endParaRPr lang="ru-RU" sz="32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462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>Классный </a:t>
            </a:r>
            <a: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>час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рамках курса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Разговор о важном»</a:t>
            </a:r>
            <a:r>
              <a:rPr lang="ru-RU" sz="32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«Города –Герои»</a:t>
            </a:r>
            <a:endParaRPr lang="ru-RU" sz="28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20250408_102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628800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20250408_102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2002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1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Занятие в рамках программы ДО «Пирамида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»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«Танец, движение, здоровье»</a:t>
            </a:r>
            <a:endParaRPr lang="ru-RU" sz="28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IMG-20250408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" y="148478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MG-20250408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57" y="4221088"/>
            <a:ext cx="4355976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IMG-20250408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3" y="4221088"/>
            <a:ext cx="4283968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IMG-20250408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06222"/>
            <a:ext cx="4186356" cy="25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5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Внеурочное </a:t>
            </a:r>
            <a:r>
              <a:rPr lang="ru-RU" sz="20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занятие по программе «Краеведение»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Наш край  в современный период. Саратовское Поволжье в 21 веке: край, устремленный в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будущее»</a:t>
            </a:r>
            <a:endParaRPr lang="ru-RU" sz="20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7338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IMG-20250408-WA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8745"/>
            <a:ext cx="3908431" cy="52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IMG-20250408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95770"/>
            <a:ext cx="3867895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6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Решение: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9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Для повышения качества образовательной деятельности всем </a:t>
            </a:r>
            <a:r>
              <a:rPr lang="ru-RU" sz="2900" b="1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педагогам активизировать </a:t>
            </a:r>
            <a:r>
              <a:rPr lang="ru-RU" sz="29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работу по самообразовательной деятельности, посещая уроки коллег с целью изучения опыта реализации системно- </a:t>
            </a:r>
            <a:r>
              <a:rPr lang="ru-RU" sz="2900" b="1" dirty="0" err="1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деятельностного</a:t>
            </a:r>
            <a:r>
              <a:rPr lang="ru-RU" sz="29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подхода.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9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Рекомендовать учителям-предметникам составлять карту мониторинга для отслеживания </a:t>
            </a:r>
            <a:r>
              <a:rPr lang="ru-RU" sz="2900" b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обученности</a:t>
            </a:r>
            <a:r>
              <a:rPr lang="ru-RU" sz="29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, личных достижений, личного роста каждого ученика или класса в целом, проводить коррекцию знаний по результатам.  </a:t>
            </a:r>
            <a:endParaRPr lang="ru-RU" sz="2900" b="1" dirty="0" smtClean="0">
              <a:solidFill>
                <a:schemeClr val="tx1"/>
              </a:solidFill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2900" b="1" dirty="0">
              <a:solidFill>
                <a:schemeClr val="tx1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3. Продолжить </a:t>
            </a:r>
            <a:r>
              <a:rPr lang="ru-RU" sz="29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изучение современных педагогических технологий, совершенствовать систему </a:t>
            </a:r>
            <a:r>
              <a:rPr lang="ru-RU" sz="2900" b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внутришкольного</a:t>
            </a:r>
            <a:r>
              <a:rPr lang="ru-RU" sz="29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контроля и управления качеством образования в школе.</a:t>
            </a:r>
            <a:endParaRPr lang="ru-RU" sz="2900" b="1" dirty="0">
              <a:solidFill>
                <a:schemeClr val="tx1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13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0" y="389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4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Урок окружающего мира по теме: «Водные богатства»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IMG-20250408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8945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250408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16931" cy="38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0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Урок изобразительного искусства по теме: «Теплые и холодные цвета:  рисуем костер или перо Жар-птицы на фоне ночного неба»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IMG-20250408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91272" cy="4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-20250408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-20250408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54" y="1628800"/>
            <a:ext cx="2911252" cy="38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0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>Урок по алгебре по теме: </a:t>
            </a:r>
            <a:r>
              <a:rPr lang="ru-RU" sz="3600" b="1" dirty="0" smtClean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/>
            </a:r>
            <a:br>
              <a:rPr lang="ru-RU" sz="3600" b="1" dirty="0" smtClean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</a:br>
            <a:r>
              <a:rPr lang="ru-RU" sz="3600" b="1" dirty="0" smtClean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>"</a:t>
            </a:r>
            <a:r>
              <a:rPr lang="ru-RU" sz="3600" b="1" dirty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>Квадратные уравнения" 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wnloads\20250408_094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2796"/>
            <a:ext cx="4103440" cy="30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20250408_094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20250408_093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20250408_0926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916832" cy="2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3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>Урок русского языка  по теме: </a:t>
            </a:r>
            <a:r>
              <a:rPr lang="ru-RU" sz="3600" b="1" dirty="0" smtClean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/>
            </a:r>
            <a:br>
              <a:rPr lang="ru-RU" sz="3600" b="1" dirty="0" smtClean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</a:br>
            <a:r>
              <a:rPr lang="ru-RU" sz="3600" b="1" dirty="0" smtClean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> </a:t>
            </a:r>
            <a:r>
              <a:rPr lang="ru-RU" sz="3600" b="1" dirty="0">
                <a:solidFill>
                  <a:srgbClr val="2C2D2E"/>
                </a:solidFill>
                <a:effectLst/>
                <a:latin typeface="PT Astra Serif"/>
                <a:ea typeface="Times New Roman"/>
                <a:cs typeface="Arial"/>
              </a:rPr>
              <a:t>« Краткие прилагательные»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IMG-20250408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388424" cy="4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5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Урок химии по теме: «Характеристика химического элемента по положению в Периодической системе химических элементов»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IMG-20250408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G-20250408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610290" cy="34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IMG-20250408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5177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6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Классный </a:t>
            </a:r>
            <a:r>
              <a:rPr lang="ru-RU" sz="28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час в рамках плана воспитательной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работы: «</a:t>
            </a:r>
            <a:r>
              <a:rPr lang="ru-RU" sz="2800" b="1" dirty="0">
                <a:solidFill>
                  <a:srgbClr val="000000"/>
                </a:solidFill>
                <a:effectLst/>
                <a:latin typeface="PT Astra Serif"/>
                <a:ea typeface="Times New Roman"/>
                <a:cs typeface="Times New Roman"/>
              </a:rPr>
              <a:t>О людях сильной и мужественной профессии»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IMG-20250408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4" y="1180162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G-20250408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IMG-20250408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8" y="4077072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IMG-20250408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01884"/>
            <a:ext cx="2531528" cy="25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IMG-20250408-WA00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>Классный </a:t>
            </a:r>
            <a:r>
              <a:rPr lang="ru-RU" sz="3200" b="1" dirty="0">
                <a:solidFill>
                  <a:schemeClr val="tx1"/>
                </a:solidFill>
                <a:effectLst/>
                <a:latin typeface="PT Astra Serif"/>
                <a:ea typeface="Times New Roman"/>
                <a:cs typeface="Times New Roman"/>
              </a:rPr>
              <a:t>час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рамках курса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Разговор о важном»</a:t>
            </a:r>
            <a:r>
              <a:rPr lang="ru-RU" sz="32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3200" dirty="0">
                <a:effectLst/>
                <a:latin typeface="Times New Roman"/>
                <a:ea typeface="Calibri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«День Земли»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wnloads\IMG-20250408-WA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IMG-20250408-WA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30" y="3212976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IMG-20250408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63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87</TotalTime>
  <Words>128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 Методический день </vt:lpstr>
      <vt:lpstr>Презентация PowerPoint</vt:lpstr>
      <vt:lpstr>Урок окружающего мира по теме: «Водные богатства»</vt:lpstr>
      <vt:lpstr>Урок изобразительного искусства по теме: «Теплые и холодные цвета:  рисуем костер или перо Жар-птицы на фоне ночного неба»</vt:lpstr>
      <vt:lpstr>Урок по алгебре по теме:  "Квадратные уравнения" </vt:lpstr>
      <vt:lpstr>Урок русского языка  по теме:   « Краткие прилагательные»</vt:lpstr>
      <vt:lpstr>Урок химии по теме: «Характеристика химического элемента по положению в Периодической системе химических элементов»</vt:lpstr>
      <vt:lpstr>Классный час в рамках плана воспитательной работы: «О людях сильной и мужественной профессии» </vt:lpstr>
      <vt:lpstr>Классный час рамках курса  «Разговор о важном»  «День Земли»</vt:lpstr>
      <vt:lpstr>   Классный час рамках курса  «Разговор о важном»  «Города –Герои»</vt:lpstr>
      <vt:lpstr>   Занятие в рамках программы ДО «Пирамида»  «Танец, движение, здоровье»</vt:lpstr>
      <vt:lpstr>       Внеурочное занятие по программе «Краеведение»  «Наш край  в современный период. Саратовское Поволжье в 21 веке: край, устремленный в будущее»</vt:lpstr>
      <vt:lpstr>Решение: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день  </dc:title>
  <dc:creator>user</dc:creator>
  <cp:lastModifiedBy>user</cp:lastModifiedBy>
  <cp:revision>18</cp:revision>
  <dcterms:created xsi:type="dcterms:W3CDTF">2025-10-04T00:49:18Z</dcterms:created>
  <dcterms:modified xsi:type="dcterms:W3CDTF">2025-04-08T07:53:29Z</dcterms:modified>
</cp:coreProperties>
</file>