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20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2" r:id="rId17"/>
    <p:sldId id="273" r:id="rId18"/>
    <p:sldId id="271" r:id="rId19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247D2-94A8-4188-9641-E8DDDD5F487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18FE7-0071-4BD0-817D-A5F2D62D4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717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99F47ED-5038-434A-85EF-1E11E37EAB3D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90040" y="264960"/>
            <a:ext cx="7963560" cy="75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7A40ECA-BB34-4F0A-B35E-FF9E784BF41B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90040" y="264960"/>
            <a:ext cx="7963560" cy="75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2DBD9EC-9FF0-4E8D-B25E-8206076854E4}" type="slidenum">
              <a:rPr/>
              <a:p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590040" y="264960"/>
            <a:ext cx="7963560" cy="75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D86B8FA-D8C3-4F4C-A223-8BC20DF454CD}" type="slidenum">
              <a:rPr/>
              <a:p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E2F31FD-B2FF-4B15-B317-BD485A7B45F9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90040" y="264960"/>
            <a:ext cx="7963560" cy="75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9D61CE2-BFF6-485B-90AF-DEBAF0EA1E44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90040" y="264960"/>
            <a:ext cx="7963560" cy="75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68D1CEB-FBE6-42A4-9031-C81C3E1B5EC7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90040" y="264960"/>
            <a:ext cx="7963560" cy="75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7745259E-FD8E-4B33-B26F-E02750589902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90040" y="264960"/>
            <a:ext cx="7963560" cy="75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B1E022C0-6CA0-47F4-8BBF-F295A781CA69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590040" y="264960"/>
            <a:ext cx="7963560" cy="350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E7A83EE-5867-469D-B19C-72A6D514C0E6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90040" y="264960"/>
            <a:ext cx="7963560" cy="75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2837303-8F15-4011-9B12-BF68800CD0E0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90040" y="264960"/>
            <a:ext cx="7963560" cy="75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E7D50F0-43CC-44E4-A086-F050D9E4E851}" type="slidenum">
              <a:rPr/>
              <a:pPr/>
              <a:t>‹#›</a:t>
            </a:fld>
            <a:endParaRPr/>
          </a:p>
        </p:txBody>
      </p:sp>
      <p:sp>
        <p:nvSpPr>
          <p:cNvPr id="2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90040" y="264960"/>
            <a:ext cx="7963560" cy="75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70B27792-A1DF-4285-9741-A51F72EC1808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90040" y="264960"/>
            <a:ext cx="7963560" cy="75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8E87C27-9303-4572-A1BF-0338243BEF3B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90040" y="264960"/>
            <a:ext cx="7963560" cy="75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0089706-E135-4C10-A165-0AAF47919852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90040" y="264960"/>
            <a:ext cx="7963560" cy="75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B3772AB-FF77-46D6-BC0D-B6E480EF8030}" type="slidenum">
              <a:rPr/>
              <a:p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590040" y="264960"/>
            <a:ext cx="7963560" cy="75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10B0E31-F82C-49E0-92D1-92D471BF7FB9}" type="slidenum">
              <a:rPr/>
              <a:p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C784F608-BFB0-48F6-B6FC-7F0E58DCE04F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590040" y="264960"/>
            <a:ext cx="7963560" cy="75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0455CD44-0442-453A-B4E4-BCC8D0671B9D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90040" y="264960"/>
            <a:ext cx="7963560" cy="75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4208E266-0786-4B6B-A61C-E42D1D8D09CF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590040" y="264960"/>
            <a:ext cx="7963560" cy="75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44724129-04E8-4476-AAF8-75C77BC96CA9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90040" y="264960"/>
            <a:ext cx="7963560" cy="75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E36BB4E9-1201-4B5B-BF02-1C88076AC014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90040" y="264960"/>
            <a:ext cx="7963560" cy="75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031200F-B76B-44AB-AA53-6FCC6B664E4D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subTitle"/>
          </p:nvPr>
        </p:nvSpPr>
        <p:spPr>
          <a:xfrm>
            <a:off x="590040" y="264960"/>
            <a:ext cx="7963560" cy="350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7EA50AAF-0EE8-4D95-91FF-A31E83460CDD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90040" y="264960"/>
            <a:ext cx="7963560" cy="75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644302DF-B7D1-42CC-B563-965EBF93FA39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590040" y="264960"/>
            <a:ext cx="7963560" cy="75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F1769C65-1854-44D6-873B-1BAA5DB95853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590040" y="264960"/>
            <a:ext cx="7963560" cy="75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A0BA2FDC-7898-4ACF-BC74-E8795FE56AE5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590040" y="264960"/>
            <a:ext cx="7963560" cy="75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FC88F4B7-AA47-45BF-994B-1C9D68F77E3E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590040" y="264960"/>
            <a:ext cx="7963560" cy="75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8ADE876F-212C-44EB-856D-BA51BD19B123}" type="slidenum">
              <a:rPr/>
              <a:p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590040" y="264960"/>
            <a:ext cx="7963560" cy="75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3E3EBE56-8A43-448C-AAE2-E1CB9983FCC4}" type="slidenum">
              <a:rPr/>
              <a:p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90040" y="264960"/>
            <a:ext cx="7963560" cy="75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7968627-E8B7-465C-AD8A-3F2A0C20C8AD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90040" y="264960"/>
            <a:ext cx="7963560" cy="75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C4AABEF-5FC0-43B8-BDD7-18C206B393AF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590040" y="264960"/>
            <a:ext cx="7963560" cy="350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926CC4C-788F-4AEF-93DD-C21F9D38C956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90040" y="264960"/>
            <a:ext cx="7963560" cy="75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3DDEA36-5425-401E-AF08-F0D426D54C34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90040" y="264960"/>
            <a:ext cx="7963560" cy="75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BE31B60-F7C3-41DA-9940-ACD5256F8C7F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90040" y="264960"/>
            <a:ext cx="7963560" cy="75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FB3FF4C-F5AB-4B4C-A385-8121B1F7FD86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g object 16"/>
          <p:cNvPicPr/>
          <p:nvPr/>
        </p:nvPicPr>
        <p:blipFill>
          <a:blip r:embed="rId14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0">
            <a:noFill/>
          </a:ln>
        </p:spPr>
      </p:pic>
      <p:sp>
        <p:nvSpPr>
          <p:cNvPr id="7" name="PlaceHolder 1"/>
          <p:cNvSpPr>
            <a:spLocks noGrp="1"/>
          </p:cNvSpPr>
          <p:nvPr>
            <p:ph type="ftr" idx="1"/>
          </p:nvPr>
        </p:nvSpPr>
        <p:spPr>
          <a:xfrm>
            <a:off x="3108960" y="6378120"/>
            <a:ext cx="2925360" cy="34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sldNum" idx="2"/>
          </p:nvPr>
        </p:nvSpPr>
        <p:spPr>
          <a:xfrm>
            <a:off x="8401680" y="6465240"/>
            <a:ext cx="243720" cy="17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marL="38160" indent="0">
              <a:lnSpc>
                <a:spcPts val="1239"/>
              </a:lnSpc>
              <a:buNone/>
              <a:tabLst>
                <a:tab pos="0" algn="l"/>
              </a:tabLst>
              <a:defRPr lang="ru-RU" sz="1200" b="0" strike="noStrike" spc="-26">
                <a:solidFill>
                  <a:srgbClr val="888888"/>
                </a:solidFill>
                <a:latin typeface="Calibri"/>
                <a:ea typeface="DejaVu Sans"/>
              </a:defRPr>
            </a:lvl1pPr>
          </a:lstStyle>
          <a:p>
            <a:pPr marL="38160" indent="0">
              <a:lnSpc>
                <a:spcPts val="1239"/>
              </a:lnSpc>
              <a:buNone/>
              <a:tabLst>
                <a:tab pos="0" algn="l"/>
              </a:tabLst>
            </a:pPr>
            <a:fld id="{E758CDB9-2363-487D-B22E-6728E7E4ABCC}" type="slidenum">
              <a:rPr lang="ru-RU" sz="1200" b="0" strike="noStrike" spc="-26">
                <a:solidFill>
                  <a:srgbClr val="888888"/>
                </a:solidFill>
                <a:latin typeface="Calibri"/>
                <a:ea typeface="DejaVu Sans"/>
              </a:rPr>
              <a:pPr marL="38160" indent="0">
                <a:lnSpc>
                  <a:spcPts val="1239"/>
                </a:lnSpc>
                <a:buNone/>
                <a:tabLst>
                  <a:tab pos="0" algn="l"/>
                </a:tabLst>
              </a:p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dt" idx="3"/>
          </p:nvPr>
        </p:nvSpPr>
        <p:spPr>
          <a:xfrm>
            <a:off x="457200" y="6378120"/>
            <a:ext cx="2102400" cy="34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bg object 16"/>
          <p:cNvPicPr/>
          <p:nvPr/>
        </p:nvPicPr>
        <p:blipFill>
          <a:blip r:embed="rId14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0"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90040" y="264960"/>
            <a:ext cx="7963560" cy="75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4" name="PlaceHolder 2"/>
          <p:cNvSpPr>
            <a:spLocks noGrp="1"/>
          </p:cNvSpPr>
          <p:nvPr>
            <p:ph type="ftr" idx="4"/>
          </p:nvPr>
        </p:nvSpPr>
        <p:spPr>
          <a:xfrm>
            <a:off x="3108960" y="6378120"/>
            <a:ext cx="2925360" cy="34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sldNum" idx="5"/>
          </p:nvPr>
        </p:nvSpPr>
        <p:spPr>
          <a:xfrm>
            <a:off x="8401680" y="6465240"/>
            <a:ext cx="243720" cy="17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marL="38160" indent="0">
              <a:lnSpc>
                <a:spcPts val="1239"/>
              </a:lnSpc>
              <a:buNone/>
              <a:tabLst>
                <a:tab pos="0" algn="l"/>
              </a:tabLst>
              <a:defRPr lang="ru-RU" sz="1200" b="0" strike="noStrike" spc="-26">
                <a:solidFill>
                  <a:srgbClr val="888888"/>
                </a:solidFill>
                <a:latin typeface="Calibri"/>
                <a:ea typeface="DejaVu Sans"/>
              </a:defRPr>
            </a:lvl1pPr>
          </a:lstStyle>
          <a:p>
            <a:pPr marL="38160" indent="0">
              <a:lnSpc>
                <a:spcPts val="1239"/>
              </a:lnSpc>
              <a:buNone/>
              <a:tabLst>
                <a:tab pos="0" algn="l"/>
              </a:tabLst>
            </a:pPr>
            <a:fld id="{F969A77D-955A-41EE-8251-CD26C51A8830}" type="slidenum">
              <a:rPr lang="ru-RU" sz="1200" b="0" strike="noStrike" spc="-26">
                <a:solidFill>
                  <a:srgbClr val="888888"/>
                </a:solidFill>
                <a:latin typeface="Calibri"/>
                <a:ea typeface="DejaVu Sans"/>
              </a:rPr>
              <a:pPr marL="38160" indent="0">
                <a:lnSpc>
                  <a:spcPts val="1239"/>
                </a:lnSpc>
                <a:buNone/>
                <a:tabLst>
                  <a:tab pos="0" algn="l"/>
                </a:tabLst>
              </a:p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dt" idx="6"/>
          </p:nvPr>
        </p:nvSpPr>
        <p:spPr>
          <a:xfrm>
            <a:off x="457200" y="6378120"/>
            <a:ext cx="2102400" cy="34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bg object 16"/>
          <p:cNvPicPr/>
          <p:nvPr/>
        </p:nvPicPr>
        <p:blipFill>
          <a:blip r:embed="rId14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0">
            <a:noFill/>
          </a:ln>
        </p:spPr>
      </p:pic>
      <p:pic>
        <p:nvPicPr>
          <p:cNvPr id="85" name="bg object 16"/>
          <p:cNvPicPr/>
          <p:nvPr/>
        </p:nvPicPr>
        <p:blipFill>
          <a:blip r:embed="rId14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0">
            <a:noFill/>
          </a:ln>
        </p:spPr>
      </p:pic>
      <p:sp>
        <p:nvSpPr>
          <p:cNvPr id="86" name="bg object 17"/>
          <p:cNvSpPr/>
          <p:nvPr/>
        </p:nvSpPr>
        <p:spPr>
          <a:xfrm>
            <a:off x="3905280" y="2500200"/>
            <a:ext cx="5238000" cy="1571040"/>
          </a:xfrm>
          <a:custGeom>
            <a:avLst/>
            <a:gdLst>
              <a:gd name="textAreaLeft" fmla="*/ 0 w 5238000"/>
              <a:gd name="textAreaRight" fmla="*/ 5238720 w 5238000"/>
              <a:gd name="textAreaTop" fmla="*/ 0 h 1571040"/>
              <a:gd name="textAreaBottom" fmla="*/ 1571760 h 1571040"/>
            </a:gdLst>
            <a:ahLst/>
            <a:cxnLst/>
            <a:rect l="textAreaLeft" t="textAreaTop" r="textAreaRight" b="textAreaBottom"/>
            <a:pathLst>
              <a:path w="5238750" h="1571625">
                <a:moveTo>
                  <a:pt x="0" y="155321"/>
                </a:moveTo>
                <a:lnTo>
                  <a:pt x="1809623" y="654812"/>
                </a:lnTo>
                <a:lnTo>
                  <a:pt x="1809623" y="1309624"/>
                </a:lnTo>
                <a:lnTo>
                  <a:pt x="1813841" y="1356706"/>
                </a:lnTo>
                <a:lnTo>
                  <a:pt x="1826005" y="1401026"/>
                </a:lnTo>
                <a:lnTo>
                  <a:pt x="1845375" y="1441840"/>
                </a:lnTo>
                <a:lnTo>
                  <a:pt x="1871215" y="1478408"/>
                </a:lnTo>
                <a:lnTo>
                  <a:pt x="1902786" y="1509990"/>
                </a:lnTo>
                <a:lnTo>
                  <a:pt x="1939351" y="1535843"/>
                </a:lnTo>
                <a:lnTo>
                  <a:pt x="1980170" y="1555228"/>
                </a:lnTo>
                <a:lnTo>
                  <a:pt x="2024507" y="1567402"/>
                </a:lnTo>
                <a:lnTo>
                  <a:pt x="2071624" y="1571625"/>
                </a:lnTo>
                <a:lnTo>
                  <a:pt x="4976622" y="1571625"/>
                </a:lnTo>
                <a:lnTo>
                  <a:pt x="5023738" y="1567402"/>
                </a:lnTo>
                <a:lnTo>
                  <a:pt x="5068075" y="1555228"/>
                </a:lnTo>
                <a:lnTo>
                  <a:pt x="5108894" y="1535843"/>
                </a:lnTo>
                <a:lnTo>
                  <a:pt x="5145459" y="1509990"/>
                </a:lnTo>
                <a:lnTo>
                  <a:pt x="5177030" y="1478408"/>
                </a:lnTo>
                <a:lnTo>
                  <a:pt x="5202870" y="1441840"/>
                </a:lnTo>
                <a:lnTo>
                  <a:pt x="5222240" y="1401026"/>
                </a:lnTo>
                <a:lnTo>
                  <a:pt x="5234404" y="1356706"/>
                </a:lnTo>
                <a:lnTo>
                  <a:pt x="5238623" y="1309624"/>
                </a:lnTo>
                <a:lnTo>
                  <a:pt x="5238623" y="261874"/>
                </a:lnTo>
                <a:lnTo>
                  <a:pt x="1809623" y="261874"/>
                </a:lnTo>
                <a:lnTo>
                  <a:pt x="0" y="155321"/>
                </a:lnTo>
                <a:close/>
              </a:path>
              <a:path w="5238750" h="1571625">
                <a:moveTo>
                  <a:pt x="4976622" y="0"/>
                </a:moveTo>
                <a:lnTo>
                  <a:pt x="2071624" y="0"/>
                </a:lnTo>
                <a:lnTo>
                  <a:pt x="2024507" y="4218"/>
                </a:lnTo>
                <a:lnTo>
                  <a:pt x="1980170" y="16380"/>
                </a:lnTo>
                <a:lnTo>
                  <a:pt x="1939351" y="35748"/>
                </a:lnTo>
                <a:lnTo>
                  <a:pt x="1902786" y="61581"/>
                </a:lnTo>
                <a:lnTo>
                  <a:pt x="1871215" y="93142"/>
                </a:lnTo>
                <a:lnTo>
                  <a:pt x="1845375" y="129690"/>
                </a:lnTo>
                <a:lnTo>
                  <a:pt x="1826005" y="170488"/>
                </a:lnTo>
                <a:lnTo>
                  <a:pt x="1813841" y="214795"/>
                </a:lnTo>
                <a:lnTo>
                  <a:pt x="1809623" y="261874"/>
                </a:lnTo>
                <a:lnTo>
                  <a:pt x="5238623" y="261874"/>
                </a:lnTo>
                <a:lnTo>
                  <a:pt x="5234404" y="214795"/>
                </a:lnTo>
                <a:lnTo>
                  <a:pt x="5222240" y="170488"/>
                </a:lnTo>
                <a:lnTo>
                  <a:pt x="5202870" y="129690"/>
                </a:lnTo>
                <a:lnTo>
                  <a:pt x="5177030" y="93142"/>
                </a:lnTo>
                <a:lnTo>
                  <a:pt x="5145459" y="61581"/>
                </a:lnTo>
                <a:lnTo>
                  <a:pt x="5108894" y="35748"/>
                </a:lnTo>
                <a:lnTo>
                  <a:pt x="5068075" y="16380"/>
                </a:lnTo>
                <a:lnTo>
                  <a:pt x="5023738" y="4218"/>
                </a:lnTo>
                <a:lnTo>
                  <a:pt x="4976622" y="0"/>
                </a:lnTo>
                <a:close/>
              </a:path>
            </a:pathLst>
          </a:custGeom>
          <a:solidFill>
            <a:srgbClr val="E6DFEB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87" name="bg object 18"/>
          <p:cNvSpPr/>
          <p:nvPr/>
        </p:nvSpPr>
        <p:spPr>
          <a:xfrm>
            <a:off x="3905280" y="2500200"/>
            <a:ext cx="5238000" cy="1571040"/>
          </a:xfrm>
          <a:custGeom>
            <a:avLst/>
            <a:gdLst>
              <a:gd name="textAreaLeft" fmla="*/ 0 w 5238000"/>
              <a:gd name="textAreaRight" fmla="*/ 5238720 w 5238000"/>
              <a:gd name="textAreaTop" fmla="*/ 0 h 1571040"/>
              <a:gd name="textAreaBottom" fmla="*/ 1571760 h 1571040"/>
            </a:gdLst>
            <a:ahLst/>
            <a:cxnLst/>
            <a:rect l="textAreaLeft" t="textAreaTop" r="textAreaRight" b="textAreaBottom"/>
            <a:pathLst>
              <a:path w="5238750" h="1571625">
                <a:moveTo>
                  <a:pt x="1809623" y="261874"/>
                </a:moveTo>
                <a:lnTo>
                  <a:pt x="1813841" y="214795"/>
                </a:lnTo>
                <a:lnTo>
                  <a:pt x="1826005" y="170488"/>
                </a:lnTo>
                <a:lnTo>
                  <a:pt x="1845375" y="129690"/>
                </a:lnTo>
                <a:lnTo>
                  <a:pt x="1871215" y="93142"/>
                </a:lnTo>
                <a:lnTo>
                  <a:pt x="1902786" y="61581"/>
                </a:lnTo>
                <a:lnTo>
                  <a:pt x="1939351" y="35748"/>
                </a:lnTo>
                <a:lnTo>
                  <a:pt x="1980170" y="16380"/>
                </a:lnTo>
                <a:lnTo>
                  <a:pt x="2024507" y="4218"/>
                </a:lnTo>
                <a:lnTo>
                  <a:pt x="2071624" y="0"/>
                </a:lnTo>
                <a:lnTo>
                  <a:pt x="2381123" y="0"/>
                </a:lnTo>
                <a:lnTo>
                  <a:pt x="3238373" y="0"/>
                </a:lnTo>
                <a:lnTo>
                  <a:pt x="4976622" y="0"/>
                </a:lnTo>
                <a:lnTo>
                  <a:pt x="5023738" y="4218"/>
                </a:lnTo>
                <a:lnTo>
                  <a:pt x="5068075" y="16380"/>
                </a:lnTo>
                <a:lnTo>
                  <a:pt x="5108894" y="35748"/>
                </a:lnTo>
                <a:lnTo>
                  <a:pt x="5145459" y="61581"/>
                </a:lnTo>
                <a:lnTo>
                  <a:pt x="5177030" y="93142"/>
                </a:lnTo>
                <a:lnTo>
                  <a:pt x="5202870" y="129690"/>
                </a:lnTo>
                <a:lnTo>
                  <a:pt x="5222240" y="170488"/>
                </a:lnTo>
                <a:lnTo>
                  <a:pt x="5234404" y="214795"/>
                </a:lnTo>
                <a:lnTo>
                  <a:pt x="5238623" y="261874"/>
                </a:lnTo>
                <a:lnTo>
                  <a:pt x="5238623" y="654812"/>
                </a:lnTo>
                <a:lnTo>
                  <a:pt x="5238623" y="1309624"/>
                </a:lnTo>
                <a:lnTo>
                  <a:pt x="5234404" y="1356706"/>
                </a:lnTo>
                <a:lnTo>
                  <a:pt x="5222240" y="1401026"/>
                </a:lnTo>
                <a:lnTo>
                  <a:pt x="5202870" y="1441840"/>
                </a:lnTo>
                <a:lnTo>
                  <a:pt x="5177030" y="1478408"/>
                </a:lnTo>
                <a:lnTo>
                  <a:pt x="5145459" y="1509990"/>
                </a:lnTo>
                <a:lnTo>
                  <a:pt x="5108894" y="1535843"/>
                </a:lnTo>
                <a:lnTo>
                  <a:pt x="5068075" y="1555228"/>
                </a:lnTo>
                <a:lnTo>
                  <a:pt x="5023738" y="1567402"/>
                </a:lnTo>
                <a:lnTo>
                  <a:pt x="4976622" y="1571625"/>
                </a:lnTo>
                <a:lnTo>
                  <a:pt x="3238373" y="1571625"/>
                </a:lnTo>
                <a:lnTo>
                  <a:pt x="2381123" y="1571625"/>
                </a:lnTo>
                <a:lnTo>
                  <a:pt x="2071624" y="1571625"/>
                </a:lnTo>
                <a:lnTo>
                  <a:pt x="2024507" y="1567402"/>
                </a:lnTo>
                <a:lnTo>
                  <a:pt x="1980170" y="1555228"/>
                </a:lnTo>
                <a:lnTo>
                  <a:pt x="1939351" y="1535843"/>
                </a:lnTo>
                <a:lnTo>
                  <a:pt x="1902786" y="1509990"/>
                </a:lnTo>
                <a:lnTo>
                  <a:pt x="1871215" y="1478408"/>
                </a:lnTo>
                <a:lnTo>
                  <a:pt x="1845375" y="1441840"/>
                </a:lnTo>
                <a:lnTo>
                  <a:pt x="1826005" y="1401026"/>
                </a:lnTo>
                <a:lnTo>
                  <a:pt x="1813841" y="1356706"/>
                </a:lnTo>
                <a:lnTo>
                  <a:pt x="1809623" y="1309624"/>
                </a:lnTo>
                <a:lnTo>
                  <a:pt x="1809623" y="654812"/>
                </a:lnTo>
                <a:lnTo>
                  <a:pt x="0" y="155321"/>
                </a:lnTo>
                <a:lnTo>
                  <a:pt x="1809623" y="261874"/>
                </a:lnTo>
                <a:close/>
              </a:path>
            </a:pathLst>
          </a:custGeom>
          <a:noFill/>
          <a:ln w="25400">
            <a:solidFill>
              <a:srgbClr val="385D8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90040" y="264960"/>
            <a:ext cx="7963560" cy="75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89" name="PlaceHolder 2"/>
          <p:cNvSpPr>
            <a:spLocks noGrp="1"/>
          </p:cNvSpPr>
          <p:nvPr>
            <p:ph type="ftr" idx="7"/>
          </p:nvPr>
        </p:nvSpPr>
        <p:spPr>
          <a:xfrm>
            <a:off x="3108960" y="6378120"/>
            <a:ext cx="2925360" cy="34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sldNum" idx="8"/>
          </p:nvPr>
        </p:nvSpPr>
        <p:spPr>
          <a:xfrm>
            <a:off x="8401680" y="6465240"/>
            <a:ext cx="243720" cy="17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marL="38160" indent="0">
              <a:lnSpc>
                <a:spcPts val="1239"/>
              </a:lnSpc>
              <a:buNone/>
              <a:tabLst>
                <a:tab pos="0" algn="l"/>
              </a:tabLst>
              <a:defRPr lang="ru-RU" sz="1200" b="0" strike="noStrike" spc="-26">
                <a:solidFill>
                  <a:srgbClr val="888888"/>
                </a:solidFill>
                <a:latin typeface="Calibri"/>
                <a:ea typeface="DejaVu Sans"/>
              </a:defRPr>
            </a:lvl1pPr>
          </a:lstStyle>
          <a:p>
            <a:pPr marL="38160" indent="0">
              <a:lnSpc>
                <a:spcPts val="1239"/>
              </a:lnSpc>
              <a:buNone/>
              <a:tabLst>
                <a:tab pos="0" algn="l"/>
              </a:tabLst>
            </a:pPr>
            <a:fld id="{5683C1F5-88D9-4C0A-9D44-74BAFB5FA25B}" type="slidenum">
              <a:rPr lang="ru-RU" sz="1200" b="0" strike="noStrike" spc="-26">
                <a:solidFill>
                  <a:srgbClr val="888888"/>
                </a:solidFill>
                <a:latin typeface="Calibri"/>
                <a:ea typeface="DejaVu Sans"/>
              </a:rPr>
              <a:pPr marL="38160" indent="0">
                <a:lnSpc>
                  <a:spcPts val="1239"/>
                </a:lnSpc>
                <a:buNone/>
                <a:tabLst>
                  <a:tab pos="0" algn="l"/>
                </a:tabLst>
              </a:p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dt" idx="9"/>
          </p:nvPr>
        </p:nvSpPr>
        <p:spPr>
          <a:xfrm>
            <a:off x="457200" y="6378120"/>
            <a:ext cx="2102400" cy="34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92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Рисунок 1" descr="https://10minutemail.net/attachment.html?mid=jioJNL&amp;xid=ZZw2jp"/>
          <p:cNvPicPr/>
          <p:nvPr/>
        </p:nvPicPr>
        <p:blipFill>
          <a:blip r:embed="rId2"/>
          <a:srcRect l="24224" b="345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590040" y="264960"/>
            <a:ext cx="7963560" cy="1158120"/>
          </a:xfrm>
          <a:prstGeom prst="rect">
            <a:avLst/>
          </a:prstGeom>
          <a:noFill/>
          <a:ln w="0">
            <a:noFill/>
          </a:ln>
        </p:spPr>
        <p:txBody>
          <a:bodyPr lIns="0" tIns="13320" rIns="0" bIns="0" anchor="t">
            <a:noAutofit/>
          </a:bodyPr>
          <a:lstStyle/>
          <a:p>
            <a:pPr marL="2179800" indent="0">
              <a:lnSpc>
                <a:spcPct val="100000"/>
              </a:lnSpc>
              <a:spcBef>
                <a:spcPts val="105"/>
              </a:spcBef>
              <a:buNone/>
              <a:tabLst>
                <a:tab pos="0" algn="l"/>
              </a:tabLst>
            </a:pPr>
            <a:r>
              <a:rPr lang="ru-RU" sz="2900" b="0" strike="noStrike" spc="-1" dirty="0">
                <a:solidFill>
                  <a:srgbClr val="000000"/>
                </a:solidFill>
                <a:latin typeface="Calibri"/>
              </a:rPr>
              <a:t>Примеры</a:t>
            </a:r>
            <a:r>
              <a:rPr lang="ru-RU" sz="2900" b="0" strike="noStrike" spc="-52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900" b="0" strike="noStrike" spc="-1" dirty="0">
                <a:solidFill>
                  <a:srgbClr val="000000"/>
                </a:solidFill>
                <a:latin typeface="Calibri"/>
              </a:rPr>
              <a:t>простых</a:t>
            </a:r>
            <a:r>
              <a:rPr lang="ru-RU" sz="2900" b="0" strike="noStrike" spc="-46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900" b="0" strike="noStrike" spc="-26" dirty="0">
                <a:solidFill>
                  <a:srgbClr val="000000"/>
                </a:solidFill>
                <a:latin typeface="Calibri"/>
              </a:rPr>
              <a:t>ЦОР</a:t>
            </a:r>
            <a:endParaRPr lang="ru-RU" sz="29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sldNum" idx="11"/>
          </p:nvPr>
        </p:nvSpPr>
        <p:spPr>
          <a:xfrm>
            <a:off x="8401680" y="6465240"/>
            <a:ext cx="2437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marL="38160" indent="0">
              <a:lnSpc>
                <a:spcPts val="1239"/>
              </a:lnSpc>
              <a:buNone/>
              <a:tabLst>
                <a:tab pos="0" algn="l"/>
              </a:tabLst>
              <a:defRPr lang="ru-RU" sz="1200" b="0" strike="noStrike" spc="-26">
                <a:solidFill>
                  <a:srgbClr val="888888"/>
                </a:solidFill>
                <a:latin typeface="Calibri"/>
                <a:ea typeface="DejaVu Sans"/>
              </a:defRPr>
            </a:lvl1pPr>
          </a:lstStyle>
          <a:p>
            <a:pPr marL="38160" indent="0">
              <a:lnSpc>
                <a:spcPts val="1239"/>
              </a:lnSpc>
              <a:buNone/>
              <a:tabLst>
                <a:tab pos="0" algn="l"/>
              </a:tabLst>
            </a:pPr>
            <a:fld id="{71264A20-D5EB-4E23-8B05-9CDDDB56336F}" type="slidenum">
              <a:rPr lang="ru-RU" sz="1200" b="0" strike="noStrike" spc="-26">
                <a:solidFill>
                  <a:srgbClr val="888888"/>
                </a:solidFill>
                <a:latin typeface="Calibri"/>
                <a:ea typeface="DejaVu Sans"/>
              </a:rPr>
              <a:pPr marL="38160" indent="0">
                <a:lnSpc>
                  <a:spcPts val="1239"/>
                </a:lnSpc>
                <a:buNone/>
                <a:tabLst>
                  <a:tab pos="0" algn="l"/>
                </a:tabLst>
              </a:pPr>
              <a:t>10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5" name="object 3"/>
          <p:cNvSpPr/>
          <p:nvPr/>
        </p:nvSpPr>
        <p:spPr>
          <a:xfrm>
            <a:off x="536040" y="1540080"/>
            <a:ext cx="8011800" cy="3817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85680" rIns="0" bIns="0" anchor="t">
            <a:spAutoFit/>
          </a:bodyPr>
          <a:lstStyle/>
          <a:p>
            <a:pPr marL="354960" indent="-342360">
              <a:lnSpc>
                <a:spcPct val="100000"/>
              </a:lnSpc>
              <a:spcBef>
                <a:spcPts val="675"/>
              </a:spcBef>
              <a:buClr>
                <a:srgbClr val="000000"/>
              </a:buClr>
              <a:buFont typeface="Arial"/>
              <a:buChar char="•"/>
              <a:tabLst>
                <a:tab pos="354960" algn="l"/>
              </a:tabLst>
            </a:pPr>
            <a:r>
              <a:rPr lang="ru-RU" sz="24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статья;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354960" indent="-342360">
              <a:lnSpc>
                <a:spcPct val="100000"/>
              </a:lnSpc>
              <a:spcBef>
                <a:spcPts val="581"/>
              </a:spcBef>
              <a:buClr>
                <a:srgbClr val="000000"/>
              </a:buClr>
              <a:buFont typeface="Arial"/>
              <a:buChar char="•"/>
              <a:tabLst>
                <a:tab pos="35496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иллюстрация</a:t>
            </a:r>
            <a:r>
              <a:rPr lang="ru-RU" sz="2400" b="0" strike="noStrike" spc="-4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вместе</a:t>
            </a:r>
            <a:r>
              <a:rPr lang="ru-RU" sz="2400" b="0" strike="noStrike" spc="-32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с</a:t>
            </a:r>
            <a:r>
              <a:rPr lang="ru-RU" sz="2400" b="0" strike="noStrike" spc="-4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сопроводительным</a:t>
            </a:r>
            <a:r>
              <a:rPr lang="ru-RU" sz="2400" b="0" strike="noStrike" spc="-32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текстом;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355680" indent="-343080">
              <a:lnSpc>
                <a:spcPct val="100000"/>
              </a:lnSpc>
              <a:spcBef>
                <a:spcPts val="575"/>
              </a:spcBef>
              <a:buClr>
                <a:srgbClr val="000000"/>
              </a:buClr>
              <a:buFont typeface="Arial"/>
              <a:buChar char="•"/>
              <a:tabLst>
                <a:tab pos="35568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книга</a:t>
            </a:r>
            <a:r>
              <a:rPr lang="ru-RU" sz="2400" b="0" strike="noStrike" spc="-2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в</a:t>
            </a:r>
            <a:r>
              <a:rPr lang="ru-RU" sz="24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виде</a:t>
            </a:r>
            <a:r>
              <a:rPr lang="ru-RU" sz="2400" b="0" strike="noStrike" spc="-15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набора</a:t>
            </a:r>
            <a:r>
              <a:rPr lang="ru-RU" sz="24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 отсканированных</a:t>
            </a:r>
            <a:r>
              <a:rPr lang="ru-RU" sz="2400" b="0" strike="noStrike" spc="-2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страниц</a:t>
            </a:r>
            <a:r>
              <a:rPr lang="ru-RU" sz="2400" b="0" strike="noStrike" spc="9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0" strike="noStrike" spc="-52" dirty="0" err="1">
                <a:solidFill>
                  <a:srgbClr val="000000"/>
                </a:solidFill>
                <a:latin typeface="Calibri"/>
                <a:ea typeface="DejaVu Sans"/>
              </a:rPr>
              <a:t>c</a:t>
            </a:r>
            <a:r>
              <a:rPr lang="ru-RU" sz="2400" b="0" strike="noStrike" spc="-52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оглавлением;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354960" indent="-342360">
              <a:lnSpc>
                <a:spcPct val="100000"/>
              </a:lnSpc>
              <a:spcBef>
                <a:spcPts val="581"/>
              </a:spcBef>
              <a:buClr>
                <a:srgbClr val="000000"/>
              </a:buClr>
              <a:buFont typeface="Arial"/>
              <a:buChar char="•"/>
              <a:tabLst>
                <a:tab pos="354960" algn="l"/>
              </a:tabLst>
            </a:pPr>
            <a:r>
              <a:rPr lang="ru-RU" sz="24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аудиозапись;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354960" indent="-342360">
              <a:lnSpc>
                <a:spcPct val="100000"/>
              </a:lnSpc>
              <a:spcBef>
                <a:spcPts val="575"/>
              </a:spcBef>
              <a:buClr>
                <a:srgbClr val="000000"/>
              </a:buClr>
              <a:buFont typeface="Arial"/>
              <a:buChar char="•"/>
              <a:tabLst>
                <a:tab pos="354960" algn="l"/>
              </a:tabLst>
            </a:pPr>
            <a:r>
              <a:rPr lang="ru-RU" sz="24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видеозапись;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354960" indent="-342360">
              <a:lnSpc>
                <a:spcPct val="100000"/>
              </a:lnSpc>
              <a:spcBef>
                <a:spcPts val="581"/>
              </a:spcBef>
              <a:buClr>
                <a:srgbClr val="000000"/>
              </a:buClr>
              <a:buFont typeface="Arial"/>
              <a:buChar char="•"/>
              <a:tabLst>
                <a:tab pos="35496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презентация</a:t>
            </a:r>
            <a:r>
              <a:rPr lang="ru-RU" sz="2400" b="0" strike="noStrike" spc="-52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в</a:t>
            </a:r>
            <a:r>
              <a:rPr lang="ru-RU" sz="2400" b="0" strike="noStrike" spc="-35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формате</a:t>
            </a:r>
            <a:r>
              <a:rPr lang="ru-RU" sz="2400" b="0" strike="noStrike" spc="-2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MS</a:t>
            </a:r>
            <a:r>
              <a:rPr lang="ru-RU" sz="2400" b="0" strike="noStrike" spc="-46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Power</a:t>
            </a:r>
            <a:r>
              <a:rPr lang="ru-RU" sz="2400" b="0" strike="noStrike" spc="-32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0" strike="noStrike" spc="-12" dirty="0" err="1">
                <a:solidFill>
                  <a:srgbClr val="000000"/>
                </a:solidFill>
                <a:latin typeface="Calibri"/>
                <a:ea typeface="DejaVu Sans"/>
              </a:rPr>
              <a:t>Point</a:t>
            </a:r>
            <a:r>
              <a:rPr lang="ru-RU" sz="24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;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355680" indent="-343080">
              <a:lnSpc>
                <a:spcPct val="100000"/>
              </a:lnSpc>
              <a:spcBef>
                <a:spcPts val="575"/>
              </a:spcBef>
              <a:buClr>
                <a:srgbClr val="000000"/>
              </a:buClr>
              <a:buFont typeface="Arial"/>
              <a:buChar char="•"/>
              <a:tabLst>
                <a:tab pos="355680" algn="l"/>
                <a:tab pos="2395080" algn="l"/>
              </a:tabLst>
            </a:pPr>
            <a:r>
              <a:rPr lang="ru-RU" sz="24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отдельный</a:t>
            </a:r>
            <a:r>
              <a:rPr lang="ru-RU" sz="2400" b="0" strike="noStrike" spc="-75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медиаобъект</a:t>
            </a:r>
            <a:r>
              <a:rPr lang="ru-RU" sz="2400" b="0" strike="noStrike" spc="-55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учебного</a:t>
            </a:r>
            <a:r>
              <a:rPr lang="ru-RU" sz="2400" b="0" strike="noStrike" spc="-86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курса,</a:t>
            </a:r>
            <a:r>
              <a:rPr lang="ru-RU" sz="2400" b="0" strike="noStrike" spc="-72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выполненного</a:t>
            </a:r>
            <a:r>
              <a:rPr lang="ru-RU" sz="2400" b="0" strike="noStrike" spc="-4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0" strike="noStrike" spc="-26" dirty="0">
                <a:solidFill>
                  <a:srgbClr val="000000"/>
                </a:solidFill>
                <a:latin typeface="Calibri"/>
                <a:ea typeface="DejaVu Sans"/>
              </a:rPr>
              <a:t>на </a:t>
            </a:r>
            <a:r>
              <a:rPr lang="ru-RU" sz="24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определенной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lang="ru-RU" sz="24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технологической</a:t>
            </a:r>
            <a:r>
              <a:rPr lang="ru-RU" sz="2400" b="0" strike="noStrike" spc="-15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платформе.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2509200" y="564120"/>
            <a:ext cx="4124880" cy="1158120"/>
          </a:xfrm>
          <a:prstGeom prst="rect">
            <a:avLst/>
          </a:prstGeom>
          <a:noFill/>
          <a:ln w="0">
            <a:noFill/>
          </a:ln>
        </p:spPr>
        <p:txBody>
          <a:bodyPr lIns="0" tIns="13320" rIns="0" bIns="0" anchor="t">
            <a:noAutofit/>
          </a:bodyPr>
          <a:lstStyle/>
          <a:p>
            <a:pPr marL="12600" indent="0">
              <a:lnSpc>
                <a:spcPct val="100000"/>
              </a:lnSpc>
              <a:spcBef>
                <a:spcPts val="105"/>
              </a:spcBef>
              <a:buNone/>
              <a:tabLst>
                <a:tab pos="0" algn="l"/>
              </a:tabLst>
            </a:pPr>
            <a:r>
              <a:rPr lang="ru-RU" sz="3200" b="0" strike="noStrike" spc="-1" dirty="0">
                <a:solidFill>
                  <a:srgbClr val="000000"/>
                </a:solidFill>
                <a:latin typeface="Calibri"/>
              </a:rPr>
              <a:t>Примеры</a:t>
            </a:r>
            <a:r>
              <a:rPr lang="ru-RU" sz="3200" b="0" strike="noStrike" spc="-46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3200" b="0" strike="noStrike" spc="-1" dirty="0">
                <a:solidFill>
                  <a:srgbClr val="000000"/>
                </a:solidFill>
                <a:latin typeface="Calibri"/>
              </a:rPr>
              <a:t>сложных</a:t>
            </a:r>
            <a:r>
              <a:rPr lang="ru-RU" sz="3200" b="0" strike="noStrike" spc="-6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3200" b="0" strike="noStrike" spc="-26" dirty="0">
                <a:solidFill>
                  <a:srgbClr val="000000"/>
                </a:solidFill>
                <a:latin typeface="Calibri"/>
              </a:rPr>
              <a:t>ЦОР</a:t>
            </a:r>
            <a:endParaRPr lang="ru-RU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sldNum" idx="12"/>
          </p:nvPr>
        </p:nvSpPr>
        <p:spPr>
          <a:xfrm>
            <a:off x="8401680" y="6465240"/>
            <a:ext cx="2437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marL="38160" indent="0">
              <a:lnSpc>
                <a:spcPts val="1239"/>
              </a:lnSpc>
              <a:buNone/>
              <a:tabLst>
                <a:tab pos="0" algn="l"/>
              </a:tabLst>
              <a:defRPr lang="ru-RU" sz="1200" b="0" strike="noStrike" spc="-26">
                <a:solidFill>
                  <a:srgbClr val="888888"/>
                </a:solidFill>
                <a:latin typeface="Calibri"/>
                <a:ea typeface="DejaVu Sans"/>
              </a:defRPr>
            </a:lvl1pPr>
          </a:lstStyle>
          <a:p>
            <a:pPr marL="38160" indent="0">
              <a:lnSpc>
                <a:spcPts val="1239"/>
              </a:lnSpc>
              <a:buNone/>
              <a:tabLst>
                <a:tab pos="0" algn="l"/>
              </a:tabLst>
            </a:pPr>
            <a:fld id="{6F471ECC-A49D-4A30-82FB-27EFB21CC039}" type="slidenum">
              <a:rPr lang="ru-RU" sz="1200" b="0" strike="noStrike" spc="-26">
                <a:solidFill>
                  <a:srgbClr val="888888"/>
                </a:solidFill>
                <a:latin typeface="Calibri"/>
                <a:ea typeface="DejaVu Sans"/>
              </a:rPr>
              <a:pPr marL="38160" indent="0">
                <a:lnSpc>
                  <a:spcPts val="1239"/>
                </a:lnSpc>
                <a:buNone/>
                <a:tabLst>
                  <a:tab pos="0" algn="l"/>
                </a:tabLst>
              </a:pPr>
              <a:t>11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8" name="object 3"/>
          <p:cNvSpPr/>
          <p:nvPr/>
        </p:nvSpPr>
        <p:spPr>
          <a:xfrm>
            <a:off x="536040" y="1785240"/>
            <a:ext cx="8065800" cy="359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355680" indent="-343080">
              <a:lnSpc>
                <a:spcPct val="100000"/>
              </a:lnSpc>
              <a:spcBef>
                <a:spcPts val="99"/>
              </a:spcBef>
              <a:buClr>
                <a:srgbClr val="000000"/>
              </a:buClr>
              <a:buFont typeface="Arial"/>
              <a:buChar char="•"/>
              <a:tabLst>
                <a:tab pos="35568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гипертекстовый</a:t>
            </a:r>
            <a:r>
              <a:rPr lang="ru-RU" sz="2400" b="0" strike="noStrike" spc="-52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документ</a:t>
            </a:r>
            <a:r>
              <a:rPr lang="ru-RU" sz="2400" b="0" strike="noStrike" spc="-60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с</a:t>
            </a:r>
            <a:r>
              <a:rPr lang="ru-RU" sz="2400" b="0" strike="noStrike" spc="-4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иллюстрациями,</a:t>
            </a:r>
            <a:r>
              <a:rPr lang="ru-RU" sz="2400" b="0" strike="noStrike" spc="-35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допускающий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разделение</a:t>
            </a:r>
            <a:r>
              <a:rPr lang="ru-RU" sz="2400" b="0" strike="noStrike" spc="-55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на</a:t>
            </a:r>
            <a:r>
              <a:rPr lang="ru-RU" sz="2400" b="0" strike="noStrike" spc="-72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самостоятельные</a:t>
            </a:r>
            <a:r>
              <a:rPr lang="ru-RU" sz="2400" b="0" strike="noStrike" spc="-55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разделы</a:t>
            </a:r>
            <a:r>
              <a:rPr lang="ru-RU" sz="2400" b="0" strike="noStrike" spc="-75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(части,</a:t>
            </a:r>
            <a:r>
              <a:rPr lang="ru-RU" sz="2400" b="0" strike="noStrike" spc="-72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главы);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354960" indent="-342360">
              <a:lnSpc>
                <a:spcPct val="100000"/>
              </a:lnSpc>
              <a:spcBef>
                <a:spcPts val="575"/>
              </a:spcBef>
              <a:buClr>
                <a:srgbClr val="000000"/>
              </a:buClr>
              <a:buFont typeface="Arial"/>
              <a:buChar char="•"/>
              <a:tabLst>
                <a:tab pos="35496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электронный</a:t>
            </a:r>
            <a:r>
              <a:rPr lang="ru-RU" sz="2400" b="0" strike="noStrike" spc="-4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учебный</a:t>
            </a:r>
            <a:r>
              <a:rPr lang="ru-RU" sz="2400" b="0" strike="noStrike" spc="-35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курс</a:t>
            </a:r>
            <a:r>
              <a:rPr lang="ru-RU" sz="2400" b="0" strike="noStrike" spc="-52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по</a:t>
            </a:r>
            <a:r>
              <a:rPr lang="ru-RU" sz="2400" b="0" strike="noStrike" spc="-4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определенному предмету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355680">
              <a:lnSpc>
                <a:spcPct val="100000"/>
              </a:lnSpc>
              <a:tabLst>
                <a:tab pos="35496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(программе),</a:t>
            </a:r>
            <a:r>
              <a:rPr lang="ru-RU" sz="2400" b="0" strike="noStrike" spc="-35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выполненный</a:t>
            </a:r>
            <a:r>
              <a:rPr lang="ru-RU" sz="24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на</a:t>
            </a:r>
            <a:r>
              <a:rPr lang="ru-RU" sz="2400" b="0" strike="noStrike" spc="-26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определенной технологической</a:t>
            </a:r>
            <a:r>
              <a:rPr lang="ru-RU" sz="2400" b="0" strike="noStrike" spc="-35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платформе</a:t>
            </a:r>
            <a:r>
              <a:rPr lang="ru-RU" sz="2400" b="0" strike="noStrike" spc="7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или</a:t>
            </a:r>
            <a:r>
              <a:rPr lang="ru-RU" sz="2400" b="0" strike="noStrike" spc="-2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требующий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355680">
              <a:lnSpc>
                <a:spcPct val="100000"/>
              </a:lnSpc>
              <a:spcBef>
                <a:spcPts val="6"/>
              </a:spcBef>
              <a:tabLst>
                <a:tab pos="35496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определенной</a:t>
            </a:r>
            <a:r>
              <a:rPr lang="ru-RU" sz="2400" b="0" strike="noStrike" spc="-52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среды</a:t>
            </a:r>
            <a:r>
              <a:rPr lang="ru-RU" sz="2400" b="0" strike="noStrike" spc="-35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(проигрывателя)</a:t>
            </a:r>
            <a:r>
              <a:rPr lang="ru-RU" sz="2400" b="0" strike="noStrike" spc="-52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для</a:t>
            </a:r>
            <a:r>
              <a:rPr lang="ru-RU" sz="2400" b="0" strike="noStrike" spc="-46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использования;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354960" indent="-342360">
              <a:lnSpc>
                <a:spcPct val="100000"/>
              </a:lnSpc>
              <a:spcBef>
                <a:spcPts val="575"/>
              </a:spcBef>
              <a:buClr>
                <a:srgbClr val="000000"/>
              </a:buClr>
              <a:buFont typeface="Arial"/>
              <a:buChar char="•"/>
              <a:tabLst>
                <a:tab pos="35496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система</a:t>
            </a:r>
            <a:r>
              <a:rPr lang="ru-RU" sz="2400" b="0" strike="noStrike" spc="-60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тестирования;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354960" indent="-342360">
              <a:lnSpc>
                <a:spcPct val="100000"/>
              </a:lnSpc>
              <a:spcBef>
                <a:spcPts val="575"/>
              </a:spcBef>
              <a:buClr>
                <a:srgbClr val="000000"/>
              </a:buClr>
              <a:buFont typeface="Arial"/>
              <a:buChar char="•"/>
              <a:tabLst>
                <a:tab pos="354960" algn="l"/>
              </a:tabLst>
            </a:pPr>
            <a:r>
              <a:rPr lang="ru-RU" sz="24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тренажер;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354960" indent="-342360">
              <a:lnSpc>
                <a:spcPct val="100000"/>
              </a:lnSpc>
              <a:spcBef>
                <a:spcPts val="581"/>
              </a:spcBef>
              <a:buClr>
                <a:srgbClr val="000000"/>
              </a:buClr>
              <a:buFont typeface="Arial"/>
              <a:buChar char="•"/>
              <a:tabLst>
                <a:tab pos="35496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тематический</a:t>
            </a:r>
            <a:r>
              <a:rPr lang="ru-RU" sz="2400" b="0" strike="noStrike" spc="-60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каталог.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590040" y="264960"/>
            <a:ext cx="7963560" cy="1360800"/>
          </a:xfrm>
          <a:prstGeom prst="rect">
            <a:avLst/>
          </a:prstGeom>
          <a:noFill/>
          <a:ln w="0">
            <a:noFill/>
          </a:ln>
        </p:spPr>
        <p:txBody>
          <a:bodyPr lIns="0" tIns="216000" rIns="0" bIns="0" anchor="t">
            <a:noAutofit/>
          </a:bodyPr>
          <a:lstStyle/>
          <a:p>
            <a:pPr marL="519480" indent="0">
              <a:lnSpc>
                <a:spcPct val="100000"/>
              </a:lnSpc>
              <a:spcBef>
                <a:spcPts val="105"/>
              </a:spcBef>
              <a:buNone/>
              <a:tabLst>
                <a:tab pos="0" algn="l"/>
              </a:tabLst>
            </a:pPr>
            <a:r>
              <a:rPr lang="ru-RU" sz="3200" b="0" strike="noStrike" spc="-1" dirty="0">
                <a:solidFill>
                  <a:srgbClr val="000000"/>
                </a:solidFill>
                <a:latin typeface="Calibri"/>
              </a:rPr>
              <a:t>При</a:t>
            </a:r>
            <a:r>
              <a:rPr lang="ru-RU" sz="3200" b="0" strike="noStrike" spc="-6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3200" b="0" strike="noStrike" spc="-1" dirty="0">
                <a:solidFill>
                  <a:srgbClr val="000000"/>
                </a:solidFill>
                <a:latin typeface="Calibri"/>
              </a:rPr>
              <a:t>выборе</a:t>
            </a:r>
            <a:r>
              <a:rPr lang="ru-RU" sz="3200" b="0" strike="noStrike" spc="-32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3200" b="0" strike="noStrike" spc="-1" dirty="0">
                <a:solidFill>
                  <a:srgbClr val="000000"/>
                </a:solidFill>
                <a:latin typeface="Calibri"/>
              </a:rPr>
              <a:t>ЦОР</a:t>
            </a:r>
            <a:r>
              <a:rPr lang="ru-RU" sz="3200" b="0" strike="noStrike" spc="-35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3200" b="0" strike="noStrike" spc="-1" dirty="0">
                <a:solidFill>
                  <a:srgbClr val="000000"/>
                </a:solidFill>
                <a:latin typeface="Calibri"/>
              </a:rPr>
              <a:t>обращать</a:t>
            </a:r>
            <a:r>
              <a:rPr lang="ru-RU" sz="3200" b="0" strike="noStrike" spc="-32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3200" b="0" strike="noStrike" spc="-12" dirty="0">
                <a:solidFill>
                  <a:srgbClr val="000000"/>
                </a:solidFill>
                <a:latin typeface="Calibri"/>
              </a:rPr>
              <a:t>внимание:</a:t>
            </a:r>
            <a:endParaRPr lang="ru-RU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sldNum" idx="13"/>
          </p:nvPr>
        </p:nvSpPr>
        <p:spPr>
          <a:xfrm>
            <a:off x="8401680" y="6465240"/>
            <a:ext cx="2437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marL="38160" indent="0">
              <a:lnSpc>
                <a:spcPts val="1239"/>
              </a:lnSpc>
              <a:buNone/>
              <a:tabLst>
                <a:tab pos="0" algn="l"/>
              </a:tabLst>
              <a:defRPr lang="ru-RU" sz="1200" b="0" strike="noStrike" spc="-26">
                <a:solidFill>
                  <a:srgbClr val="888888"/>
                </a:solidFill>
                <a:latin typeface="Calibri"/>
                <a:ea typeface="DejaVu Sans"/>
              </a:defRPr>
            </a:lvl1pPr>
          </a:lstStyle>
          <a:p>
            <a:pPr marL="38160" indent="0">
              <a:lnSpc>
                <a:spcPts val="1239"/>
              </a:lnSpc>
              <a:buNone/>
              <a:tabLst>
                <a:tab pos="0" algn="l"/>
              </a:tabLst>
            </a:pPr>
            <a:fld id="{93D553E2-F214-43C9-9E39-A63C68415A6D}" type="slidenum">
              <a:rPr lang="ru-RU" sz="1200" b="0" strike="noStrike" spc="-26">
                <a:solidFill>
                  <a:srgbClr val="888888"/>
                </a:solidFill>
                <a:latin typeface="Calibri"/>
                <a:ea typeface="DejaVu Sans"/>
              </a:rPr>
              <a:pPr marL="38160" indent="0">
                <a:lnSpc>
                  <a:spcPts val="1239"/>
                </a:lnSpc>
                <a:buNone/>
                <a:tabLst>
                  <a:tab pos="0" algn="l"/>
                </a:tabLst>
              </a:pPr>
              <a:t>12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1" name="object 3"/>
          <p:cNvSpPr/>
          <p:nvPr/>
        </p:nvSpPr>
        <p:spPr>
          <a:xfrm>
            <a:off x="536040" y="1785240"/>
            <a:ext cx="8069400" cy="389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355680" indent="-343080">
              <a:lnSpc>
                <a:spcPct val="100000"/>
              </a:lnSpc>
              <a:spcBef>
                <a:spcPts val="99"/>
              </a:spcBef>
              <a:buClr>
                <a:srgbClr val="000000"/>
              </a:buClr>
              <a:buFont typeface="Arial"/>
              <a:buChar char="•"/>
              <a:tabLst>
                <a:tab pos="35568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на</a:t>
            </a:r>
            <a:r>
              <a:rPr lang="ru-RU" sz="2400" b="0" strike="noStrike" spc="-60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соответствие</a:t>
            </a:r>
            <a:r>
              <a:rPr lang="ru-RU" sz="2400" b="0" strike="noStrike" spc="-55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содержания</a:t>
            </a:r>
            <a:r>
              <a:rPr lang="ru-RU" sz="2400" b="0" strike="noStrike" spc="-55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ЦОР</a:t>
            </a:r>
            <a:r>
              <a:rPr lang="ru-RU" sz="2400" b="0" strike="noStrike" spc="-46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используемым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примерным</a:t>
            </a:r>
            <a:r>
              <a:rPr lang="ru-RU" sz="2400" b="0" strike="noStrike" spc="-32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программам,</a:t>
            </a:r>
            <a:r>
              <a:rPr lang="ru-RU" sz="2400" b="0" strike="noStrike" spc="-32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Федеральному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355680">
              <a:lnSpc>
                <a:spcPct val="100000"/>
              </a:lnSpc>
              <a:tabLst>
                <a:tab pos="355680" algn="l"/>
              </a:tabLst>
            </a:pPr>
            <a:r>
              <a:rPr lang="ru-RU" sz="24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государственному</a:t>
            </a:r>
            <a:r>
              <a:rPr lang="ru-RU" sz="2400" b="0" strike="noStrike" spc="-32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образовательному стандарту,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355680">
              <a:lnSpc>
                <a:spcPct val="100000"/>
              </a:lnSpc>
              <a:tabLst>
                <a:tab pos="35568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учебникам,</a:t>
            </a:r>
            <a:r>
              <a:rPr lang="ru-RU" sz="2400" b="0" strike="noStrike" spc="-26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входящим</a:t>
            </a:r>
            <a:r>
              <a:rPr lang="ru-RU" sz="2400" b="0" strike="noStrike" spc="-60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в</a:t>
            </a:r>
            <a:r>
              <a:rPr lang="ru-RU" sz="2400" b="0" strike="noStrike" spc="-46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федеральный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перечень</a:t>
            </a:r>
            <a:r>
              <a:rPr lang="ru-RU" sz="2400" b="0" strike="noStrike" spc="-4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текущего</a:t>
            </a:r>
            <a:r>
              <a:rPr lang="ru-RU" sz="2400" b="0" strike="noStrike" spc="-55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учебного</a:t>
            </a:r>
            <a:r>
              <a:rPr lang="ru-RU" sz="2400" b="0" strike="noStrike" spc="-52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года;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354960" indent="-342360">
              <a:lnSpc>
                <a:spcPct val="100000"/>
              </a:lnSpc>
              <a:spcBef>
                <a:spcPts val="581"/>
              </a:spcBef>
              <a:buClr>
                <a:srgbClr val="000000"/>
              </a:buClr>
              <a:buFont typeface="Arial"/>
              <a:buChar char="•"/>
              <a:tabLst>
                <a:tab pos="35496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на</a:t>
            </a:r>
            <a:r>
              <a:rPr lang="ru-RU" sz="2400" b="0" strike="noStrike" spc="-55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соответствие</a:t>
            </a:r>
            <a:r>
              <a:rPr lang="ru-RU" sz="2400" b="0" strike="noStrike" spc="-55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содержания</a:t>
            </a:r>
            <a:r>
              <a:rPr lang="ru-RU" sz="2400" b="0" strike="noStrike" spc="-55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ЦОР</a:t>
            </a:r>
            <a:r>
              <a:rPr lang="ru-RU" sz="2400" b="0" strike="noStrike" spc="-46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0" strike="noStrike" spc="-12" dirty="0" err="1">
                <a:solidFill>
                  <a:srgbClr val="000000"/>
                </a:solidFill>
                <a:latin typeface="Calibri"/>
                <a:ea typeface="DejaVu Sans"/>
              </a:rPr>
              <a:t>активно-деятельностным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355680">
              <a:lnSpc>
                <a:spcPct val="100000"/>
              </a:lnSpc>
              <a:tabLst>
                <a:tab pos="354960" algn="l"/>
              </a:tabLst>
            </a:pPr>
            <a:r>
              <a:rPr lang="ru-RU" sz="24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методикам</a:t>
            </a:r>
            <a:r>
              <a:rPr lang="ru-RU" sz="2400" b="0" strike="noStrike" spc="-75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и</a:t>
            </a:r>
            <a:r>
              <a:rPr lang="ru-RU" sz="2400" b="0" strike="noStrike" spc="-60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технологиям</a:t>
            </a:r>
            <a:r>
              <a:rPr lang="ru-RU" sz="2400" b="0" strike="noStrike" spc="-60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обучения;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355680" indent="-343080">
              <a:lnSpc>
                <a:spcPct val="100000"/>
              </a:lnSpc>
              <a:spcBef>
                <a:spcPts val="575"/>
              </a:spcBef>
              <a:buClr>
                <a:srgbClr val="000000"/>
              </a:buClr>
              <a:buFont typeface="Arial"/>
              <a:buChar char="•"/>
              <a:tabLst>
                <a:tab pos="35568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на</a:t>
            </a:r>
            <a:r>
              <a:rPr lang="ru-RU" sz="2400" b="0" strike="noStrike" spc="-60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полноту</a:t>
            </a:r>
            <a:r>
              <a:rPr lang="ru-RU" sz="2400" b="0" strike="noStrike" spc="-46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отражения</a:t>
            </a:r>
            <a:r>
              <a:rPr lang="ru-RU" sz="2400" b="0" strike="noStrike" spc="-46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в</a:t>
            </a:r>
            <a:r>
              <a:rPr lang="ru-RU" sz="2400" b="0" strike="noStrike" spc="-52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ЦОР</a:t>
            </a:r>
            <a:r>
              <a:rPr lang="ru-RU" sz="2400" b="0" strike="noStrike" spc="-52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всех</a:t>
            </a:r>
            <a:r>
              <a:rPr lang="ru-RU" sz="2400" b="0" strike="noStrike" spc="-66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разделов</a:t>
            </a:r>
            <a:r>
              <a:rPr lang="ru-RU" sz="2400" b="0" strike="noStrike" spc="-60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школьного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курса</a:t>
            </a:r>
            <a:r>
              <a:rPr lang="ru-RU" sz="24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;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355680" indent="-343080">
              <a:lnSpc>
                <a:spcPct val="100000"/>
              </a:lnSpc>
              <a:spcBef>
                <a:spcPts val="581"/>
              </a:spcBef>
              <a:buClr>
                <a:srgbClr val="000000"/>
              </a:buClr>
              <a:buFont typeface="Arial"/>
              <a:buChar char="•"/>
              <a:tabLst>
                <a:tab pos="35568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на</a:t>
            </a:r>
            <a:r>
              <a:rPr lang="ru-RU" sz="2400" b="0" strike="noStrike" spc="-35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наличие</a:t>
            </a:r>
            <a:r>
              <a:rPr lang="ru-RU" sz="2400" b="0" strike="noStrike" spc="-26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и</a:t>
            </a:r>
            <a:r>
              <a:rPr lang="ru-RU" sz="2400" b="0" strike="noStrike" spc="-2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качество</a:t>
            </a:r>
            <a:r>
              <a:rPr lang="ru-RU" sz="2400" b="0" strike="noStrike" spc="-35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методического</a:t>
            </a:r>
            <a:r>
              <a:rPr lang="ru-RU" sz="2400" b="0" strike="noStrike" spc="-26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сопровождения </a:t>
            </a:r>
            <a:r>
              <a:rPr lang="ru-RU" sz="2400" b="0" strike="noStrike" spc="-21" dirty="0">
                <a:solidFill>
                  <a:srgbClr val="000000"/>
                </a:solidFill>
                <a:latin typeface="Calibri"/>
                <a:ea typeface="DejaVu Sans"/>
              </a:rPr>
              <a:t>ЦОР.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object 2"/>
          <p:cNvSpPr/>
          <p:nvPr/>
        </p:nvSpPr>
        <p:spPr>
          <a:xfrm>
            <a:off x="536040" y="1712160"/>
            <a:ext cx="7972920" cy="4764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85680" rIns="0" bIns="0" anchor="t">
            <a:spAutoFit/>
          </a:bodyPr>
          <a:lstStyle/>
          <a:p>
            <a:pPr marL="354960" indent="-342360">
              <a:lnSpc>
                <a:spcPct val="100000"/>
              </a:lnSpc>
              <a:spcBef>
                <a:spcPts val="675"/>
              </a:spcBef>
              <a:buClr>
                <a:srgbClr val="000000"/>
              </a:buClr>
              <a:buFont typeface="Arial"/>
              <a:buChar char="•"/>
              <a:tabLst>
                <a:tab pos="354960" algn="l"/>
              </a:tabLst>
            </a:pPr>
            <a:r>
              <a:rPr lang="ru-RU" sz="2400" b="1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содержание</a:t>
            </a:r>
            <a:r>
              <a:rPr lang="ru-RU" sz="2400" b="1" strike="noStrike" spc="-52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21" dirty="0">
                <a:solidFill>
                  <a:srgbClr val="000000"/>
                </a:solidFill>
                <a:latin typeface="Calibri"/>
                <a:ea typeface="DejaVu Sans"/>
              </a:rPr>
              <a:t>ЦОР:</a:t>
            </a:r>
            <a:endParaRPr lang="ru-RU" sz="2400" b="1" strike="noStrike" spc="-1" dirty="0">
              <a:solidFill>
                <a:srgbClr val="000000"/>
              </a:solidFill>
              <a:latin typeface="Arial"/>
            </a:endParaRPr>
          </a:p>
          <a:p>
            <a:pPr marL="754920" lvl="1" indent="-285840">
              <a:lnSpc>
                <a:spcPct val="100000"/>
              </a:lnSpc>
              <a:spcBef>
                <a:spcPts val="575"/>
              </a:spcBef>
              <a:buClr>
                <a:srgbClr val="000000"/>
              </a:buClr>
              <a:buFont typeface="Arial"/>
              <a:buChar char="–"/>
              <a:tabLst>
                <a:tab pos="75636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организация</a:t>
            </a:r>
            <a:r>
              <a:rPr lang="ru-RU" sz="2400" b="0" strike="noStrike" spc="-35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теоретического</a:t>
            </a:r>
            <a:r>
              <a:rPr lang="ru-RU" sz="2400" b="0" strike="noStrike" spc="-26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материала</a:t>
            </a:r>
            <a:r>
              <a:rPr lang="ru-RU" sz="24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и</a:t>
            </a:r>
            <a:r>
              <a:rPr lang="ru-RU" sz="2400" b="0" strike="noStrike" spc="-2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возможность 	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его</a:t>
            </a:r>
            <a:r>
              <a:rPr lang="ru-RU" sz="2400" b="0" strike="noStrike" spc="-55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применения как</a:t>
            </a:r>
            <a:r>
              <a:rPr lang="ru-RU" sz="2400" b="0" strike="noStrike" spc="-26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вспомогательного</a:t>
            </a:r>
            <a:r>
              <a:rPr lang="ru-RU" sz="2400" b="0" strike="noStrike" spc="-2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к</a:t>
            </a:r>
            <a:r>
              <a:rPr lang="ru-RU" sz="2400" b="0" strike="noStrike" spc="-26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содержанию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756360">
              <a:lnSpc>
                <a:spcPct val="100000"/>
              </a:lnSpc>
              <a:spcBef>
                <a:spcPts val="6"/>
              </a:spcBef>
              <a:tabLst>
                <a:tab pos="756360" algn="l"/>
              </a:tabLst>
            </a:pPr>
            <a:r>
              <a:rPr lang="ru-RU" sz="24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учебника;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755640" lvl="1" indent="-285840">
              <a:lnSpc>
                <a:spcPct val="100000"/>
              </a:lnSpc>
              <a:spcBef>
                <a:spcPts val="575"/>
              </a:spcBef>
              <a:buClr>
                <a:srgbClr val="000000"/>
              </a:buClr>
              <a:buFont typeface="Arial"/>
              <a:buChar char="–"/>
              <a:tabLst>
                <a:tab pos="75564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виды</a:t>
            </a:r>
            <a:r>
              <a:rPr lang="ru-RU" sz="2400" b="0" strike="noStrike" spc="-15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практикумов</a:t>
            </a:r>
            <a:r>
              <a:rPr lang="ru-RU" sz="2400" b="0" strike="noStrike" spc="-2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и упражнений</a:t>
            </a:r>
            <a:r>
              <a:rPr lang="ru-RU" sz="24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в</a:t>
            </a:r>
            <a:r>
              <a:rPr lang="ru-RU" sz="2400" b="0" strike="noStrike" spc="-15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0" strike="noStrike" spc="-21" dirty="0">
                <a:solidFill>
                  <a:srgbClr val="000000"/>
                </a:solidFill>
                <a:latin typeface="Calibri"/>
                <a:ea typeface="DejaVu Sans"/>
              </a:rPr>
              <a:t>них;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755640" lvl="1" indent="-285840">
              <a:lnSpc>
                <a:spcPct val="100000"/>
              </a:lnSpc>
              <a:spcBef>
                <a:spcPts val="575"/>
              </a:spcBef>
              <a:buClr>
                <a:srgbClr val="000000"/>
              </a:buClr>
              <a:buFont typeface="Arial"/>
              <a:buChar char="–"/>
              <a:tabLst>
                <a:tab pos="75564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наличие</a:t>
            </a:r>
            <a:r>
              <a:rPr lang="ru-RU" sz="2400" b="0" strike="noStrike" spc="-52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подсказок</a:t>
            </a:r>
            <a:r>
              <a:rPr lang="ru-RU" sz="2400" b="0" strike="noStrike" spc="-46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при</a:t>
            </a:r>
            <a:r>
              <a:rPr lang="ru-RU" sz="2400" b="0" strike="noStrike" spc="-46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выполнении</a:t>
            </a:r>
            <a:r>
              <a:rPr lang="ru-RU" sz="2400" b="0" strike="noStrike" spc="-26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упражнений;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755640" lvl="1" indent="-285840">
              <a:lnSpc>
                <a:spcPct val="100000"/>
              </a:lnSpc>
              <a:spcBef>
                <a:spcPts val="581"/>
              </a:spcBef>
              <a:buClr>
                <a:srgbClr val="000000"/>
              </a:buClr>
              <a:buFont typeface="Arial"/>
              <a:buChar char="–"/>
              <a:tabLst>
                <a:tab pos="75564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виды</a:t>
            </a:r>
            <a:r>
              <a:rPr lang="ru-RU" sz="2400" b="0" strike="noStrike" spc="-75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контрольных</a:t>
            </a:r>
            <a:r>
              <a:rPr lang="ru-RU" sz="2400" b="0" strike="noStrike" spc="-66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заданий.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354960" indent="-342360">
              <a:lnSpc>
                <a:spcPct val="100000"/>
              </a:lnSpc>
              <a:spcBef>
                <a:spcPts val="575"/>
              </a:spcBef>
              <a:buClr>
                <a:srgbClr val="000000"/>
              </a:buClr>
              <a:buFont typeface="Arial"/>
              <a:buChar char="•"/>
              <a:tabLst>
                <a:tab pos="354960" algn="l"/>
              </a:tabLst>
            </a:pPr>
            <a:r>
              <a:rPr lang="ru-RU" sz="2400" b="1" strike="noStrike" spc="-12" dirty="0" err="1">
                <a:solidFill>
                  <a:srgbClr val="000000"/>
                </a:solidFill>
                <a:latin typeface="Calibri"/>
                <a:ea typeface="DejaVu Sans"/>
              </a:rPr>
              <a:t>эргономико-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дизайнерские</a:t>
            </a:r>
            <a:r>
              <a:rPr lang="ru-RU" sz="2400" b="1" strike="noStrike" spc="-46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показатели</a:t>
            </a:r>
            <a:r>
              <a:rPr lang="ru-RU" sz="2400" b="1" strike="noStrike" spc="-46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21" dirty="0">
                <a:solidFill>
                  <a:srgbClr val="000000"/>
                </a:solidFill>
                <a:latin typeface="Calibri"/>
                <a:ea typeface="DejaVu Sans"/>
              </a:rPr>
              <a:t>ЦОР:</a:t>
            </a:r>
            <a:endParaRPr lang="ru-RU" sz="2400" b="1" strike="noStrike" spc="-1" dirty="0">
              <a:solidFill>
                <a:srgbClr val="000000"/>
              </a:solidFill>
              <a:latin typeface="Arial"/>
            </a:endParaRPr>
          </a:p>
          <a:p>
            <a:pPr marL="755640" lvl="1" indent="-285840">
              <a:lnSpc>
                <a:spcPct val="100000"/>
              </a:lnSpc>
              <a:spcBef>
                <a:spcPts val="581"/>
              </a:spcBef>
              <a:buClr>
                <a:srgbClr val="000000"/>
              </a:buClr>
              <a:buFont typeface="Arial"/>
              <a:buChar char="–"/>
              <a:tabLst>
                <a:tab pos="75564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дизайн</a:t>
            </a:r>
            <a:r>
              <a:rPr lang="ru-RU" sz="2400" b="0" strike="noStrike" spc="-26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0" strike="noStrike" spc="-21" dirty="0">
                <a:solidFill>
                  <a:srgbClr val="000000"/>
                </a:solidFill>
                <a:latin typeface="Calibri"/>
                <a:ea typeface="DejaVu Sans"/>
              </a:rPr>
              <a:t>ЦОР;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755640" lvl="1" indent="-285840">
              <a:lnSpc>
                <a:spcPct val="100000"/>
              </a:lnSpc>
              <a:spcBef>
                <a:spcPts val="575"/>
              </a:spcBef>
              <a:buClr>
                <a:srgbClr val="000000"/>
              </a:buClr>
              <a:buFont typeface="Arial"/>
              <a:buChar char="–"/>
              <a:tabLst>
                <a:tab pos="75564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навигация</a:t>
            </a:r>
            <a:r>
              <a:rPr lang="ru-RU" sz="2400" b="0" strike="noStrike" spc="-26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по</a:t>
            </a:r>
            <a:r>
              <a:rPr lang="ru-RU" sz="2400" b="0" strike="noStrike" spc="-26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0" strike="noStrike" spc="-21" dirty="0">
                <a:solidFill>
                  <a:srgbClr val="000000"/>
                </a:solidFill>
                <a:latin typeface="Calibri"/>
                <a:ea typeface="DejaVu Sans"/>
              </a:rPr>
              <a:t>ЦОР;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755640" lvl="1" indent="-285840">
              <a:lnSpc>
                <a:spcPct val="100000"/>
              </a:lnSpc>
              <a:spcBef>
                <a:spcPts val="575"/>
              </a:spcBef>
              <a:buClr>
                <a:srgbClr val="000000"/>
              </a:buClr>
              <a:buFont typeface="Arial"/>
              <a:buChar char="–"/>
              <a:tabLst>
                <a:tab pos="75564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пользовательский</a:t>
            </a:r>
            <a:r>
              <a:rPr lang="ru-RU" sz="2400" b="0" strike="noStrike" spc="-137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интерфейс.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1"/>
          <p:cNvSpPr>
            <a:spLocks noGrp="1"/>
          </p:cNvSpPr>
          <p:nvPr>
            <p:ph type="sldNum" idx="14"/>
          </p:nvPr>
        </p:nvSpPr>
        <p:spPr>
          <a:xfrm>
            <a:off x="8401680" y="6465240"/>
            <a:ext cx="2437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marL="38160" indent="0">
              <a:lnSpc>
                <a:spcPts val="1239"/>
              </a:lnSpc>
              <a:buNone/>
              <a:tabLst>
                <a:tab pos="0" algn="l"/>
              </a:tabLst>
              <a:defRPr lang="ru-RU" sz="1200" b="0" strike="noStrike" spc="-26">
                <a:solidFill>
                  <a:srgbClr val="888888"/>
                </a:solidFill>
                <a:latin typeface="Calibri"/>
                <a:ea typeface="DejaVu Sans"/>
              </a:defRPr>
            </a:lvl1pPr>
          </a:lstStyle>
          <a:p>
            <a:pPr marL="38160" indent="0">
              <a:lnSpc>
                <a:spcPts val="1239"/>
              </a:lnSpc>
              <a:buNone/>
              <a:tabLst>
                <a:tab pos="0" algn="l"/>
              </a:tabLst>
            </a:pPr>
            <a:fld id="{8CB18FF9-26D9-46EE-83EC-980D27C1FD6B}" type="slidenum">
              <a:rPr lang="ru-RU" sz="1200" b="0" strike="noStrike" spc="-26">
                <a:solidFill>
                  <a:srgbClr val="888888"/>
                </a:solidFill>
                <a:latin typeface="Calibri"/>
                <a:ea typeface="DejaVu Sans"/>
              </a:rPr>
              <a:pPr marL="38160" indent="0">
                <a:lnSpc>
                  <a:spcPts val="1239"/>
                </a:lnSpc>
                <a:buNone/>
                <a:tabLst>
                  <a:tab pos="0" algn="l"/>
                </a:tabLst>
              </a:pPr>
              <a:t>13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title"/>
          </p:nvPr>
        </p:nvSpPr>
        <p:spPr>
          <a:xfrm>
            <a:off x="590040" y="264960"/>
            <a:ext cx="7963560" cy="1360800"/>
          </a:xfrm>
          <a:prstGeom prst="rect">
            <a:avLst/>
          </a:prstGeom>
          <a:noFill/>
          <a:ln w="0">
            <a:noFill/>
          </a:ln>
        </p:spPr>
        <p:txBody>
          <a:bodyPr lIns="0" tIns="216000" rIns="0" bIns="0" anchor="t">
            <a:noAutofit/>
          </a:bodyPr>
          <a:lstStyle/>
          <a:p>
            <a:pPr marL="270000" indent="0">
              <a:lnSpc>
                <a:spcPct val="100000"/>
              </a:lnSpc>
              <a:spcBef>
                <a:spcPts val="105"/>
              </a:spcBef>
              <a:buNone/>
              <a:tabLst>
                <a:tab pos="0" algn="l"/>
              </a:tabLst>
            </a:pPr>
            <a:r>
              <a:rPr lang="ru-RU" sz="3200" b="0" strike="noStrike" spc="-1" dirty="0">
                <a:solidFill>
                  <a:srgbClr val="000000"/>
                </a:solidFill>
                <a:latin typeface="Calibri"/>
              </a:rPr>
              <a:t>При</a:t>
            </a:r>
            <a:r>
              <a:rPr lang="ru-RU" sz="3200" b="0" strike="noStrike" spc="-46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3200" b="0" strike="noStrike" spc="-1" dirty="0">
                <a:solidFill>
                  <a:srgbClr val="000000"/>
                </a:solidFill>
                <a:latin typeface="Calibri"/>
              </a:rPr>
              <a:t>выборе</a:t>
            </a:r>
            <a:r>
              <a:rPr lang="ru-RU" sz="3200" b="0" strike="noStrike" spc="-26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3200" b="0" strike="noStrike" spc="-1" dirty="0">
                <a:solidFill>
                  <a:srgbClr val="000000"/>
                </a:solidFill>
                <a:latin typeface="Calibri"/>
              </a:rPr>
              <a:t>ЦОР</a:t>
            </a:r>
            <a:r>
              <a:rPr lang="ru-RU" sz="3200" b="0" strike="noStrike" spc="-26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3200" b="0" strike="noStrike" spc="-1" dirty="0">
                <a:solidFill>
                  <a:srgbClr val="000000"/>
                </a:solidFill>
                <a:latin typeface="Calibri"/>
              </a:rPr>
              <a:t>обращать</a:t>
            </a:r>
            <a:r>
              <a:rPr lang="ru-RU" sz="3200" b="0" strike="noStrike" spc="-4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3200" b="0" strike="noStrike" spc="-1" dirty="0">
                <a:solidFill>
                  <a:srgbClr val="000000"/>
                </a:solidFill>
                <a:latin typeface="Calibri"/>
              </a:rPr>
              <a:t>внимание</a:t>
            </a:r>
            <a:r>
              <a:rPr lang="ru-RU" sz="3200" b="0" strike="noStrike" spc="-55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3200" b="0" strike="noStrike" spc="-26" dirty="0">
                <a:solidFill>
                  <a:srgbClr val="000000"/>
                </a:solidFill>
                <a:latin typeface="Calibri"/>
              </a:rPr>
              <a:t>на:</a:t>
            </a:r>
            <a:endParaRPr lang="ru-RU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357686" y="785794"/>
            <a:ext cx="421482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b="1" spc="-1" dirty="0">
                <a:solidFill>
                  <a:srgbClr val="000000"/>
                </a:solidFill>
              </a:rPr>
              <a:t>МИНИСТЕРСТВО ПРОСВЕЩЕНИЯ РОССИЙСКОЙ ФЕДЕРАЦИИ</a:t>
            </a:r>
            <a:endParaRPr lang="ru-RU" spc="-1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ru-RU" spc="-1" dirty="0">
                <a:solidFill>
                  <a:srgbClr val="000000"/>
                </a:solidFill>
              </a:rPr>
              <a:t> </a:t>
            </a:r>
          </a:p>
          <a:p>
            <a:pPr algn="ctr">
              <a:lnSpc>
                <a:spcPct val="100000"/>
              </a:lnSpc>
            </a:pPr>
            <a:r>
              <a:rPr lang="ru-RU" b="1" spc="-1" dirty="0">
                <a:solidFill>
                  <a:srgbClr val="000000"/>
                </a:solidFill>
              </a:rPr>
              <a:t>ПРИКАЗ</a:t>
            </a:r>
            <a:endParaRPr lang="ru-RU" spc="-1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ru-RU" b="1" spc="-1" dirty="0">
                <a:solidFill>
                  <a:srgbClr val="000000"/>
                </a:solidFill>
              </a:rPr>
              <a:t>от 18 июля 2024 г. N 499</a:t>
            </a:r>
            <a:endParaRPr lang="ru-RU" spc="-1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</a:pPr>
            <a:endParaRPr lang="ru-RU" spc="-1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ru-RU" b="1" spc="-1" dirty="0">
                <a:solidFill>
                  <a:srgbClr val="000000"/>
                </a:solidFill>
                <a:latin typeface="Times New Roman"/>
                <a:ea typeface="Times New Roman"/>
              </a:rPr>
              <a:t>ОБ УТВЕРЖДЕНИИ ФЕДЕРАЛЬНОГО ПЕРЕЧНЯ ЭЛЕКТРОННЫХ ОБРАЗОВАТЕЛЬНЫХ РЕСУРСОВ, ДОПУЩЕННЫХ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</a:t>
            </a:r>
            <a:endParaRPr lang="ru-RU" spc="-1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1701"/>
            <a:ext cx="3357585" cy="6826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3409" t="1600" r="-1136" b="2400"/>
          <a:stretch>
            <a:fillRect/>
          </a:stretch>
        </p:blipFill>
        <p:spPr bwMode="auto">
          <a:xfrm rot="5400000">
            <a:off x="1393009" y="-964437"/>
            <a:ext cx="6429420" cy="8786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 l="33220" t="52421" r="54900" b="9367"/>
          <a:stretch>
            <a:fillRect/>
          </a:stretch>
        </p:blipFill>
        <p:spPr bwMode="auto">
          <a:xfrm>
            <a:off x="5643570" y="3071810"/>
            <a:ext cx="250033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395640" y="264960"/>
            <a:ext cx="8157960" cy="1363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0000"/>
                </a:solidFill>
                <a:latin typeface="Arial"/>
              </a:rPr>
              <a:t>Электронные образовательные ресурсы (ЭОР) — неотъемлемая часть образовательного процесса</a:t>
            </a:r>
            <a:r>
              <a:rPr lang="ru-RU" sz="2800" b="0" strike="noStrike" spc="-1" dirty="0">
                <a:solidFill>
                  <a:srgbClr val="000000"/>
                </a:solidFill>
                <a:latin typeface="Arial"/>
              </a:rPr>
              <a:t>.</a:t>
            </a:r>
          </a:p>
        </p:txBody>
      </p:sp>
      <p:sp>
        <p:nvSpPr>
          <p:cNvPr id="171" name="PlaceHolder 2"/>
          <p:cNvSpPr>
            <a:spLocks noGrp="1"/>
          </p:cNvSpPr>
          <p:nvPr>
            <p:ph type="subTitle"/>
          </p:nvPr>
        </p:nvSpPr>
        <p:spPr>
          <a:xfrm>
            <a:off x="611640" y="2150640"/>
            <a:ext cx="7805880" cy="4140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50000"/>
              </a:lnSpc>
              <a:buNone/>
            </a:pP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</a:rPr>
              <a:t>применяются для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</a:rPr>
              <a:t>:  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</a:rPr>
              <a:t> подготовки к урокам; 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</a:rPr>
              <a:t>записи домашнего задания в электронном дневнике;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</a:rPr>
              <a:t>подготовки к конкурсам, олимпиадам, 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интеллектуальным </a:t>
            </a:r>
            <a:r>
              <a:rPr lang="ru-RU" sz="2400" b="0" strike="noStrike" spc="-1" smtClean="0">
                <a:solidFill>
                  <a:srgbClr val="000000"/>
                </a:solidFill>
                <a:latin typeface="Times New Roman"/>
              </a:rPr>
              <a:t>турнирам</a:t>
            </a:r>
            <a:r>
              <a:rPr lang="ru-RU" sz="2400" spc="-1">
                <a:solidFill>
                  <a:srgbClr val="000000"/>
                </a:solidFill>
                <a:latin typeface="Times New Roman"/>
              </a:rPr>
              <a:t>.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590040" y="264960"/>
            <a:ext cx="7963560" cy="75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subTitle"/>
          </p:nvPr>
        </p:nvSpPr>
        <p:spPr>
          <a:xfrm>
            <a:off x="4650840" y="2150640"/>
            <a:ext cx="3766680" cy="4140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2" name="Рисунок 3" descr="Picture background"/>
          <p:cNvPicPr/>
          <p:nvPr/>
        </p:nvPicPr>
        <p:blipFill>
          <a:blip r:embed="rId2"/>
          <a:stretch/>
        </p:blipFill>
        <p:spPr>
          <a:xfrm>
            <a:off x="179640" y="188640"/>
            <a:ext cx="8784720" cy="6408360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590040" y="264960"/>
            <a:ext cx="7963560" cy="75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subTitle"/>
          </p:nvPr>
        </p:nvSpPr>
        <p:spPr>
          <a:xfrm>
            <a:off x="4650840" y="2150640"/>
            <a:ext cx="3766680" cy="4140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5" name="Рисунок 3"/>
          <p:cNvPicPr/>
          <p:nvPr/>
        </p:nvPicPr>
        <p:blipFill>
          <a:blip r:embed="rId2"/>
          <a:srcRect l="16508" t="10351" r="28737" b="15893"/>
          <a:stretch/>
        </p:blipFill>
        <p:spPr>
          <a:xfrm>
            <a:off x="251640" y="260640"/>
            <a:ext cx="8712720" cy="6408360"/>
          </a:xfrm>
          <a:prstGeom prst="rect">
            <a:avLst/>
          </a:prstGeom>
          <a:ln w="0">
            <a:solidFill>
              <a:srgbClr val="00000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590040" y="264960"/>
            <a:ext cx="7963560" cy="75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7" name="Рисунок 227"/>
          <p:cNvPicPr/>
          <p:nvPr/>
        </p:nvPicPr>
        <p:blipFill>
          <a:blip r:embed="rId2"/>
          <a:stretch/>
        </p:blipFill>
        <p:spPr>
          <a:xfrm>
            <a:off x="4650840" y="2150640"/>
            <a:ext cx="3766680" cy="4140720"/>
          </a:xfrm>
          <a:prstGeom prst="rect">
            <a:avLst/>
          </a:prstGeom>
          <a:ln w="0">
            <a:noFill/>
          </a:ln>
        </p:spPr>
      </p:pic>
      <p:pic>
        <p:nvPicPr>
          <p:cNvPr id="138" name="Picture 2" descr="C:\Users\admin\Desktop\11.png"/>
          <p:cNvPicPr/>
          <p:nvPr/>
        </p:nvPicPr>
        <p:blipFill>
          <a:blip r:embed="rId3"/>
          <a:stretch/>
        </p:blipFill>
        <p:spPr>
          <a:xfrm>
            <a:off x="360000" y="264960"/>
            <a:ext cx="8459640" cy="6034680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590040" y="264960"/>
            <a:ext cx="7963560" cy="75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0" name="Рисунок 224"/>
          <p:cNvPicPr/>
          <p:nvPr/>
        </p:nvPicPr>
        <p:blipFill>
          <a:blip r:embed="rId2"/>
          <a:stretch/>
        </p:blipFill>
        <p:spPr>
          <a:xfrm>
            <a:off x="4650840" y="2150640"/>
            <a:ext cx="3766680" cy="4140720"/>
          </a:xfrm>
          <a:prstGeom prst="rect">
            <a:avLst/>
          </a:prstGeom>
          <a:ln w="0">
            <a:noFill/>
          </a:ln>
        </p:spPr>
      </p:pic>
      <p:pic>
        <p:nvPicPr>
          <p:cNvPr id="141" name="Picture 3" descr="C:\Users\admin\Desktop\11.png"/>
          <p:cNvPicPr/>
          <p:nvPr/>
        </p:nvPicPr>
        <p:blipFill>
          <a:blip r:embed="rId3"/>
          <a:stretch/>
        </p:blipFill>
        <p:spPr>
          <a:xfrm>
            <a:off x="180000" y="180000"/>
            <a:ext cx="8819640" cy="6479640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590040" y="264960"/>
            <a:ext cx="7963560" cy="75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subTitle"/>
          </p:nvPr>
        </p:nvSpPr>
        <p:spPr>
          <a:xfrm>
            <a:off x="4650840" y="2150640"/>
            <a:ext cx="3766680" cy="4140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4" name="Рисунок 3" descr="Picture background"/>
          <p:cNvPicPr/>
          <p:nvPr/>
        </p:nvPicPr>
        <p:blipFill>
          <a:blip r:embed="rId2"/>
          <a:stretch/>
        </p:blipFill>
        <p:spPr>
          <a:xfrm>
            <a:off x="251640" y="260640"/>
            <a:ext cx="8640720" cy="6408360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590040" y="264960"/>
            <a:ext cx="7963560" cy="75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6" name="Рисунок 214"/>
          <p:cNvPicPr/>
          <p:nvPr/>
        </p:nvPicPr>
        <p:blipFill>
          <a:blip r:embed="rId2"/>
          <a:stretch/>
        </p:blipFill>
        <p:spPr>
          <a:xfrm>
            <a:off x="4650840" y="2150640"/>
            <a:ext cx="3766680" cy="4140720"/>
          </a:xfrm>
          <a:prstGeom prst="rect">
            <a:avLst/>
          </a:prstGeom>
          <a:ln w="0">
            <a:noFill/>
          </a:ln>
        </p:spPr>
      </p:pic>
      <p:pic>
        <p:nvPicPr>
          <p:cNvPr id="147" name="Рисунок 4" descr="Picture background"/>
          <p:cNvPicPr/>
          <p:nvPr/>
        </p:nvPicPr>
        <p:blipFill>
          <a:blip r:embed="rId3"/>
          <a:stretch/>
        </p:blipFill>
        <p:spPr>
          <a:xfrm>
            <a:off x="395640" y="260640"/>
            <a:ext cx="8424720" cy="6264360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sldNum" idx="10"/>
          </p:nvPr>
        </p:nvSpPr>
        <p:spPr>
          <a:xfrm>
            <a:off x="8401680" y="6465240"/>
            <a:ext cx="2437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marL="38160" indent="0">
              <a:lnSpc>
                <a:spcPts val="1239"/>
              </a:lnSpc>
              <a:buNone/>
              <a:tabLst>
                <a:tab pos="0" algn="l"/>
              </a:tabLst>
              <a:defRPr lang="ru-RU" sz="1200" b="0" strike="noStrike" spc="-26">
                <a:solidFill>
                  <a:srgbClr val="888888"/>
                </a:solidFill>
                <a:latin typeface="Calibri"/>
                <a:ea typeface="DejaVu Sans"/>
              </a:defRPr>
            </a:lvl1pPr>
          </a:lstStyle>
          <a:p>
            <a:pPr marL="38160" indent="0">
              <a:lnSpc>
                <a:spcPts val="1239"/>
              </a:lnSpc>
              <a:buNone/>
              <a:tabLst>
                <a:tab pos="0" algn="l"/>
              </a:tabLst>
            </a:pPr>
            <a:fld id="{07D8B1AF-33BE-4A00-A849-5E985C65C3E2}" type="slidenum">
              <a:rPr lang="ru-RU" sz="1200" b="0" strike="noStrike" spc="-26">
                <a:solidFill>
                  <a:srgbClr val="888888"/>
                </a:solidFill>
                <a:latin typeface="Calibri"/>
                <a:ea typeface="DejaVu Sans"/>
              </a:rPr>
              <a:pPr marL="38160" indent="0">
                <a:lnSpc>
                  <a:spcPts val="1239"/>
                </a:lnSpc>
                <a:buNone/>
                <a:tabLst>
                  <a:tab pos="0" algn="l"/>
                </a:tabLst>
              </a:pPr>
              <a:t>8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9" name="object 3"/>
          <p:cNvSpPr/>
          <p:nvPr/>
        </p:nvSpPr>
        <p:spPr>
          <a:xfrm>
            <a:off x="428596" y="714356"/>
            <a:ext cx="8072494" cy="555783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marL="12600">
              <a:lnSpc>
                <a:spcPct val="100000"/>
              </a:lnSpc>
            </a:pP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32400" algn="ctr">
              <a:spcBef>
                <a:spcPts val="500"/>
              </a:spcBef>
              <a:tabLst>
                <a:tab pos="730080" algn="l"/>
              </a:tabLst>
            </a:pPr>
            <a:r>
              <a:rPr lang="ru-RU" sz="3600" b="1" u="sng" strike="noStrike" spc="-26" dirty="0">
                <a:solidFill>
                  <a:srgbClr val="000000"/>
                </a:solidFill>
                <a:latin typeface="Calibri"/>
                <a:ea typeface="DejaVu Sans"/>
              </a:rPr>
              <a:t>ЦОР</a:t>
            </a:r>
            <a:r>
              <a:rPr lang="ru-RU" sz="36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lang="ru-RU" sz="3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-</a:t>
            </a:r>
            <a:r>
              <a:rPr lang="ru-RU" sz="3600" b="0" strike="noStrike" spc="-26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3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цифровые</a:t>
            </a:r>
            <a:r>
              <a:rPr lang="ru-RU" sz="3600" b="0" strike="noStrike" spc="-15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3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образовательные</a:t>
            </a:r>
            <a:r>
              <a:rPr lang="ru-RU" sz="3600" b="0" strike="noStrike" spc="-4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3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ресурсы</a:t>
            </a:r>
            <a:r>
              <a:rPr lang="ru-RU" sz="3600" b="0" strike="noStrike" spc="-32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3600" b="0" strike="noStrike" spc="-52" dirty="0" smtClean="0">
                <a:solidFill>
                  <a:srgbClr val="000000"/>
                </a:solidFill>
                <a:latin typeface="Calibri"/>
                <a:ea typeface="DejaVu Sans"/>
              </a:rPr>
              <a:t>-</a:t>
            </a:r>
            <a:r>
              <a:rPr lang="ru-RU" sz="3600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36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представленные</a:t>
            </a:r>
            <a:r>
              <a:rPr lang="ru-RU" sz="3600" b="0" strike="noStrike" spc="-4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3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в</a:t>
            </a:r>
            <a:r>
              <a:rPr lang="ru-RU" sz="3600" b="0" strike="noStrike" spc="-32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3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цифровой</a:t>
            </a:r>
            <a:r>
              <a:rPr lang="ru-RU" sz="3600" b="0" strike="noStrike" spc="-26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3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форме</a:t>
            </a:r>
            <a:r>
              <a:rPr lang="ru-RU" sz="3600" b="0" strike="noStrike" spc="-26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3600" b="0" strike="noStrike" spc="-12" dirty="0" smtClean="0">
                <a:solidFill>
                  <a:srgbClr val="000000"/>
                </a:solidFill>
                <a:latin typeface="Calibri"/>
                <a:ea typeface="DejaVu Sans"/>
              </a:rPr>
              <a:t>фотографии,</a:t>
            </a:r>
            <a:r>
              <a:rPr lang="ru-RU" sz="3600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36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видеофрагменты</a:t>
            </a:r>
            <a:r>
              <a:rPr lang="ru-RU" sz="3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</a:t>
            </a:r>
            <a:r>
              <a:rPr lang="ru-RU" sz="3600" b="0" strike="noStrike" spc="-35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3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статические</a:t>
            </a:r>
            <a:r>
              <a:rPr lang="ru-RU" sz="3600" b="0" strike="noStrike" spc="-4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3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и</a:t>
            </a:r>
            <a:r>
              <a:rPr lang="ru-RU" sz="3600" b="0" strike="noStrike" spc="-32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3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динамические</a:t>
            </a:r>
            <a:r>
              <a:rPr lang="ru-RU" sz="3600" b="0" strike="noStrike" spc="-32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36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модели, </a:t>
            </a:r>
            <a:r>
              <a:rPr lang="ru-RU" sz="3600" b="0" strike="noStrike" spc="-12" dirty="0" smtClean="0">
                <a:solidFill>
                  <a:srgbClr val="000000"/>
                </a:solidFill>
                <a:latin typeface="Calibri"/>
                <a:ea typeface="DejaVu Sans"/>
              </a:rPr>
              <a:t>  </a:t>
            </a:r>
            <a:r>
              <a:rPr lang="ru-RU" sz="36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объекты</a:t>
            </a:r>
            <a:r>
              <a:rPr lang="ru-RU" sz="3600" b="0" strike="noStrike" spc="-15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3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виртуальной</a:t>
            </a:r>
            <a:r>
              <a:rPr lang="ru-RU" sz="3600" b="0" strike="noStrike" spc="-15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3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реальности</a:t>
            </a:r>
            <a:r>
              <a:rPr lang="ru-RU" sz="36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3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и</a:t>
            </a:r>
            <a:r>
              <a:rPr lang="ru-RU" sz="3600" b="0" strike="noStrike" spc="-15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36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интерактивного моделирования,</a:t>
            </a:r>
            <a:r>
              <a:rPr lang="ru-RU" sz="3600" b="0" strike="noStrike" spc="-46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3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картографические</a:t>
            </a:r>
            <a:r>
              <a:rPr lang="ru-RU" sz="3600" b="0" strike="noStrike" spc="-60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36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материалы,</a:t>
            </a:r>
            <a:endParaRPr lang="ru-RU" sz="3600" b="0" strike="noStrike" spc="-1" dirty="0">
              <a:solidFill>
                <a:srgbClr val="000000"/>
              </a:solidFill>
              <a:latin typeface="Arial"/>
            </a:endParaRPr>
          </a:p>
          <a:p>
            <a:pPr marL="12600" algn="ctr">
              <a:spcBef>
                <a:spcPts val="500"/>
              </a:spcBef>
              <a:tabLst>
                <a:tab pos="730080" algn="l"/>
              </a:tabLst>
            </a:pPr>
            <a:r>
              <a:rPr lang="ru-RU" sz="3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звукозаписи,</a:t>
            </a:r>
            <a:r>
              <a:rPr lang="ru-RU" sz="3600" b="0" strike="noStrike" spc="-80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3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символьные</a:t>
            </a:r>
            <a:r>
              <a:rPr lang="ru-RU" sz="3600" b="0" strike="noStrike" spc="-32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3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объекты</a:t>
            </a:r>
            <a:r>
              <a:rPr lang="ru-RU" sz="3600" b="0" strike="noStrike" spc="-4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3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и</a:t>
            </a:r>
            <a:r>
              <a:rPr lang="ru-RU" sz="3600" b="0" strike="noStrike" spc="-52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3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деловая</a:t>
            </a:r>
            <a:r>
              <a:rPr lang="ru-RU" sz="3600" b="0" strike="noStrike" spc="-52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36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графика, </a:t>
            </a:r>
            <a:r>
              <a:rPr lang="ru-RU" sz="3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текстовые</a:t>
            </a:r>
            <a:r>
              <a:rPr lang="ru-RU" sz="3600" b="0" strike="noStrike" spc="-11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36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документы</a:t>
            </a:r>
            <a:endParaRPr lang="ru-RU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590040" y="264960"/>
            <a:ext cx="7963560" cy="75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subTitle"/>
          </p:nvPr>
        </p:nvSpPr>
        <p:spPr>
          <a:xfrm>
            <a:off x="4650840" y="2150640"/>
            <a:ext cx="3766680" cy="4140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2" name="Рисунок 3" descr="Picture background"/>
          <p:cNvPicPr/>
          <p:nvPr/>
        </p:nvPicPr>
        <p:blipFill>
          <a:blip r:embed="rId2"/>
          <a:stretch/>
        </p:blipFill>
        <p:spPr>
          <a:xfrm>
            <a:off x="0" y="188640"/>
            <a:ext cx="9143640" cy="6669000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</TotalTime>
  <Words>180</Words>
  <Application>Microsoft Office PowerPoint</Application>
  <PresentationFormat>Экран (4:3)</PresentationFormat>
  <Paragraphs>54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Примеры простых ЦОР</vt:lpstr>
      <vt:lpstr>Примеры сложных ЦОР</vt:lpstr>
      <vt:lpstr>При выборе ЦОР обращать внимание:</vt:lpstr>
      <vt:lpstr>При выборе ЦОР обращать внимание на:</vt:lpstr>
      <vt:lpstr>Презентация PowerPoint</vt:lpstr>
      <vt:lpstr>Презентация PowerPoint</vt:lpstr>
      <vt:lpstr>Электронные образовательные ресурсы (ЭОР) — неотъемлемая часть образовательного процесса.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Галина Семененко</dc:creator>
  <dc:description/>
  <cp:lastModifiedBy>Ученик</cp:lastModifiedBy>
  <cp:revision>32</cp:revision>
  <dcterms:created xsi:type="dcterms:W3CDTF">2024-10-27T19:54:22Z</dcterms:created>
  <dcterms:modified xsi:type="dcterms:W3CDTF">2024-10-31T05:29:52Z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2016-03-22T00:00:00Z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2024-10-27T00:00:00Z</vt:filetime>
  </property>
  <property fmtid="{D5CDD505-2E9C-101B-9397-08002B2CF9AE}" pid="5" name="PresentationFormat">
    <vt:lpwstr>Экран (4:3)</vt:lpwstr>
  </property>
  <property fmtid="{D5CDD505-2E9C-101B-9397-08002B2CF9AE}" pid="6" name="Producer">
    <vt:lpwstr>Microsoft® PowerPoint® 2010</vt:lpwstr>
  </property>
  <property fmtid="{D5CDD505-2E9C-101B-9397-08002B2CF9AE}" pid="7" name="Slides">
    <vt:i4>17</vt:i4>
  </property>
</Properties>
</file>