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6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5CEB7-CDEA-44A1-8F67-00CAC772F5B2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09F1D-D086-41B7-8203-95840AB807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5CEB7-CDEA-44A1-8F67-00CAC772F5B2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09F1D-D086-41B7-8203-95840AB807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5CEB7-CDEA-44A1-8F67-00CAC772F5B2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09F1D-D086-41B7-8203-95840AB807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5CEB7-CDEA-44A1-8F67-00CAC772F5B2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09F1D-D086-41B7-8203-95840AB807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5CEB7-CDEA-44A1-8F67-00CAC772F5B2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09F1D-D086-41B7-8203-95840AB807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5CEB7-CDEA-44A1-8F67-00CAC772F5B2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09F1D-D086-41B7-8203-95840AB807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5CEB7-CDEA-44A1-8F67-00CAC772F5B2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09F1D-D086-41B7-8203-95840AB807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5CEB7-CDEA-44A1-8F67-00CAC772F5B2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09F1D-D086-41B7-8203-95840AB807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5CEB7-CDEA-44A1-8F67-00CAC772F5B2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09F1D-D086-41B7-8203-95840AB807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5CEB7-CDEA-44A1-8F67-00CAC772F5B2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09F1D-D086-41B7-8203-95840AB807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5CEB7-CDEA-44A1-8F67-00CAC772F5B2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09F1D-D086-41B7-8203-95840AB807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5CEB7-CDEA-44A1-8F67-00CAC772F5B2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09F1D-D086-41B7-8203-95840AB8070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7200" dirty="0" smtClean="0"/>
              <a:t> 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тап повторения и закрепления 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Показательный ответ у доски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Решение заданий по образцу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Задания с окошками или пропусками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дифференцированные проверочные работы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задания на соотнесение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нахождение ошибок в решённом задании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шифрование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выбор верного(неверного) утверждения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решение по алгоритму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деловые и творческие игры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т.д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43</Words>
  <Application>Microsoft Office PowerPoint</Application>
  <PresentationFormat>Экран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 Этап повторения и закрепления </vt:lpstr>
      <vt:lpstr>Презентация PowerPoint</vt:lpstr>
    </vt:vector>
  </TitlesOfParts>
  <Company>RePack by SPecialiST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Этап повторения и закрепления </dc:title>
  <dc:creator>ADMIN 777</dc:creator>
  <cp:lastModifiedBy>Экзамен</cp:lastModifiedBy>
  <cp:revision>2</cp:revision>
  <dcterms:created xsi:type="dcterms:W3CDTF">2024-10-30T07:57:47Z</dcterms:created>
  <dcterms:modified xsi:type="dcterms:W3CDTF">2024-10-31T06:18:32Z</dcterms:modified>
</cp:coreProperties>
</file>