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7" r:id="rId2"/>
    <p:sldId id="256" r:id="rId3"/>
    <p:sldId id="268" r:id="rId4"/>
    <p:sldId id="264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B32"/>
    <a:srgbClr val="006600"/>
    <a:srgbClr val="005000"/>
    <a:srgbClr val="CC0000"/>
    <a:srgbClr val="007A00"/>
    <a:srgbClr val="6C00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5A4B8-F5E9-4C41-A3BA-1108489D1BCA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7B233-A614-4341-B983-9F33003F8B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8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7B233-A614-4341-B983-9F33003F8B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30.10.2024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gif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5126984"/>
              </p:ext>
            </p:extLst>
          </p:nvPr>
        </p:nvGraphicFramePr>
        <p:xfrm>
          <a:off x="539552" y="2204864"/>
          <a:ext cx="8064501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167"/>
                <a:gridCol w="2688167"/>
                <a:gridCol w="2688167"/>
              </a:tblGrid>
              <a:tr h="136627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ЛИНИЯ СРАВНЕНИЯ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  <a:tr h="3363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дышит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63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растет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63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питается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63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дает потомство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3631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умирает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СРАВНИТЕЛЬНАЯ ТАБЛИЦА</a:t>
            </a:r>
            <a:b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http://kirovdiving.spb.ru/wallpapers/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916832"/>
            <a:ext cx="158417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ages3.alphacoders.com/200/thumb-2008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916832"/>
            <a:ext cx="15121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ятно 1 8"/>
          <p:cNvSpPr/>
          <p:nvPr/>
        </p:nvSpPr>
        <p:spPr>
          <a:xfrm>
            <a:off x="4338976" y="3757575"/>
            <a:ext cx="360040" cy="36004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4355976" y="4257092"/>
            <a:ext cx="360040" cy="36004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4381906" y="5226276"/>
            <a:ext cx="288032" cy="36004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ятно 1 11"/>
          <p:cNvSpPr/>
          <p:nvPr/>
        </p:nvSpPr>
        <p:spPr>
          <a:xfrm>
            <a:off x="4355976" y="4761148"/>
            <a:ext cx="360040" cy="36004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ятно 1 12"/>
          <p:cNvSpPr/>
          <p:nvPr/>
        </p:nvSpPr>
        <p:spPr>
          <a:xfrm rot="21321061">
            <a:off x="4355403" y="5625423"/>
            <a:ext cx="356648" cy="359685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6192688" cy="165618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ЖИВАЯ И НЕЖИВАЯ ПРИРОДА</a:t>
            </a:r>
            <a:endParaRPr lang="ru-RU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odoniNova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085184"/>
            <a:ext cx="6102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                                                 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                                              2024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B0F0"/>
                </a:solidFill>
              </a:rPr>
              <a:t>Найди признаки живой природы</a:t>
            </a:r>
            <a:endParaRPr lang="ru-RU" sz="48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B050"/>
                </a:solidFill>
              </a:rPr>
              <a:t>д</a:t>
            </a:r>
            <a:r>
              <a:rPr lang="ru-RU" sz="5400" b="1" dirty="0" smtClean="0">
                <a:solidFill>
                  <a:srgbClr val="00B050"/>
                </a:solidFill>
              </a:rPr>
              <a:t>ышит </a:t>
            </a:r>
            <a:r>
              <a:rPr lang="ru-RU" sz="5400" b="1" dirty="0">
                <a:solidFill>
                  <a:srgbClr val="00B050"/>
                </a:solidFill>
              </a:rPr>
              <a:t>танцует растет  смеется питается даёт потомство  играет </a:t>
            </a:r>
            <a:r>
              <a:rPr lang="ru-RU" sz="5400" b="1" dirty="0" smtClean="0">
                <a:solidFill>
                  <a:srgbClr val="00B050"/>
                </a:solidFill>
              </a:rPr>
              <a:t>умирает рисует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4896544"/>
          </a:xfrm>
        </p:spPr>
        <p:txBody>
          <a:bodyPr>
            <a:noAutofit/>
          </a:bodyPr>
          <a:lstStyle/>
          <a:p>
            <a:pPr>
              <a:buClr>
                <a:srgbClr val="6C0000"/>
              </a:buClr>
              <a:buSzPct val="80000"/>
              <a:buNone/>
            </a:pPr>
            <a:r>
              <a:rPr lang="ru-RU" sz="1800" b="1" dirty="0" smtClean="0"/>
              <a:t>1.</a:t>
            </a:r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b="1" dirty="0" smtClean="0"/>
          </a:p>
          <a:p>
            <a:pPr>
              <a:buClr>
                <a:srgbClr val="6C0000"/>
              </a:buClr>
              <a:buSzPct val="80000"/>
              <a:buNone/>
            </a:pPr>
            <a:r>
              <a:rPr lang="ru-RU" sz="1800" b="1" dirty="0" smtClean="0"/>
              <a:t>2.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объекты живой природы</a:t>
            </a:r>
            <a:endParaRPr lang="ru-RU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vip-bukety.ru/poster/articles/4d591c1ae301e_hu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13335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hofesh.org.il/yoman/04/crab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66008"/>
            <a:ext cx="16859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лягуш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077072"/>
            <a:ext cx="16097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3.bp.blogspot.com/-3NDHxg89V-Q/U1DGel90HqI/AAAAAAAABis/lE8ymi3OW7Q/s1600/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365104"/>
            <a:ext cx="19621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stihi.ru/pics/2011/05/27/762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4437112"/>
            <a:ext cx="24860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336" y="1659391"/>
            <a:ext cx="10175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 descr="http://www.vidurine.trakai.lm.lt/Nuorodos/Nuotraukos/Kitos/saulut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05522" y="1452016"/>
            <a:ext cx="14954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48965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1.  растёт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2. питается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3. дышит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4. даёт потомство</a:t>
            </a:r>
          </a:p>
          <a:p>
            <a:r>
              <a:rPr lang="ru-RU" sz="4400" b="1" dirty="0" smtClean="0">
                <a:solidFill>
                  <a:srgbClr val="00B050"/>
                </a:solidFill>
              </a:rPr>
              <a:t>5. умирает</a:t>
            </a:r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Отличия живой природы от неживой</a:t>
            </a:r>
            <a:endParaRPr lang="ru-RU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</TotalTime>
  <Words>47</Words>
  <Application>Microsoft Office PowerPoint</Application>
  <PresentationFormat>Экран (4:3)</PresentationFormat>
  <Paragraphs>34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СРАВНИТЕЛЬНАЯ ТАБЛИЦА  </vt:lpstr>
      <vt:lpstr>ЖИВАЯ И НЕЖИВАЯ ПРИРОДА</vt:lpstr>
      <vt:lpstr>Найди признаки живой природы</vt:lpstr>
      <vt:lpstr>Найди объекты живой природы</vt:lpstr>
      <vt:lpstr>Отличия живой природы от неживой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userr</cp:lastModifiedBy>
  <cp:revision>27</cp:revision>
  <dcterms:created xsi:type="dcterms:W3CDTF">2014-08-08T16:01:14Z</dcterms:created>
  <dcterms:modified xsi:type="dcterms:W3CDTF">2024-10-30T16:04:06Z</dcterms:modified>
</cp:coreProperties>
</file>